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82" r:id="rId1"/>
  </p:sldMasterIdLst>
  <p:notesMasterIdLst>
    <p:notesMasterId r:id="rId8"/>
  </p:notesMasterIdLst>
  <p:sldIdLst>
    <p:sldId id="256" r:id="rId2"/>
    <p:sldId id="257" r:id="rId3"/>
    <p:sldId id="259" r:id="rId4"/>
    <p:sldId id="261" r:id="rId5"/>
    <p:sldId id="265" r:id="rId6"/>
    <p:sldId id="266" r:id="rId7"/>
  </p:sldIdLst>
  <p:sldSz cx="18288000" cy="10287000"/>
  <p:notesSz cx="6858000" cy="9144000"/>
  <p:embeddedFontLst>
    <p:embeddedFont>
      <p:font typeface="Arial Black" panose="020B0A04020102020204" pitchFamily="34" charset="0"/>
      <p:bold r:id="rId9"/>
    </p:embeddedFont>
    <p:embeddedFont>
      <p:font typeface="Wingdings 3" panose="05040102010807070707" pitchFamily="18" charset="2"/>
      <p:regular r:id="rId10"/>
    </p:embeddedFont>
    <p:embeddedFont>
      <p:font typeface="Century Gothic" panose="020B0502020202020204" pitchFamily="34" charset="0"/>
      <p:regular r:id="rId11"/>
      <p:bold r:id="rId12"/>
      <p:italic r:id="rId13"/>
      <p:boldItalic r:id="rId14"/>
    </p:embeddedFon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92461" autoAdjust="0"/>
  </p:normalViewPr>
  <p:slideViewPr>
    <p:cSldViewPr>
      <p:cViewPr varScale="1">
        <p:scale>
          <a:sx n="40" d="100"/>
          <a:sy n="40" d="100"/>
        </p:scale>
        <p:origin x="33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2DDC1A-2DFC-4063-B13B-EEAE17CC246A}" type="doc">
      <dgm:prSet loTypeId="urn:diagrams.loki3.com/TabbedArc+Icon" loCatId="relationship" qsTypeId="urn:microsoft.com/office/officeart/2005/8/quickstyle/simple1" qsCatId="simple" csTypeId="urn:microsoft.com/office/officeart/2005/8/colors/accent1_2" csCatId="accent1" phldr="1"/>
      <dgm:spPr/>
      <dgm:t>
        <a:bodyPr/>
        <a:lstStyle/>
        <a:p>
          <a:endParaRPr lang="en-US"/>
        </a:p>
      </dgm:t>
    </dgm:pt>
    <dgm:pt modelId="{A6D14196-A987-4EB7-B76A-C18E3AA1528E}">
      <dgm:prSet/>
      <dgm:spPr>
        <a:solidFill>
          <a:schemeClr val="bg2">
            <a:lumMod val="60000"/>
            <a:lumOff val="40000"/>
          </a:schemeClr>
        </a:solidFill>
      </dgm:spPr>
      <dgm:t>
        <a:bodyPr/>
        <a:lstStyle/>
        <a:p>
          <a:r>
            <a:rPr lang="en-US" dirty="0" smtClean="0"/>
            <a:t>Bad Debt Management </a:t>
          </a:r>
          <a:endParaRPr lang="en-IN" dirty="0"/>
        </a:p>
      </dgm:t>
    </dgm:pt>
    <dgm:pt modelId="{6271B991-5B09-4CF7-8B11-0EEA6D203701}" type="parTrans" cxnId="{4BECD64D-F668-4D1E-9592-D1D4DCC2B374}">
      <dgm:prSet/>
      <dgm:spPr/>
      <dgm:t>
        <a:bodyPr/>
        <a:lstStyle/>
        <a:p>
          <a:endParaRPr lang="en-US"/>
        </a:p>
      </dgm:t>
    </dgm:pt>
    <dgm:pt modelId="{59BFA4B0-0AE6-4017-BA56-5F079F8474B0}" type="sibTrans" cxnId="{4BECD64D-F668-4D1E-9592-D1D4DCC2B374}">
      <dgm:prSet/>
      <dgm:spPr/>
      <dgm:t>
        <a:bodyPr/>
        <a:lstStyle/>
        <a:p>
          <a:endParaRPr lang="en-US"/>
        </a:p>
      </dgm:t>
    </dgm:pt>
    <dgm:pt modelId="{F7485664-F0D6-4119-A8A8-1C0E10964F87}">
      <dgm:prSet/>
      <dgm:spPr>
        <a:solidFill>
          <a:schemeClr val="bg2">
            <a:lumMod val="60000"/>
            <a:lumOff val="40000"/>
          </a:schemeClr>
        </a:solidFill>
      </dgm:spPr>
      <dgm:t>
        <a:bodyPr/>
        <a:lstStyle/>
        <a:p>
          <a:r>
            <a:rPr lang="en-US" dirty="0" smtClean="0"/>
            <a:t>Performance Aspect</a:t>
          </a:r>
          <a:endParaRPr lang="en-IN" dirty="0"/>
        </a:p>
      </dgm:t>
    </dgm:pt>
    <dgm:pt modelId="{96C6D6E8-231B-42D6-AF38-7C8B3901956D}" type="sibTrans" cxnId="{D02F74EE-EABA-4A48-9B2A-9E5B2E753FBA}">
      <dgm:prSet/>
      <dgm:spPr/>
      <dgm:t>
        <a:bodyPr/>
        <a:lstStyle/>
        <a:p>
          <a:endParaRPr lang="en-US"/>
        </a:p>
      </dgm:t>
    </dgm:pt>
    <dgm:pt modelId="{F8D5805C-5469-469E-A528-1B39A210BAF6}" type="parTrans" cxnId="{D02F74EE-EABA-4A48-9B2A-9E5B2E753FBA}">
      <dgm:prSet/>
      <dgm:spPr/>
      <dgm:t>
        <a:bodyPr/>
        <a:lstStyle/>
        <a:p>
          <a:endParaRPr lang="en-US"/>
        </a:p>
      </dgm:t>
    </dgm:pt>
    <dgm:pt modelId="{B512AADB-252C-4EC0-BF16-53B48A1F5D2A}">
      <dgm:prSet/>
      <dgm:spPr>
        <a:solidFill>
          <a:schemeClr val="bg2">
            <a:lumMod val="60000"/>
            <a:lumOff val="40000"/>
          </a:schemeClr>
        </a:solidFill>
      </dgm:spPr>
      <dgm:t>
        <a:bodyPr/>
        <a:lstStyle/>
        <a:p>
          <a:pPr rtl="0"/>
          <a:r>
            <a:rPr lang="en-US" dirty="0" smtClean="0"/>
            <a:t> Application Aspect</a:t>
          </a:r>
          <a:endParaRPr lang="en-IN" dirty="0"/>
        </a:p>
      </dgm:t>
    </dgm:pt>
    <dgm:pt modelId="{42E62F67-A6EC-459D-A926-9D867222C726}" type="sibTrans" cxnId="{E0D62BA2-9701-49FF-BD0A-5D4247DE4BF1}">
      <dgm:prSet/>
      <dgm:spPr/>
      <dgm:t>
        <a:bodyPr/>
        <a:lstStyle/>
        <a:p>
          <a:endParaRPr lang="en-US"/>
        </a:p>
      </dgm:t>
    </dgm:pt>
    <dgm:pt modelId="{52FA068C-9217-41FB-99D6-C5173856797C}" type="parTrans" cxnId="{E0D62BA2-9701-49FF-BD0A-5D4247DE4BF1}">
      <dgm:prSet/>
      <dgm:spPr/>
      <dgm:t>
        <a:bodyPr/>
        <a:lstStyle/>
        <a:p>
          <a:endParaRPr lang="en-US"/>
        </a:p>
      </dgm:t>
    </dgm:pt>
    <dgm:pt modelId="{57EDEEFE-0214-49B5-9648-107C3D7110C4}">
      <dgm:prSet/>
      <dgm:spPr>
        <a:solidFill>
          <a:schemeClr val="bg2">
            <a:lumMod val="60000"/>
            <a:lumOff val="40000"/>
          </a:schemeClr>
        </a:solidFill>
      </dgm:spPr>
      <dgm:t>
        <a:bodyPr/>
        <a:lstStyle/>
        <a:p>
          <a:pPr rtl="0"/>
          <a:r>
            <a:rPr lang="en-US" dirty="0" smtClean="0"/>
            <a:t> Marketing Research</a:t>
          </a:r>
          <a:endParaRPr lang="en-IN" dirty="0"/>
        </a:p>
      </dgm:t>
    </dgm:pt>
    <dgm:pt modelId="{FCDC05FD-AA72-41E9-995D-73B04101509E}" type="sibTrans" cxnId="{3FBFBA95-2E37-4158-880D-F3F2EDBBA0E6}">
      <dgm:prSet/>
      <dgm:spPr/>
      <dgm:t>
        <a:bodyPr/>
        <a:lstStyle/>
        <a:p>
          <a:endParaRPr lang="en-US"/>
        </a:p>
      </dgm:t>
    </dgm:pt>
    <dgm:pt modelId="{ECBC8948-D0C8-4246-9CFB-253BCE94025E}" type="parTrans" cxnId="{3FBFBA95-2E37-4158-880D-F3F2EDBBA0E6}">
      <dgm:prSet/>
      <dgm:spPr/>
      <dgm:t>
        <a:bodyPr/>
        <a:lstStyle/>
        <a:p>
          <a:endParaRPr lang="en-US"/>
        </a:p>
      </dgm:t>
    </dgm:pt>
    <dgm:pt modelId="{0DD509A0-3788-4553-91D8-729DDFDB2561}" type="pres">
      <dgm:prSet presAssocID="{732DDC1A-2DFC-4063-B13B-EEAE17CC246A}" presName="Name0" presStyleCnt="0">
        <dgm:presLayoutVars>
          <dgm:dir/>
          <dgm:resizeHandles val="exact"/>
        </dgm:presLayoutVars>
      </dgm:prSet>
      <dgm:spPr/>
      <dgm:t>
        <a:bodyPr/>
        <a:lstStyle/>
        <a:p>
          <a:endParaRPr lang="en-US"/>
        </a:p>
      </dgm:t>
    </dgm:pt>
    <dgm:pt modelId="{43CC316C-A27A-4B60-A5D5-5F9EAE193495}" type="pres">
      <dgm:prSet presAssocID="{57EDEEFE-0214-49B5-9648-107C3D7110C4}" presName="twoplus" presStyleLbl="node1" presStyleIdx="0" presStyleCnt="4">
        <dgm:presLayoutVars>
          <dgm:bulletEnabled val="1"/>
        </dgm:presLayoutVars>
      </dgm:prSet>
      <dgm:spPr/>
      <dgm:t>
        <a:bodyPr/>
        <a:lstStyle/>
        <a:p>
          <a:endParaRPr lang="en-US"/>
        </a:p>
      </dgm:t>
    </dgm:pt>
    <dgm:pt modelId="{560686D9-259A-40D5-ADED-16540CDA71DF}" type="pres">
      <dgm:prSet presAssocID="{B512AADB-252C-4EC0-BF16-53B48A1F5D2A}" presName="twoplus" presStyleLbl="node1" presStyleIdx="1" presStyleCnt="4">
        <dgm:presLayoutVars>
          <dgm:bulletEnabled val="1"/>
        </dgm:presLayoutVars>
      </dgm:prSet>
      <dgm:spPr/>
      <dgm:t>
        <a:bodyPr/>
        <a:lstStyle/>
        <a:p>
          <a:endParaRPr lang="en-US"/>
        </a:p>
      </dgm:t>
    </dgm:pt>
    <dgm:pt modelId="{F2FF5B49-0454-4004-A954-960419D6F226}" type="pres">
      <dgm:prSet presAssocID="{F7485664-F0D6-4119-A8A8-1C0E10964F87}" presName="twoplus" presStyleLbl="node1" presStyleIdx="2" presStyleCnt="4">
        <dgm:presLayoutVars>
          <dgm:bulletEnabled val="1"/>
        </dgm:presLayoutVars>
      </dgm:prSet>
      <dgm:spPr/>
      <dgm:t>
        <a:bodyPr/>
        <a:lstStyle/>
        <a:p>
          <a:endParaRPr lang="en-US"/>
        </a:p>
      </dgm:t>
    </dgm:pt>
    <dgm:pt modelId="{939A0F20-47BE-4061-BA7A-A18D758A2B2C}" type="pres">
      <dgm:prSet presAssocID="{A6D14196-A987-4EB7-B76A-C18E3AA1528E}" presName="twoplus" presStyleLbl="node1" presStyleIdx="3" presStyleCnt="4">
        <dgm:presLayoutVars>
          <dgm:bulletEnabled val="1"/>
        </dgm:presLayoutVars>
      </dgm:prSet>
      <dgm:spPr/>
      <dgm:t>
        <a:bodyPr/>
        <a:lstStyle/>
        <a:p>
          <a:endParaRPr lang="en-US"/>
        </a:p>
      </dgm:t>
    </dgm:pt>
  </dgm:ptLst>
  <dgm:cxnLst>
    <dgm:cxn modelId="{57D270B8-0B98-4342-8FF9-DCF9652909FE}" type="presOf" srcId="{B512AADB-252C-4EC0-BF16-53B48A1F5D2A}" destId="{560686D9-259A-40D5-ADED-16540CDA71DF}" srcOrd="0" destOrd="0" presId="urn:diagrams.loki3.com/TabbedArc+Icon"/>
    <dgm:cxn modelId="{7C499836-8595-4785-A6A0-0009452CD98B}" type="presOf" srcId="{57EDEEFE-0214-49B5-9648-107C3D7110C4}" destId="{43CC316C-A27A-4B60-A5D5-5F9EAE193495}" srcOrd="0" destOrd="0" presId="urn:diagrams.loki3.com/TabbedArc+Icon"/>
    <dgm:cxn modelId="{E0D62BA2-9701-49FF-BD0A-5D4247DE4BF1}" srcId="{732DDC1A-2DFC-4063-B13B-EEAE17CC246A}" destId="{B512AADB-252C-4EC0-BF16-53B48A1F5D2A}" srcOrd="1" destOrd="0" parTransId="{52FA068C-9217-41FB-99D6-C5173856797C}" sibTransId="{42E62F67-A6EC-459D-A926-9D867222C726}"/>
    <dgm:cxn modelId="{3FBFBA95-2E37-4158-880D-F3F2EDBBA0E6}" srcId="{732DDC1A-2DFC-4063-B13B-EEAE17CC246A}" destId="{57EDEEFE-0214-49B5-9648-107C3D7110C4}" srcOrd="0" destOrd="0" parTransId="{ECBC8948-D0C8-4246-9CFB-253BCE94025E}" sibTransId="{FCDC05FD-AA72-41E9-995D-73B04101509E}"/>
    <dgm:cxn modelId="{D02F74EE-EABA-4A48-9B2A-9E5B2E753FBA}" srcId="{732DDC1A-2DFC-4063-B13B-EEAE17CC246A}" destId="{F7485664-F0D6-4119-A8A8-1C0E10964F87}" srcOrd="2" destOrd="0" parTransId="{F8D5805C-5469-469E-A528-1B39A210BAF6}" sibTransId="{96C6D6E8-231B-42D6-AF38-7C8B3901956D}"/>
    <dgm:cxn modelId="{34B91DEB-EEA9-454A-9B7B-1E741A45C940}" type="presOf" srcId="{732DDC1A-2DFC-4063-B13B-EEAE17CC246A}" destId="{0DD509A0-3788-4553-91D8-729DDFDB2561}" srcOrd="0" destOrd="0" presId="urn:diagrams.loki3.com/TabbedArc+Icon"/>
    <dgm:cxn modelId="{2396DE49-9A7A-4EAB-96D4-7FD88481B404}" type="presOf" srcId="{F7485664-F0D6-4119-A8A8-1C0E10964F87}" destId="{F2FF5B49-0454-4004-A954-960419D6F226}" srcOrd="0" destOrd="0" presId="urn:diagrams.loki3.com/TabbedArc+Icon"/>
    <dgm:cxn modelId="{5B642DDA-2900-4EEE-A60D-CE97AC29136B}" type="presOf" srcId="{A6D14196-A987-4EB7-B76A-C18E3AA1528E}" destId="{939A0F20-47BE-4061-BA7A-A18D758A2B2C}" srcOrd="0" destOrd="0" presId="urn:diagrams.loki3.com/TabbedArc+Icon"/>
    <dgm:cxn modelId="{4BECD64D-F668-4D1E-9592-D1D4DCC2B374}" srcId="{732DDC1A-2DFC-4063-B13B-EEAE17CC246A}" destId="{A6D14196-A987-4EB7-B76A-C18E3AA1528E}" srcOrd="3" destOrd="0" parTransId="{6271B991-5B09-4CF7-8B11-0EEA6D203701}" sibTransId="{59BFA4B0-0AE6-4017-BA56-5F079F8474B0}"/>
    <dgm:cxn modelId="{13F4222F-8988-45BE-978F-267BF713FEC2}" type="presParOf" srcId="{0DD509A0-3788-4553-91D8-729DDFDB2561}" destId="{43CC316C-A27A-4B60-A5D5-5F9EAE193495}" srcOrd="0" destOrd="0" presId="urn:diagrams.loki3.com/TabbedArc+Icon"/>
    <dgm:cxn modelId="{D7BCE9BA-08ED-4F31-A1A5-E1F4C7F66CB1}" type="presParOf" srcId="{0DD509A0-3788-4553-91D8-729DDFDB2561}" destId="{560686D9-259A-40D5-ADED-16540CDA71DF}" srcOrd="1" destOrd="0" presId="urn:diagrams.loki3.com/TabbedArc+Icon"/>
    <dgm:cxn modelId="{3DC23F6D-998E-4602-9987-5B1177701B2B}" type="presParOf" srcId="{0DD509A0-3788-4553-91D8-729DDFDB2561}" destId="{F2FF5B49-0454-4004-A954-960419D6F226}" srcOrd="2" destOrd="0" presId="urn:diagrams.loki3.com/TabbedArc+Icon"/>
    <dgm:cxn modelId="{29F07B7E-825F-427E-9452-BBDE65E33350}" type="presParOf" srcId="{0DD509A0-3788-4553-91D8-729DDFDB2561}" destId="{939A0F20-47BE-4061-BA7A-A18D758A2B2C}" srcOrd="3" destOrd="0" presId="urn:diagrams.loki3.com/TabbedArc+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C316C-A27A-4B60-A5D5-5F9EAE193495}">
      <dsp:nvSpPr>
        <dsp:cNvPr id="0" name=""/>
        <dsp:cNvSpPr/>
      </dsp:nvSpPr>
      <dsp:spPr>
        <a:xfrm rot="18000000">
          <a:off x="1334" y="3965523"/>
          <a:ext cx="2835622" cy="1843154"/>
        </a:xfrm>
        <a:prstGeom prst="round2Same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lvl="0" algn="ctr" defTabSz="1244600" rtl="0">
            <a:lnSpc>
              <a:spcPct val="90000"/>
            </a:lnSpc>
            <a:spcBef>
              <a:spcPct val="0"/>
            </a:spcBef>
            <a:spcAft>
              <a:spcPct val="35000"/>
            </a:spcAft>
          </a:pPr>
          <a:r>
            <a:rPr lang="en-US" sz="2800" kern="1200" dirty="0" smtClean="0"/>
            <a:t> Marketing Research</a:t>
          </a:r>
          <a:endParaRPr lang="en-IN" sz="2800" kern="1200" dirty="0"/>
        </a:p>
      </dsp:txBody>
      <dsp:txXfrm>
        <a:off x="130269" y="4033004"/>
        <a:ext cx="2655672" cy="1753179"/>
      </dsp:txXfrm>
    </dsp:sp>
    <dsp:sp modelId="{560686D9-259A-40D5-ADED-16540CDA71DF}">
      <dsp:nvSpPr>
        <dsp:cNvPr id="0" name=""/>
        <dsp:cNvSpPr/>
      </dsp:nvSpPr>
      <dsp:spPr>
        <a:xfrm rot="20400000">
          <a:off x="2508410" y="1861836"/>
          <a:ext cx="2835622" cy="1843154"/>
        </a:xfrm>
        <a:prstGeom prst="round2Same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lvl="0" algn="ctr" defTabSz="1244600" rtl="0">
            <a:lnSpc>
              <a:spcPct val="90000"/>
            </a:lnSpc>
            <a:spcBef>
              <a:spcPct val="0"/>
            </a:spcBef>
            <a:spcAft>
              <a:spcPct val="35000"/>
            </a:spcAft>
          </a:pPr>
          <a:r>
            <a:rPr lang="en-US" sz="2800" kern="1200" dirty="0" smtClean="0"/>
            <a:t> Application Aspect</a:t>
          </a:r>
          <a:endParaRPr lang="en-IN" sz="2800" kern="1200" dirty="0"/>
        </a:p>
      </dsp:txBody>
      <dsp:txXfrm>
        <a:off x="2613772" y="1949098"/>
        <a:ext cx="2655672" cy="1753179"/>
      </dsp:txXfrm>
    </dsp:sp>
    <dsp:sp modelId="{F2FF5B49-0454-4004-A954-960419D6F226}">
      <dsp:nvSpPr>
        <dsp:cNvPr id="0" name=""/>
        <dsp:cNvSpPr/>
      </dsp:nvSpPr>
      <dsp:spPr>
        <a:xfrm rot="1200000">
          <a:off x="5781166" y="1861836"/>
          <a:ext cx="2835622" cy="1843154"/>
        </a:xfrm>
        <a:prstGeom prst="round2Same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lvl="0" algn="ctr" defTabSz="1244600">
            <a:lnSpc>
              <a:spcPct val="90000"/>
            </a:lnSpc>
            <a:spcBef>
              <a:spcPct val="0"/>
            </a:spcBef>
            <a:spcAft>
              <a:spcPct val="35000"/>
            </a:spcAft>
          </a:pPr>
          <a:r>
            <a:rPr lang="en-US" sz="2800" kern="1200" dirty="0" smtClean="0"/>
            <a:t>Performance Aspect</a:t>
          </a:r>
          <a:endParaRPr lang="en-IN" sz="2800" kern="1200" dirty="0"/>
        </a:p>
      </dsp:txBody>
      <dsp:txXfrm>
        <a:off x="5855754" y="1949098"/>
        <a:ext cx="2655672" cy="1753179"/>
      </dsp:txXfrm>
    </dsp:sp>
    <dsp:sp modelId="{939A0F20-47BE-4061-BA7A-A18D758A2B2C}">
      <dsp:nvSpPr>
        <dsp:cNvPr id="0" name=""/>
        <dsp:cNvSpPr/>
      </dsp:nvSpPr>
      <dsp:spPr>
        <a:xfrm rot="3600000">
          <a:off x="8288243" y="3965523"/>
          <a:ext cx="2835622" cy="1843154"/>
        </a:xfrm>
        <a:prstGeom prst="round2Same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lvl="0" algn="ctr" defTabSz="1244600">
            <a:lnSpc>
              <a:spcPct val="90000"/>
            </a:lnSpc>
            <a:spcBef>
              <a:spcPct val="0"/>
            </a:spcBef>
            <a:spcAft>
              <a:spcPct val="35000"/>
            </a:spcAft>
          </a:pPr>
          <a:r>
            <a:rPr lang="en-US" sz="2800" kern="1200" dirty="0" smtClean="0"/>
            <a:t>Bad Debt Management </a:t>
          </a:r>
          <a:endParaRPr lang="en-IN" sz="2800" kern="1200" dirty="0"/>
        </a:p>
      </dsp:txBody>
      <dsp:txXfrm>
        <a:off x="8339258" y="4033004"/>
        <a:ext cx="2655672" cy="1753179"/>
      </dsp:txXfrm>
    </dsp:sp>
  </dsp:spTree>
</dsp:drawing>
</file>

<file path=ppt/diagrams/layout1.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smtClean="0"/>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1702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36009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smtClean="0"/>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1477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smtClean="0"/>
              <a:t>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2140781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335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0937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5694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3646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8799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2337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934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1114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50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57883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79438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smtClean="0"/>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09287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2017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4/24/2023</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8656469"/>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8.png"/><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11" Type="http://schemas.microsoft.com/office/2007/relationships/diagramDrawing" Target="../diagrams/drawing1.xml"/><Relationship Id="rId10" Type="http://schemas.openxmlformats.org/officeDocument/2006/relationships/diagramColors" Target="../diagrams/colors1.xml"/><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6.sv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3"/>
          <p:cNvGrpSpPr/>
          <p:nvPr/>
        </p:nvGrpSpPr>
        <p:grpSpPr>
          <a:xfrm>
            <a:off x="6545735" y="406153"/>
            <a:ext cx="9303865"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0400"/>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a:t>
            </a:r>
            <a:r>
              <a:rPr lang="en-US" sz="6600" b="1" dirty="0">
                <a:solidFill>
                  <a:schemeClr val="bg1"/>
                </a:solidFill>
              </a:rPr>
              <a:t>April Assignment -2 ML</a:t>
            </a:r>
            <a:r>
              <a:rPr lang="en-US" sz="10533" spc="-105" dirty="0" smtClean="0">
                <a:solidFill>
                  <a:srgbClr val="FFFFFF"/>
                </a:solidFill>
                <a:latin typeface="Graphik Regular" panose="020B0503030202060203" pitchFamily="34" charset="0"/>
              </a:rPr>
              <a:t>]</a:t>
            </a: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223065"/>
            <a:ext cx="11175408" cy="4234636"/>
            <a:chOff x="0" y="-4082983"/>
            <a:chExt cx="14900544" cy="8227810"/>
          </a:xfrm>
        </p:grpSpPr>
        <p:sp>
          <p:nvSpPr>
            <p:cNvPr id="3" name="TextBox 3"/>
            <p:cNvSpPr txBox="1"/>
            <p:nvPr/>
          </p:nvSpPr>
          <p:spPr>
            <a:xfrm>
              <a:off x="4241449" y="-4082983"/>
              <a:ext cx="10659095" cy="3282951"/>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Arial Black" panose="020B0A04020102020204" pitchFamily="34" charset="0"/>
                </a:rPr>
                <a:t>Project agenda</a:t>
              </a:r>
            </a:p>
          </p:txBody>
        </p:sp>
        <p:sp>
          <p:nvSpPr>
            <p:cNvPr id="4" name="TextBox 4"/>
            <p:cNvSpPr txBox="1"/>
            <p:nvPr/>
          </p:nvSpPr>
          <p:spPr>
            <a:xfrm>
              <a:off x="0" y="2298167"/>
              <a:ext cx="11564591" cy="1846660"/>
            </a:xfrm>
            <a:prstGeom prst="rect">
              <a:avLst/>
            </a:prstGeom>
          </p:spPr>
          <p:txBody>
            <a:bodyPr lIns="0" tIns="0" rIns="0" bIns="0" rtlCol="0" anchor="t">
              <a:spAutoFit/>
            </a:bodyPr>
            <a:lstStyle/>
            <a:p>
              <a:pPr>
                <a:lnSpc>
                  <a:spcPts val="2660"/>
                </a:lnSpc>
              </a:pPr>
              <a:r>
                <a:rPr lang="en-US" sz="2400" spc="-19" dirty="0">
                  <a:solidFill>
                    <a:srgbClr val="000000"/>
                  </a:solidFill>
                  <a:latin typeface="Arial Black" panose="020B0A04020102020204" pitchFamily="34" charset="0"/>
                </a:rPr>
                <a:t>Problem statement</a:t>
              </a:r>
            </a:p>
            <a:p>
              <a:pPr>
                <a:lnSpc>
                  <a:spcPts val="2660"/>
                </a:lnSpc>
              </a:pPr>
              <a:r>
                <a:rPr lang="en-US" sz="2400" spc="-19" dirty="0">
                  <a:solidFill>
                    <a:srgbClr val="000000"/>
                  </a:solidFill>
                  <a:latin typeface="Arial Black" panose="020B0A04020102020204" pitchFamily="34" charset="0"/>
                </a:rPr>
                <a:t>Process</a:t>
              </a:r>
            </a:p>
            <a:p>
              <a:pPr>
                <a:lnSpc>
                  <a:spcPts val="2660"/>
                </a:lnSpc>
              </a:pPr>
              <a:r>
                <a:rPr lang="en-US" sz="2400" spc="-19" dirty="0">
                  <a:solidFill>
                    <a:srgbClr val="000000"/>
                  </a:solidFill>
                  <a:latin typeface="Arial Black" panose="020B0A04020102020204" pitchFamily="34" charset="0"/>
                </a:rPr>
                <a:t>Insights</a:t>
              </a:r>
            </a:p>
            <a:p>
              <a:pPr>
                <a:lnSpc>
                  <a:spcPts val="2660"/>
                </a:lnSpc>
              </a:pPr>
              <a:r>
                <a:rPr lang="en-US" sz="2400" spc="-19" dirty="0">
                  <a:solidFill>
                    <a:srgbClr val="000000"/>
                  </a:solidFill>
                  <a:latin typeface="Arial Black" panose="020B0A04020102020204" pitchFamily="34" charset="0"/>
                </a:rPr>
                <a:t>Summary</a:t>
              </a:r>
            </a:p>
          </p:txBody>
        </p:sp>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aphicFrame>
        <p:nvGraphicFramePr>
          <p:cNvPr id="23" name="Diagram 22" title="Problem Statement "/>
          <p:cNvGraphicFramePr/>
          <p:nvPr>
            <p:extLst>
              <p:ext uri="{D42A27DB-BD31-4B8C-83A1-F6EECF244321}">
                <p14:modId xmlns:p14="http://schemas.microsoft.com/office/powerpoint/2010/main" val="2274265173"/>
              </p:ext>
            </p:extLst>
          </p:nvPr>
        </p:nvGraphicFramePr>
        <p:xfrm>
          <a:off x="5257800" y="2502186"/>
          <a:ext cx="11125200" cy="76705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p:nvPr/>
        </p:nvSpPr>
        <p:spPr>
          <a:xfrm>
            <a:off x="-1450474" y="-698197"/>
            <a:ext cx="13161507" cy="10287000"/>
          </a:xfrm>
          <a:prstGeom prst="rect">
            <a:avLst/>
          </a:prstGeom>
          <a:solidFill>
            <a:schemeClr val="bg2"/>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pic>
        <p:nvPicPr>
          <p:cNvPr id="20" name="Picture 20"/>
          <p:cNvPicPr>
            <a:picLocks noChangeAspect="1"/>
          </p:cNvPicPr>
          <p:nvPr/>
        </p:nvPicPr>
        <p:blipFill>
          <a:blip r:embed="rId7"/>
          <a:srcRect l="24693" r="24693"/>
          <a:stretch>
            <a:fillRect/>
          </a:stretch>
        </p:blipFill>
        <p:spPr>
          <a:xfrm>
            <a:off x="11711034" y="-698197"/>
            <a:ext cx="6576965" cy="10287000"/>
          </a:xfrm>
          <a:prstGeom prst="rect">
            <a:avLst/>
          </a:prstGeom>
        </p:spPr>
      </p:pic>
      <p:sp>
        <p:nvSpPr>
          <p:cNvPr id="21" name="TextBox 21"/>
          <p:cNvSpPr txBox="1"/>
          <p:nvPr/>
        </p:nvSpPr>
        <p:spPr>
          <a:xfrm>
            <a:off x="3776962" y="723900"/>
            <a:ext cx="6357638" cy="1231106"/>
          </a:xfrm>
          <a:prstGeom prst="rect">
            <a:avLst/>
          </a:prstGeom>
        </p:spPr>
        <p:txBody>
          <a:bodyPr wrap="square" lIns="0" tIns="0" rIns="0" bIns="0" rtlCol="0" anchor="t">
            <a:spAutoFit/>
          </a:bodyPr>
          <a:lstStyle/>
          <a:p>
            <a:pPr algn="ctr">
              <a:lnSpc>
                <a:spcPts val="9600"/>
              </a:lnSpc>
            </a:pPr>
            <a:r>
              <a:rPr lang="en-US" sz="8000" spc="-80" dirty="0" smtClean="0">
                <a:solidFill>
                  <a:srgbClr val="FFFFFF"/>
                </a:solidFill>
                <a:latin typeface="Arial Black" panose="020B0A04020102020204" pitchFamily="34" charset="0"/>
              </a:rPr>
              <a:t>Problem</a:t>
            </a:r>
            <a:endParaRPr lang="en-US" sz="8000" spc="-80" dirty="0">
              <a:solidFill>
                <a:srgbClr val="FFFFFF"/>
              </a:solidFill>
              <a:latin typeface="Arial Black" panose="020B0A04020102020204" pitchFamily="34" charset="0"/>
            </a:endParaRPr>
          </a:p>
        </p:txBody>
      </p:sp>
      <p:sp>
        <p:nvSpPr>
          <p:cNvPr id="22" name="Rectangle: Rounded Corners 21">
            <a:extLst>
              <a:ext uri="{FF2B5EF4-FFF2-40B4-BE49-F238E27FC236}">
                <a16:creationId xmlns:a16="http://schemas.microsoft.com/office/drawing/2014/main" id="{931CE938-A6DA-4BBE-DDFE-A91BC1A7F6E9}"/>
              </a:ext>
            </a:extLst>
          </p:cNvPr>
          <p:cNvSpPr/>
          <p:nvPr/>
        </p:nvSpPr>
        <p:spPr>
          <a:xfrm>
            <a:off x="-1066800" y="2301214"/>
            <a:ext cx="12649200" cy="708107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Marketing Research</a:t>
            </a:r>
          </a:p>
          <a:p>
            <a:r>
              <a:rPr lang="en-US" sz="2400" dirty="0"/>
              <a:t>Purposes:  Identify credit-worthy customers most likely to respond to promotional activity in order to reduce the cost of customer acquisition and minimize customer dissatisfaction</a:t>
            </a:r>
            <a:r>
              <a:rPr lang="en-US" sz="2400" dirty="0" smtClean="0"/>
              <a:t>.</a:t>
            </a:r>
          </a:p>
          <a:p>
            <a:endParaRPr lang="en-US" sz="2400" dirty="0"/>
          </a:p>
          <a:p>
            <a:r>
              <a:rPr lang="en-US" sz="2400" dirty="0" smtClean="0"/>
              <a:t>2</a:t>
            </a:r>
            <a:r>
              <a:rPr lang="en-US" sz="2400" dirty="0"/>
              <a:t>. APPLICATION ASPECT</a:t>
            </a:r>
          </a:p>
          <a:p>
            <a:r>
              <a:rPr lang="en-US" sz="2400" dirty="0"/>
              <a:t> Purposes Decide whether to extend credit, and how much credit to extend</a:t>
            </a:r>
            <a:r>
              <a:rPr lang="en-US" sz="2400" dirty="0" smtClean="0"/>
              <a:t>.</a:t>
            </a:r>
          </a:p>
          <a:p>
            <a:endParaRPr lang="en-US" sz="2400" dirty="0"/>
          </a:p>
          <a:p>
            <a:r>
              <a:rPr lang="en-US" sz="2400" dirty="0"/>
              <a:t>3. PERFORMANCE ASPECT </a:t>
            </a:r>
          </a:p>
          <a:p>
            <a:r>
              <a:rPr lang="en-US" sz="2400" dirty="0"/>
              <a:t> Purpose: Predict the future payment behavior of existing debtors in order to identify/isolate bad customers to direct more attention and assistance to them, thereby reducing the likelihood that these debtors will later become a problem</a:t>
            </a:r>
            <a:r>
              <a:rPr lang="en-US" sz="2400" dirty="0" smtClean="0"/>
              <a:t>.</a:t>
            </a:r>
          </a:p>
          <a:p>
            <a:endParaRPr lang="en-US" sz="2400" dirty="0"/>
          </a:p>
          <a:p>
            <a:r>
              <a:rPr lang="en-US" sz="2400" dirty="0"/>
              <a:t>4. BAD DEBT MANAGEMENT</a:t>
            </a:r>
          </a:p>
          <a:p>
            <a:r>
              <a:rPr lang="en-US" sz="2400" dirty="0"/>
              <a:t> Purpose: Select optimal collections policies in order to minimize the cost of administering collections or maximizing the amount recovered from a delinquent’s account.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rial Black" panose="020B0A0402010202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Rounded Corners 38">
            <a:extLst>
              <a:ext uri="{FF2B5EF4-FFF2-40B4-BE49-F238E27FC236}">
                <a16:creationId xmlns:a16="http://schemas.microsoft.com/office/drawing/2014/main" id="{DA1AE155-57AC-A4C0-3C91-74247D27B555}"/>
              </a:ext>
            </a:extLst>
          </p:cNvPr>
          <p:cNvSpPr/>
          <p:nvPr/>
        </p:nvSpPr>
        <p:spPr>
          <a:xfrm>
            <a:off x="3965347" y="1284816"/>
            <a:ext cx="2816453" cy="81465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Understanding</a:t>
            </a:r>
            <a:endParaRPr lang="en-IN" dirty="0"/>
          </a:p>
        </p:txBody>
      </p:sp>
      <p:sp>
        <p:nvSpPr>
          <p:cNvPr id="40" name="Rectangle: Rounded Corners 39">
            <a:extLst>
              <a:ext uri="{FF2B5EF4-FFF2-40B4-BE49-F238E27FC236}">
                <a16:creationId xmlns:a16="http://schemas.microsoft.com/office/drawing/2014/main" id="{CD9F3A78-E272-103D-B204-5F6EAABB909E}"/>
              </a:ext>
            </a:extLst>
          </p:cNvPr>
          <p:cNvSpPr/>
          <p:nvPr/>
        </p:nvSpPr>
        <p:spPr>
          <a:xfrm>
            <a:off x="5703429" y="2831573"/>
            <a:ext cx="2816453" cy="81465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a:t>
            </a:r>
            <a:endParaRPr lang="en-IN" dirty="0"/>
          </a:p>
        </p:txBody>
      </p:sp>
      <p:sp>
        <p:nvSpPr>
          <p:cNvPr id="41" name="Rectangle: Rounded Corners 40">
            <a:extLst>
              <a:ext uri="{FF2B5EF4-FFF2-40B4-BE49-F238E27FC236}">
                <a16:creationId xmlns:a16="http://schemas.microsoft.com/office/drawing/2014/main" id="{B7138FCA-1724-1C5C-F06B-C2D25F1722DA}"/>
              </a:ext>
            </a:extLst>
          </p:cNvPr>
          <p:cNvSpPr/>
          <p:nvPr/>
        </p:nvSpPr>
        <p:spPr>
          <a:xfrm>
            <a:off x="7689775" y="4382728"/>
            <a:ext cx="2816453" cy="81465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t>
            </a:r>
            <a:r>
              <a:rPr lang="en-US" dirty="0" smtClean="0"/>
              <a:t>Analysis</a:t>
            </a:r>
            <a:endParaRPr lang="en-IN" dirty="0"/>
          </a:p>
        </p:txBody>
      </p:sp>
      <p:sp>
        <p:nvSpPr>
          <p:cNvPr id="42" name="Rectangle: Rounded Corners 41">
            <a:extLst>
              <a:ext uri="{FF2B5EF4-FFF2-40B4-BE49-F238E27FC236}">
                <a16:creationId xmlns:a16="http://schemas.microsoft.com/office/drawing/2014/main" id="{4697D307-4F10-459B-126A-D526A1662913}"/>
              </a:ext>
            </a:extLst>
          </p:cNvPr>
          <p:cNvSpPr/>
          <p:nvPr/>
        </p:nvSpPr>
        <p:spPr>
          <a:xfrm>
            <a:off x="9575245" y="6078078"/>
            <a:ext cx="2816453" cy="81465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Modeling</a:t>
            </a:r>
          </a:p>
        </p:txBody>
      </p:sp>
      <p:sp>
        <p:nvSpPr>
          <p:cNvPr id="43" name="Rectangle: Rounded Corners 42">
            <a:extLst>
              <a:ext uri="{FF2B5EF4-FFF2-40B4-BE49-F238E27FC236}">
                <a16:creationId xmlns:a16="http://schemas.microsoft.com/office/drawing/2014/main" id="{75F25793-D90B-7596-0F7E-5673F3A33B3B}"/>
              </a:ext>
            </a:extLst>
          </p:cNvPr>
          <p:cNvSpPr/>
          <p:nvPr/>
        </p:nvSpPr>
        <p:spPr>
          <a:xfrm>
            <a:off x="11425954" y="7810573"/>
            <a:ext cx="2816453" cy="814651"/>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Visualization</a:t>
            </a:r>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rotWithShape="1">
          <a:blip r:embed="rId5"/>
          <a:srcRect l="-1127" t="-241" r="6732" b="807"/>
          <a:stretch/>
        </p:blipFill>
        <p:spPr>
          <a:xfrm>
            <a:off x="3657600" y="1161805"/>
            <a:ext cx="6380770" cy="7963390"/>
          </a:xfrm>
          <a:prstGeom prst="rect">
            <a:avLst/>
          </a:prstGeom>
        </p:spPr>
      </p:pic>
      <p:sp>
        <p:nvSpPr>
          <p:cNvPr id="6" name="TextBox 6"/>
          <p:cNvSpPr txBox="1"/>
          <p:nvPr/>
        </p:nvSpPr>
        <p:spPr>
          <a:xfrm>
            <a:off x="457201" y="4539600"/>
            <a:ext cx="3886200" cy="1071960"/>
          </a:xfrm>
          <a:prstGeom prst="rect">
            <a:avLst/>
          </a:prstGeom>
        </p:spPr>
        <p:txBody>
          <a:bodyPr wrap="square" lIns="0" tIns="0" rIns="0" bIns="0" rtlCol="0" anchor="t">
            <a:spAutoFit/>
          </a:bodyPr>
          <a:lstStyle/>
          <a:p>
            <a:pPr>
              <a:lnSpc>
                <a:spcPts val="9600"/>
              </a:lnSpc>
            </a:pPr>
            <a:r>
              <a:rPr lang="en-US" sz="4400" spc="-80" dirty="0">
                <a:solidFill>
                  <a:srgbClr val="000000"/>
                </a:solidFill>
                <a:latin typeface="Arial Black" panose="020B0A04020102020204" pitchFamily="34" charset="0"/>
              </a:rPr>
              <a:t>Summary</a:t>
            </a:r>
          </a:p>
        </p:txBody>
      </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Rounded Corners 16">
            <a:extLst>
              <a:ext uri="{FF2B5EF4-FFF2-40B4-BE49-F238E27FC236}">
                <a16:creationId xmlns:a16="http://schemas.microsoft.com/office/drawing/2014/main" id="{2D1E668D-E0E3-23BE-2EA8-66DD73485527}"/>
              </a:ext>
            </a:extLst>
          </p:cNvPr>
          <p:cNvSpPr/>
          <p:nvPr/>
        </p:nvSpPr>
        <p:spPr>
          <a:xfrm>
            <a:off x="10475052" y="571500"/>
            <a:ext cx="6898548" cy="97155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ANALYSIS</a:t>
            </a:r>
          </a:p>
          <a:p>
            <a:r>
              <a:rPr lang="en-US" sz="2400" dirty="0" smtClean="0"/>
              <a:t> Read the data and cleaning the data </a:t>
            </a:r>
          </a:p>
          <a:p>
            <a:endParaRPr lang="en-US" sz="2400" dirty="0"/>
          </a:p>
          <a:p>
            <a:r>
              <a:rPr lang="en-US" sz="2400" dirty="0"/>
              <a:t>INSIGHT</a:t>
            </a:r>
          </a:p>
          <a:p>
            <a:r>
              <a:rPr lang="en-US" sz="2400" dirty="0" smtClean="0"/>
              <a:t>Insight the data after cleaning and check thee distribution  each variable visualize check the outliers using Box plot and Handle the outlier  </a:t>
            </a:r>
          </a:p>
          <a:p>
            <a:endParaRPr lang="en-US" sz="2400" dirty="0"/>
          </a:p>
          <a:p>
            <a:r>
              <a:rPr lang="en-US" sz="2400" dirty="0" smtClean="0"/>
              <a:t>Unit free variable data </a:t>
            </a:r>
          </a:p>
          <a:p>
            <a:r>
              <a:rPr lang="en-US" sz="2400" dirty="0" smtClean="0"/>
              <a:t>Using the standardization make unite free variable and based feature selection </a:t>
            </a:r>
          </a:p>
          <a:p>
            <a:endParaRPr lang="en-US" sz="2400" dirty="0" smtClean="0"/>
          </a:p>
          <a:p>
            <a:r>
              <a:rPr lang="en-US" sz="2400" dirty="0" smtClean="0"/>
              <a:t>Train_Test_split</a:t>
            </a:r>
          </a:p>
          <a:p>
            <a:r>
              <a:rPr lang="en-US" sz="2400" dirty="0" smtClean="0"/>
              <a:t>Divide the train test split for prediction using our model like logistics regression and decision tree model as per the problem statements  get better accuracy and prediction on test and train data</a:t>
            </a:r>
          </a:p>
          <a:p>
            <a:endParaRPr lang="en-US" sz="2400" dirty="0"/>
          </a:p>
          <a:p>
            <a:r>
              <a:rPr lang="en-US" sz="2400" dirty="0" smtClean="0"/>
              <a:t>Decision tree Graphic</a:t>
            </a:r>
          </a:p>
          <a:p>
            <a:r>
              <a:rPr lang="en-US" sz="2400" dirty="0"/>
              <a:t> </a:t>
            </a:r>
            <a:r>
              <a:rPr lang="en-US" sz="2400" dirty="0" smtClean="0"/>
              <a:t>as per the problem statement make decision tree graph like node on some sample  this is the final problem solving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3"/>
          <p:cNvGrpSpPr/>
          <p:nvPr/>
        </p:nvGrpSpPr>
        <p:grpSpPr>
          <a:xfrm>
            <a:off x="762000" y="2324100"/>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 uri="{96DAC541-7B7A-43D3-8B79-37D633B846F1}">
                  <asvg:svgBlip xmlns:asvg="http://schemas.microsoft.com/office/drawing/2016/SVG/main" xmlns="" r:embed="rId5"/>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8305800" y="4178375"/>
            <a:ext cx="6248400" cy="1231106"/>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Arial Black" panose="020B0A04020102020204" pitchFamily="34" charset="0"/>
              </a:rPr>
              <a:t>Thank</a:t>
            </a:r>
            <a:r>
              <a:rPr lang="en-US" sz="8000" spc="-80" dirty="0">
                <a:solidFill>
                  <a:srgbClr val="FFFFFF"/>
                </a:solidFill>
                <a:latin typeface="Graphik Regular" panose="020B0503030202060203" pitchFamily="34" charset="0"/>
              </a:rPr>
              <a:t> </a:t>
            </a:r>
            <a:r>
              <a:rPr lang="en-US" sz="8000" spc="-80" dirty="0">
                <a:solidFill>
                  <a:srgbClr val="FFFFFF"/>
                </a:solidFill>
                <a:latin typeface="Arial Black" panose="020B0A04020102020204" pitchFamily="34" charset="0"/>
              </a:rPr>
              <a:t>you</a:t>
            </a:r>
            <a:r>
              <a:rPr lang="en-US" sz="8000" spc="-80" dirty="0">
                <a:solidFill>
                  <a:srgbClr val="FFFFFF"/>
                </a:solidFill>
                <a:latin typeface="Graphik Regular" panose="020B0503030202060203" pitchFamily="34" charset="0"/>
              </a:rPr>
              <a:t>!</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 name="Rounded Rectangle 1"/>
          <p:cNvSpPr/>
          <p:nvPr/>
        </p:nvSpPr>
        <p:spPr>
          <a:xfrm>
            <a:off x="3535681" y="5930408"/>
            <a:ext cx="12066304" cy="188220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4069991" y="6216275"/>
            <a:ext cx="5150209" cy="10608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rial Black" panose="020B0A04020102020204" pitchFamily="34" charset="0"/>
              </a:rPr>
              <a:t>Krapendra Rajpoot </a:t>
            </a:r>
          </a:p>
          <a:p>
            <a:pPr algn="ctr"/>
            <a:r>
              <a:rPr lang="en-US" sz="2400" dirty="0" smtClean="0">
                <a:latin typeface="Arial Black" panose="020B0A04020102020204" pitchFamily="34" charset="0"/>
              </a:rPr>
              <a:t>+91 8889490198</a:t>
            </a:r>
            <a:endParaRPr lang="en-IN" sz="2400" dirty="0">
              <a:latin typeface="Arial Black" panose="020B0A04020102020204" pitchFamily="34" charset="0"/>
            </a:endParaRPr>
          </a:p>
        </p:txBody>
      </p:sp>
      <p:sp>
        <p:nvSpPr>
          <p:cNvPr id="25" name="AutoShape 2" descr="data:image/png;base64,iVBORw0KGgoAAAANSUhEUgAAEX4AAARNCAYAAAD7+u+TAAAAOXRFWHRTb2Z0d2FyZQBNYXRwbG90bGliIHZlcnNpb24zLjUuMywgaHR0cHM6Ly9tYXRwbG90bGliLm9yZy/NK7nSAAAACXBIWXMAAAsTAAALEwEAmpwYAAEAAElEQVR4nOzdd3TV9f3H8df3Zu+9CBDCCntvkKHgQFEEN+5qf9VqtbbuDlvbuq2obV1oq6i4AEEFRBzsvSFASAJk771zc39/IBe+mTdkMZ6PcziH9yfvz+fzvjc3xnNy88Kw2WwCAAAAAAAAAAAAAAAAAAAAAAAAAAAAAAAAALQfS0cPAAAAAAAAAAAAAAAAAAAAAAAAAAAAAAAAAADnG4JfAAAAAAAAAAAAAAAAAAAAAAAAAAAAAAAAAKCdEfwCAAAAAAAAAAAAAAAAAAAAAAAAAAAAAAAAAO2M4BcAAAAAAAAAAAAAAAAAAAAAAAAAAAAAAAAAaGcEvwAAAAAAAAAAAAAAAAAAAAAAAAAAAAAAAABAOyP4BQAAAAAAAAAAAAAAAAAAAAAAAAAAAAAAAADaGcEvAAAAAAAAAAAAAAAAAAAAAAAAAAAAAAAAANDOCH4BAAAAAAAAAAAAAAAAAAAAAAAAAAAAAAAAgHZG8AsAAAAAAAAAAAAAAAAAAAAAAAAAAAAAAAAAtDPnjh4AAAAAAAAAAAAAAAAAAID6eLg6p5dXWcM6eg4AACTJ3cUpo6yyOryj5wAAAAAAAAAAAOcOw2azdfQMAAAAAAAAAAAAAAAAAADUYRiGLfuDBzp6DAAAJEnBt8yVzWYzOnoOAAAAAAAAAABw7rB09AAAAAAAAAAAAAAAAAAAAAAAAAAAAAAAAAAAcL4h+AUAAAAAAAAAAAAAAAAAAAAAAAAAAAAAAAAA2hnBLwAAAAAAAAAAAAAAAAAAAAAAAAAAAAAAAADQzgh+AQAAAAAAAAAAAAAAAAAAAAAAAAAAAAAAAIB2RvALAAAAAAAAAAAAAAAAAAAAAAAAAAAAAAAAALQzgl8AAAAAAAAAAAAAAAAAAAAAAAAAAAAAAAAAoJ0R/AIAAAAAAAAAAAAAAAAAAAAAAAAAAAAAAAAA7YzgFwAAAAAAAAAAAAAAAAAAAAAAAAAAAAAAAABoZwS/AAAAAAAAAAAAAAAAAAAAAAAAAAAAAAAAAEA7I/gFAAAAAAAAAAAAAAAAAAAAAAAAAAAAAAAAANoZwS8AAAAAAAAAAAAAAAAAAAAAAAAAAAAAAAAA0M4IfgEAAAAAAAAAAAAAAAAAAAAAAAAAAAAAAACAdkbwCwAAAAAAAAAAAAAAAAAAAAAAAAAAAAAAAAC0M4JfAAAAAAAAAAAAAAAAAAAAAAAAAAAAAAAAAKCdEfwCAAAAAAAAAAAAAAAAAAAAAAAAAAAAAAAAAO3MuaMHAAAAAAAAAAAAAAAAAADgXPHx6v26/+2V9vq1u6fpxon9OnAi6cq/f671B1LsdfYHD3TgNA07E587nH+yCkq1LT5d6fklKigpV4ifpyIDfTS6dye5u54Zb7stKqvU9vh0xafnq6C0XIYM+Xq6qkuwr/p1CVZkkE+Lzs8qKNWOxAyl5BSpsLRChmHIz9NNUSG+Gto9XH5ebi06v6KqWnGpeTqYmqvswlKVlFfJy91FAd4e6t8lSH07B8tiMVp0BwAAAAAAAAAAwNnizPgJFAAAAAAAAAAAAAAAAAAAANBBtsSl6aXFm/TjviRVW2vqfNzHw1UzRvbU49eMVUSAdwdMKK3ed0z/Wb5DP+w5Vu+MJ4T5e+miQVF6+OrR6hLs69DZNTU2fbI2Vu+u2q0dCRkN9hmGdEG/LvrlxUN06bDuDs9+KCVXS7cc1ur9Sdp6OE0VVdYGe308XHXd+D765SVD1CM8wOE7AAAAAAAAAAAAzkYEvwAAAAAAAAAAAAAAAAAAgBZ7buFGvbBok71e/MRsTejbuQMnAppms9n07MKNemXJFllrbA32FZVV6qPV+7Vse4Lm/mKqpo/o0W4z5haV6aF3V+mrrfEO9Wfkl+ij1ft11eheDgW/pOQU6a7Xl2nL4bQme202afW+JK3el6QrRvTQ6/93sbzdXRvdc9lfPnXo7BOKyio177vdmv/TPj02e6zumz5MhmE4vB8AAAAAAAAAAOBsQvALAAAAAAAAAAAAAAAAAAAAzkvPfL5BLy/ZYlrzcnPR4OhQhfp5KS2vSNvjM1RlrZEk5RWX687Xv9Env79KkwZ0bfP5jmUV6prnFykhPd88o7uLBnYNUYifp5ydLMorLldsco4y8kuadX5Gfolm/uMLJWYWmNY9XJ01uFuoIgK9ZbXWKCmnSHuOZqn65+dBkr7aGq/c4iX67JGZcnNp+C3J8el59a73jAhQl2AfBXp7qKSiSvuOZSkpu8j+8Yoqq/6yYK1Scor07K2Tm/W4AAAAAAAAAAAAzhYEvwAAAAAAAAAAAAAAAAAAAOC8s3RLXJ3Ql7umDdZjs8fI38vdvpaWW6wn5v+kpVsOS5KqrTW647Wvtfrvc9Q52LfN5ssvKa8T+tK3c5CevHacLhwUJVdnpzp7krILtXx7gj5avd+hO5744CdT6IuTxdCDV47UfdOHycfDzdSbnl+iZz5brw9POXv9gRS9/vV2/W7mqCbvMgxpQt/OunFif00Z0FUhfp51ejYeTNET81dr95FM+9o7K3epb+cg3XbhQIceEwAAAAAAAAAAwNmE4BcAAAAAAAAAAAAAAAAAANDhbpzYTzdO7NfRY+A8UVVt1V8WrDOt/eaK4frT9RPq9EYEemvefdP1y38v1+JNhyRJhaWVem7hRr32y4vbbMYn5682hb7MmdRfL995oZwslgb3dAn21d0XD9HdFw9RtbWm0fOPZBboy81xprXnb5vSYMBKuL+X5t49TX5e7vr3su329de+3qb7rxhebxCNJDk7WXT9hL763cxR6h7m3+hMY2IitexP1+qml5bop31J9vW/f7Zes8fFyNvdtdH9AAAAAAAAAAAAZ5uGf/IDAAAAAAAAAAAAAAAAAAAAnIM+XL1fRzIL7HVMZKAenz22wX6LxdCLd0xRsI+Hfe3TdQd0OC2vTeb7fvdRfbI21l5fNqy7XvnFRY2GvtTm7NR477c7Ek31wKiQBkNfTvX4NWMV4nvyeSgur9T62OQG+1c8db3+9X8XNxn6coKbi7PeuOdSU8hLbnG5Vu066tB+AAAAAAAAAACAswnBLwAAAAAAAAAAAAAAAAAAAJAkbYlL08P//V47EjI6epQ29dm6WFP9q0uHysXZqdE9/l7uumXKAHttrbHpiw0H22S+v3++3v53L3cXPX/bFBmG0ap3HM0qMNUXD412aJ+Hq7MmDehqWkvIyG+wv0uwb7NnC/Hz1BUjepjW1sYmNfscAAAAAAAAAACAM51zRw8AAAAAAAAAAAAAAAAAAMCZrrLaqvWxyTqSVaiCknIF+3oqMtBbY/tEys2l9d+KF5eaq31J2couLFNRWYX8vdwVEeCtMTGd5O/l3qp3peQUaWdihtLySlRaUaVwfy8NjApR3y7BrXpPezuSWaDdRzKVklOk6hqbgn08NKxHmGIig1rl/PyScm2JS1NGfolyi8tls9nk6+mm7mH+GhAVoiAfj1a5pz0kZuTrs3UH9Nm6A0rMPB4GctXo3h08VdvJKijVlrh0e+3m4qSrxzj2eK+f0Ff/XLLFXn+zNV6PzhrTqvPtTMzQrsRMez1rTIwiAr1b9Q5JKq2oNtWdAhy/IzLQx1QXlFa0ykynGtgtRAvWngzoSc8rafU7AAAAAAAAAAAAOhrBLwAAAAAAAAAAAAAAAAAANKCkvErPL9qoD37cq8LSyjof9/dy07Xj+ujhq0crsIVBH4WlFfrXsu36ZE2sknOK6u1xshga1ydSj80eq9G9O7Xovg0HU/TS4s1avS9JNTZbnY/37hSoJ64ZqytG9mzwjLWxyZr5jy/q/VhD65I0rk+kljx5jWnt49X7df/bK+31a3dP040T+zV4RvAtc+s9b11ssp79YqM2HEypd1+vTgH643XjNX14jwbPboi1pkZfrD+ot77dqd1Hsup93iTJMKQBXUN09ZjemjOp/xkZApNbVKbFm+L02boD2nI4raPHaVc/7Ttm+twN7hYqb3dXh/b2jAhQmL+XMvKPh5DsS8pWen6Jwv29Wm2+D3/aZ6pnj4tptbNPFervaaorqqwO7y2vMofGtHYglSQ5WSymuqra8fkAAAAAAAAAAADOFgS/AAAAAAAAAAAAAAAAAABQj/j0PF373GIdyy5ssCe/pEJvr9ylr7fF69OHZ572Xd9sjdcD875TXnF5o33WGpvW7E/Wmv2f6e5pg/X3myfJYjGafd+bK3boDx+uVgO5JZKkQ6m5uv3Vr3X9hL569e6pdUIYzkTPL9yoFxdvbjCQRZLiUvN06ytf6dFZY/Tw1aMdPjs2KVt3vv6N4lLzmuy12aQ9R7O052iWXJ2d9KtLhzp8T1uqqKrWtzsT9enaA/pu1xFVWWvq7XN2ssjT7dx9i+mB5BxTPaJnRLP2j+wZrq+2xtvrg8k5rRr8sjY22f53J4uhET3CW+3sU42pFR61+0imw3t31eodHB3aKjOdKjEj31SHteJzDAAAAAAAAAAAcKY4d38qBwAAAAAAAAAAAAAAAADAaUrKLtTMfyxUWl6xaT3Yx0ODo0Pl6+mmzIJSbT2cpooqq1Jzi3XdC4v1y4uHNPuut7/dqSfnr64TVtIzIkA9wv3l7e6q/JJybU/IMAXDvL1yl7KLyvT2ry9r1n2LNh7Sk/NX2+tOgd7q3zVYXm6uSs0t0vaEDFWfEgjyydpY1dhs+s+vLmn2Y2tPr361Vc8v2iRJMgypX+dgdQvzk6uzk45lFWpnYoasNSef4+cWblT/rsGaPrxHk2f/sOeobn/1a5WUV5nW3VycNCgqVGH+nnJxdlJ+SbkOpuQqNbe4gZPan81m08ZDqfp07QEt2RyngtKKBntH9ozQNeNiNHNMbwX5eLTjlO3rUK3wnm6hfs3a3y3Uv9Z5uZo0oGtLx5IkFZVV6HDayfm6h/vL3fX4233zisu1cMNBLdlyWIkZ+couLJOPh6tC/Tw1qneEpg2O1iVDo2UYjoVBTerfVd3D/ZWQni9JWrrlsP54/fgmA1Z2HcnUpkOp9rpXpwANjQ5r5iNtnM1m07JtCaa1oW0UgAMAAAAAAAAAANCRCH4BAAAAAAAAAAAAAAAAAOAUNptNv3l7pSn0JcDbXX+fM1GzxsbI2cliXy8qq9A/l2zR619vV2pusV5ZuqVZd32/+6gp9MUwpFunDNBvLh+hqFphFDU1Ni3ceFB/mL9a2UVlko6HuIzu3Ul3TRvs8J0P//d7SVJkkLeev22KLh5iDorILizV05+u14c/7bOvfbbugCYP6KrrJ/Q1nTWiR7i2v3yHJOnNFTv05oqd9o+9de+lGtEzot4Z3FycHJ7XEbHJOdpwMEWSNGtsb/3h2vHqGuJr6jmaWaBfv/WtNh48GVjxh/mrdenQ7rJYGg7KiE/P0y9e/8YU+hIR4K1HZo3W7LEx8nRzqbMnObtQS7cc1n+/39PSh3ba4tLy9Pm6A/ps3QEdyy5ssK93p0DNHhuja8bF1HnNNeVYVsPnthY3F6cmg0iaKzEj31R3DvZp1v7IIG9TfSI4pTXsPpKlUzOgIgOPz/b5+gN67P0flV9iDu7JKSpTTlGZYpNz9L/v92pA12A9f9sUjerdqcm7LBZDr941VbOeXaTKaqtKKqp0+9yvNf+hGQ0G/yRk5OvOV7+2z2gY0j9unuRw2Iyjlm1PML1unSyGLhka3ap3AAAAAAAAAAAAnAkIfgEAAAAAAAAAAAAAAAAA4BRfbDioNfuT7bWvp6sWPz5L/buG1On18XDTn66foO5h/npw3qo6oQyNKSyt0D1vrLCHvjhZDL3968t05ahe9fZbLIauGddHI3tG6NK/fKKswuPhL3//bL2un9BHPh5uDt2bX1KhzkE++uZP16pTYN3Ai2BfT829a6rC/b300peb7et/+HC1Lh/RQ97urvY1d1dne8CKr6f5/lB/rzrhK20lr7hckvT7maP02Oyx9fZEhfrpk9/P1MQn5uvoz4Elx7ILtXrfMU0eGNXg2ff8Z4UKSyvt9ZDoUH38u6sU4ufZ4J7Owb6657Jh+r9Lhiq3uOx0HtJpyS4s1aKNh/TpugPakZDRYF9EgLeuHtNb14yL0aBuoad937CH3jvtvY4a1ydSS568plXPLCg1f50G+9YfctKQYF/z576wrLKBzubLyC8x1d7uLnr1q6366yfrHNq/91i2Zj6zUHPvmqprx/dpsn9MTKT+98DluueNFcovqdCWw2ka/+gHuu3CgZrQr7MiArxVU2PTsexCrdp1RB+t3q+SiuMhSE4WQ8/cMllTGvn6OR3F5ZX644erTWuzxsYoIsC7gR0AAAAAAAAAAABnL4JfAAAAAAAAAAAAAAAAAAA4xbyVu031UzdcUG/oy6lunjxAP+w5pi83xzl8z3urdiun6GQoyMNXj24w9OVUUaF+evGOC3Xb3K8lSUVllfrf93t13+XDHb77lV9cVG/oy6kemz1GP+49pm3x6ZKOh6t8vv6gbr9woMP3tKfxfTvr0VljGu3xcnfRfZcP18P//cG+tjY2ucHgl+93H9X2UwJUgnw8NP+hKxsNfTmVxWLUCQlpbWWV1Vq+PUGfrovVD3uOqdpaU2+fr6erZozoqdnj+mhC386yWIw2netMVlJeZao9XJr3dlp3V3N/SXnrBb/UDqXZnpChr7fF2+sL+nXWjRf0U5/OQfJwdVZSdpFW7EjQ/J/2qaLKKkmqrLbq/rdXKirEV6N6d2ryzmlDorX+uVv0n2U79MWGg0rNLdZLX242BT/VNrJnhJ66cYJGO3B+c/3u3e/t4UyS5O3uqj9eN67V7wEAAAAAAAAAADgTEPwCAAAAAAAAAAAAAAAAAMDPEjPyteVwmr2OCPDWzZP6O7T3kVmjmxX88s4pATP+Xm66vxnBLdOH91DXYF8dyz4ejrBiR6LDwS8je0Y0GHRyKsMw9PDVo3XDi1/a1z5dG3vGBr88OGOEDKPpMJOLh0TrYZ0MftlzNKvB3vdWmUOAfnfVKIX7e53+kK3EZrNpbWyyPlt3QEu3HFZRWf3BI24uTpo2uJuuGddH04Z0k1szA07OVaUV5uAXN9fmPS8eLk6muqTWeS1RWCv4JTW3WJJkMQw9d9tk3XHRINPHe3UK1IWDonTn1EG69vnF9v5qa43ueWOFNr1wm5ydLE3ea62xyTAkN2enJnsvG9Zdv5s5SkOiwxx9WA57/ett+mLDQdPaM7dMajKoCgAAAAAAAAAA4GzFT/AAAAAAAAAAAAAAAAAAAPjZ5rg0U33lqJ6yWJoOE5GkmMgg9e8SrH1J2U32xqXmKi2v2F5fOrR7s0I5DMPQ2D6ROrb2ePDLjoR0VVZb5epAaMPMMb0cvmfKwK4K8HZXXnG5JGlnYqYqqqrPuAARD1dnTejb2aHeyCAfebm52MM6sovK6u2rqbFp/YEUe+3q7KQbJ/Zr+bAt9M22eD3+wY9KySmu9+MWw9C4PpG6ZlyMrhzVS76ebm02S/YHD7TZ2e3Jsa/wU/prBQzZbK03S00Dh/32ypF1Ql9OFRMZpA8fulIX/3mBqqw1kqSjWYVauOGgrpvQt9E73/1ul/788VqVVVY7NOOy7Qlatj1BFw2K0j9/cVGrhbIs3RKnv36yzrQ2Z2K/M+LrDgAAAAAAAAAAoK2cWT95BQAAAAAAAAAAAAAAAACgA+1KzDTVw3qEN2v/0B5hDgW/bDyUaqo7BXrrWFZhs+7ycD35FsDyKqvS80rUNcS3yX3Dujv+mJwsFg2KCtFP+5IkSZXVVu1PytHQ7mHNmrWtRYf5ycWB0JsTfDxd7cEvhaUV9fYcTMlRwSkfG9QtRD4eri0btBXsOZpVb+jLwKgQXTOuj2aN7a2IAO8OmOzs4enmYvrcljsYeHJC7YAUb3eXVplLkrzc6r7GAr3d9dsrRza5d2BUiK6/oK/m/7jPvvb5+saDX55buFEvLNpkWhvVK0J3XDRIo3t3Upi/p6qtNqXmFWtdbLLe/nanDqbkSpJW7T6qi/74sRY/MVsxkUGOPsR6rd6XpF/9Z4Up+GbakG568Y4LW3QuAAAAAAAAAADAmY7gFwAAAAAAAAAAAAAAAAAAfpZZUGqqo8P8mrW/e5i/Q30pOUWm+uUlW/Tyki3Nuqu2vJJyh4Jfmv2Ywv3twS+SlF1Y2kh3x/D1dGtWv4uTxf73amtNvT21XwstDbZoS8E+Hpo+vIcuG96d0BcHeLmbg1/KqpoX/FJeq9/LvfUCgbzqCZG5clQvubs69pbf6yeYg182x6XJWlMjJ4ulTu+Pe47qxcXm0Jc/XT9ev7lihGnNzUXqFRGgXhEBmjOxnx7/4Cf99/s9kqSswjLd/M+l+vFvc+qd3RHbDqfrlleWqqLKal+b0Lez3rv/8mYFOgEAAAAAAAAAAJyN6v4UBwAAAAAAAAAAAAAAAACA81ThKWEQkuTj0bxAEUcDSPJLKppuaqbiskqH+nw8mhdS4VvrOWiL2VvKYhitfmZucbmp9mtmuExb8a3n85ddVKbnFm7UqN//T9P+vEBvrtihjPySDpju7FD7NZ1TWNas/dm1+uv7nJyu+l5nw3uEO7x/SHSYnCwnvx6KyyuVmltcb+8/Pt8gm+1kPWdS/zqhL7W5ODvphdun6IJ+ne1riRkFenfVbodnPNXeo1m6/sXFKimvsq+N6hWhDx+60uGwGwAAAAAAAAAAgLMZPxEBAAAAAAAAAAAAAAAAAKCdVVZbW/1MW9MtaIY2yJJpFfdcNkwXDeqmT9fF6osNB5WUXWT6+I6EDO1IyNCfPlqjCX07a/a4GF0xoqfDoUTNcSyrsNXPrM3NxUlh/l6temZ0mJ8OpOTY69rPYVOSa/VHh/m3xliSpB7hdc9qzuP3cHWWn6ebKbgor7hcXYJ9TX0pOUXanpBhWvv9zFEO3WEYhn43c7TW7E+2r32+7oDuv3y4w3NK0qGUXF3z3CJTmNSgbqFa8Pur5OXu0qyzAAAAAAAAAAAAzlYEvwAAAAAAAAAAAAAAAAAA8LPa4RhFZRUNdNavsNSx/kBvd1P9/G1TdOfUQc2663QVlVXKzcXxtw8W1noO/L1aP0DkTFT7c1Tg4Oe2PfSODNQfrhuvJ68dp/UHUvTZ+gNasjlOhaWV9h5rjU0/7UvST/uS9Mh/f9C0IdGaPTZG04Z0a9bnvzHDHnqvVc5pzLg+kVry5DWtemZMZKCWbU+w10cyC5q1/2iWuT8mMrBV5pKkHhEBcnayqNpaY19zdXFq1hm1+yuq6gZN7T2WZaq7hfrVCYdpzJjeneTq7GQPsdqfnK3yymq5uzr22krIyNfVzy5UdlGZfa1flyB9/sjMNgkpAgAAAAAAAAAAOFMR/AIAAAAAAAAAAAAAAAAAwM9CfD1MdWJGgYZ1D3d4f0JGvmP3+Hma6uzCUofvaKnEjAIF+3o23fizhPR8U92cvWezMH8vU30wJaeDJmmYYRga37ezxvftrOdunawVOxL16boDWrXriKpOCQ4pr7Jq6ZbDWrrlsHw9XTVjRE/NHhejCX27yGIxOvARdIyYyCBTvS0+rVn7txw298d0Dmqgs/lcnZ3UI9xfB1Ny7WuFJc0MoKrVH1ArxEiSKSRIkkL9mvd17exkUYC3uzLySyRJNpuUV1KuCFfvJvcmZRdq1jML7XslqVenAH3x6CwF+ng0shMAAAAAAAAAAODcY+noAQAAAAAAAAAAAAAAAAAAOFMMjg411dvj05u1f0d8hkN9I3tFtOieltjWjLusNTXafTTLXrs6O6lfl/pDLs61+JBeEYHy93Kz17uPZKmorLKRHR3LzcVZV47qpfm/naF9r92l52+brBE964YWFZZW6sPV+zXr2UUa9OA8/eHD1dqR4Njr9lwxeUBXWYyTr9idiZkqKa9yaO/htDyl550MLOnfJVjhtUKCWmrq4G6m+kAzQoeOZRWqtLLaXlsMo06IkST5erqa6tIKxx5/Y3u83V2a3JOWV6xZzyxUck6RfS061E8LH5tVJxALAAAAAAAAAADgfODc0QMAAAAAAAAAAAAAAAAAAHCmGNW7k6lesvmwnr5poiyWpmNNDqXkal9StkP3DOkWpgBvd+UVl0uS1sYmKyO/pN6Ahta2eNMh/erSoQ71/rDnmH1GSRrcLVRuLvW/9dDNxclUV1VbT3/IM4DFYmhC3876amu8JKmy2qqPV+/XLy8Z0rGDOSDQx0N3Th2sO6cOVkJGvj5bd0Cfrz+gxIwCU196XoneWL5DbyzfoR7h/po9Nkazx8WoR3iAQ/dkf/BAW4zf5kL8PDWyV7g2HUqTJFVUWbVw40HdMnlAk3s/WRtrqi8b3r3V55sxsqf+9c12e/39nqN66KpRDu39fs9RU92/a7B8PFzr9IUHeJvqw2l5KqusloerY28tTszINwUhebg6y8fDrZEdUnZhqWY/u0iJmSdfh52DfLTw8VmKqDUPAAAAAAAAAADA+cLS0QMAAAAAAAAAAAAAAAAAAHCm6B7mr+E9wu11Wl6x5v+0z6G9zy3c6PA9Fouh2y8caK/Lq6z626frHB+0BbYeTtePtcIh6mOz2fTCok2mtWvH92mwv3boQ0Z+yekNeAa5c+ogU/3yl5vPusfVPcxfj84aoy0v3q5lf7pOd1w0UIHe7nX64tPz9fyiTRr98Pua+qePlZCR3/7DtqNrx/c11W8s39FkWFF+Sbnm/7jXXjtZDM0e1/DXxOka3iNcvTqdDN/ZeDBVOxIymtxXVW3VWyt2mtYuHhJdb++ArsHy8zz5NVteZdXn6w84POP8H83/XRxdKzSrtoKSCl37/GIdSs21r4UHeGnR47PUJdjX4XsBAAAAAAAAAADONQS/AAAAAAAAAAAAAAAAAABwirumDTbVf1mwVvuTshvdM//Hvfpyc1yz7vn19GGm4IWP18TqmS82yGazNeuc7fHp2n0ks1l7Hpy3Sqm5RY32PLtwo7bFp9trP0+3RoNfTg2qkKSf9iU1a6Yz0cT+XTWqV4S9zi4q05yXlyi7sNSh/TU1Nod728PIXhF64fYLte+1u/T+g1doxsiecnNxqtO3MzFTqbnFHTBh+5kzsZ+6hfrZ64MpuXr2i4bDm2w2mx7+7w/KKiyzr103vo96RQQ0uEeSjmUVKviWuaY/x7IKG91jGIb+eO1409r9b61Ufkl5o/v+8sk6U7CKp6uz7r54cL29ThaLLh/Rw7T210/WKS4tr9E7JGltbLL+s3yHaa32WacqLq/UdS8s1p6jWfa1EF8PLXpslqLD/Ju8DwAAAAAAAAAA4FxG8AsAAAAAAAAAAAAAAAAAAKe4ZlyMxvWJtNcFpRWa+Y8v9Om6A7LW1Jh6i8oq9PQn6/S7976XJPl7uclR/l7uevPeS2UxDPvaS4s3a8bfP9eq3Ufq3HWCzWZTXFqeXv96m6b9eYEufuoT7TvWeDCN+V43JecUafpfP9O3OxPrBM1kF5bqwXnf6aXFm03rT8+5QD4erg2eO7R7mDxdne315+sP6Mn5P2ltbLLi0/N0LKvQ/icjv8TheTvav391iSmgZ2dipqb84WPN/3GvSiuq6t2TnF2ofy/brjGPvq/P1x9sr1Ed5uLspOnDe+i931yu/a/drZfvvEhjYyJ1ykvxnOfi7KQ/32AOV5n71VY99v6PdQJW0nKL9YvXvtGijYfsa76ernp01pg2m2/6iB6aPKCrvT6QkqPLn/5MGw6m1OnNLCjRvW+s0Bu1wlgenjVGwb6eDd7x+5mjTcE/ecXluvSpT/T+D3tVUVVdp7+orEKvLNmi619YrMpqq309OtRPcyb1r/eOymqrbvnnUlOIlIers165a6rcXJxN/11o6k9TYVUAAAAAAAAAAABnI+emWwAAAAAAAAAAAAAAAAAAOH8YhqHX7p6m6U9/Zg8oyS0u171vrNCfP1qtwdFh8vV0VWZ+qbYeTlN51fEAhIgAb/3ykiH6y4K1Dt81dXA3vXjHhXrkfz+o2no86GXjwVRd/8KX8nJ30aCoUIX4esjVxUlFZZXKLizTwZRcFZdXnvbje+62Kfq/fy9Xck6RbnppiSKDvDWga4g83VyUllusrfHp9llOmDW2t26aWH+wwwne7q66aVJ/vbNylyTJZpPeXLFTb67YWad3XJ9ILXnymtN+DO2pW6if3vvNdN36ytf25z0tr1gPzlulR9//UUOiQxXq5yUXZ4vyiyt0ICVHqbnFHTy14/y83HTrlAG6dcoAJWUX6vP1B/TZujMvrKYtzBjZSw9dOVIvL9liX3tn5S59vHq/hnYPU7Cvp9LzirUtPl1Vp3xNODtZ9N79l6tzsG+bzjfvvuma/vSnOpiSK0k6mJKrGX/7XNGhfurbJViuzk5KySnS9oR0WWvMAU5Xj+mt+y8f3uj5XUN89erd0/Sr/yzXifyngtIKPfTuKv3xo9UaEh2mUD9P1dhsSs0p1u6jmaqosprO8HZ31Tv3T5ers1M9N0jpeSVasz/ZtFZWWa05Ly9tzlMhSeoS7KMd/7yz2fsAAAAAAAAAAADOZAS/AAAAAAAAAAAAAAAAAABQS1SonxY/MVvXPrdIyTlF9vWswjJ9t+tInf4wfy998vBV2pWY2ey7bp0yQL06BehX/1mulJyTgSEl5VXacDClyf0Ww5Cvp6vD980eG6P0vBI9tWCNbDYpJafYdG9t14yL0eu/vNihs/90/XgdTsvTj3uPOTzP2WBi/6765k/X6vZXv1ZCer59vaLKqk2H0jpusFbWJdhXv71ylH575ag64T/nqsevGStJmvvVVnt4SklFldbGJtfb7+/lprl3TdWkAV3bfDY/Lzd9/sjVuueNFaZ5EjMLlJhZ0OC+X08fpj9fP8GhO2aPjZGLk0W/e+975RWX29dLyqu0roHn4ITu4f56455LNLhbqEN3AQAAAAAAAAAAoC6CXwAAAAAAAAAAAAAAAAAAqEeviACtffZmPbdwoz78aZ8KSyvr9Ph6umr22Bg9OmuMgn09Tyv4RZLGxkRqy4u3a8GaWP33+z3aezRLNTZbg/1uLk4a3iNcUwd30zXjYtQp0KdZ9/16+jANjg7Vi4s2ad2BZNV3Va9OAXp89lhdOaqXw+d6urnos0dm6rtdR7Rkc5z2HM1SSm6xissqVXWWB4n06xKs9c/eoo9W79e8lbu0Lym7wV6LYWhwdKhmj43RjRf0a8cpW4+zk6WjR2gXhmHoiWvHaergbnpx8Wb9tO+YPQDmVN7urrpyVE89PnusIgK9222+iEBvLXp8lt7/Ya/eW7Vbe4/V/7pzcbJoysAoPXz1aA3tHtasO64c1UtjYjpp3ne79dFP+5WW13AQlCT17RykWyYP0C1TBsjDlbciAwAAAAAAAAAAtIRha+QHwwAAAAAAAAAAAAAAAAAAdBTDMGzZHzzQ0WNIkiqqqrUuNkVHswpUUFKhYF8PRQb5aExMZJsEH+SXlGtLXJoy8kuUW1wua02NvN1dFezrqZ4RAeoVESD3Vro3ObtQOxMzlZZXrLLKaoX6eWpgVIj6dw1plfPPVRn5Jdp6OE2ZBaXKLymXk8UiP083RYf5a2BUiAK83Tt6RJyGzIISbYvPUFpusQpLKxTi56nIQG+NbqOv9eaKS8tTbFK2MvJLVFJeJX9vd3UO8tGYmE7ydndtlTuOZBZo95FMZRWUqrCsQk4Wi3w93dQp0FtDokMV6ufVKvecjYJvmSubzWZ09BwAAAAAAAAAAODcQfALAAAAAAAAAAAAAAAAAOCMdCYFvwAAQPALAAAAAAAAAABobZaOHgAAAAAAAAAAAAAAAAAAAAAAAAAAAAAAAAAAzjcEvwAAAAAAAAAAAAAAAAAAAAAAAAAAAAAAAABAOyP4BQAAAAAAAAAAAAAAAAAAAAAAAAAAAAAAAADaGcEvAAAAAAAAAAAAAAAAAAAAAAAAAAAAAAAAANDOCH4BAAAAAAAAAAAAAAAAAAAAAAAAAAAAAAAAgHZG8AsAAAAAAAAAAAAAAAAAAAAAAAAAAAAAAAAAtDOCXwAAAAAAAAAAAAAAAAAAAAAAAAAAAAAAAACgnRH8AgAAAAAAAAAAAAAAAAAAAAAAAAAAAAAAAADtjOAXAAAAAAAAAAAAAAAAAAAAAAAAAAAAAAAAAGhnBL8AAAAAAAAAAAAAAAAAAAAAAAAAAAAAAAAAQDsj+AUAAAAAAAAAAAAAAAAAAAAAAAAAAAAAAAAA2hnBLwAAAAAAAAAAAAAAAAAAAAAAAAAAAAAAAADQzgh+AQAAAAAAAAAAAAAAAAAAAAAAAAAAAAAAAIB25tzRAwAAAAAAAAAAAAAAAAAAgHNX8C1z7X8f1ydSS568pgOnOe7j1ft1/9sr7fVrd0/TjRP7deBEZ4+4tDwdSM5WWm6JKqqtigjwUnSov4b1CJNhGO0+T7W1Rgnp+TqaVaDU3GIVllWqssoqL3cX+Xu5KSYySP26BMnNpWVvma2pselIVoGOZhYoJadI+SUVqqiyysPNWX6ebuoVEaABUSHydHNppUcGAAAAAAAAAACA8wHBLwAAAAAAAAAAAAAAAAAAAGjUJ2tj9eaKndp9JLPej0cGeeumif314IwRLQ5ZacqmQ6latPGQNsel6WBKjiqqrI32u7s46fIRPfXLi4doeM9wh+/Zn5StBWtitSUuTfuOZam0srrRfmcni6YO7qZfTB2kKQOjHL7n1HCkllr8xGxN6Nu51c4DAAAAAAAAAABA2yL4BQAAAAAAAAAAAAAAAAAAAPUqKKnQfW99q2XbExrtS8kp1guLNumrLYf1zn2XKSYyqM1m+nRdrP73/V6H+8urrPpiw0Et3HhQt04ZoGdumSxXZ6cm963cmah/L9vu8D3V1hot356g5dsTdMWIHnr17mny9XRzeH9r8Gjj0B0AAAAAAAAAAAC0Ln66AwAAAAAAAAAAAAAAAAAAgDqqqq26be5XWhubbFoP9fPUwKgQebq5KCE9X/uSsu0fi03O0TXPLda3T12viEDvdpnT2cmiriG+6hbiJx9PVzlbLCoorVBcaq6OZhXa+2w26X/f71VKdpHmP3SlnJ0szbrHYhjqHOSjbmF+8vd0k6uLk4rKKhWfnq/49DzZbCd7v9oar6ScIi16bFa7hb9EBnlraPewdrkLAAAAAAAAAAAArYPgFwAAAAAAAAAAAAAAAAAAANTxx4/WmEJf3Fyc9PebJ2nOxH5ycXayr+9MzNB9b67UgZQcSVJaXrFueWWpvn3qBlksRqvP5WRYNKJnuC4eEq1xfSI1JDpM7q71vyU2LjVXLyzepIUbDtnXvtt9VK9/vU0PXjmy0XsMw1D/LsG6dFh3jesTqeE9w+Xt7lpvb3J2of71zXbN+263an5OgNmVmKmnFqzVy3de1Og921++o9GPN+SWfy41he7cMKFfmzzfAAAAAAAAAAAAaDuG7dR/XgAAAAAAAAAAAAAAAAAAgDOEYRi27A8e6OgxgPNSXFqeJjz2gaw1x99nahjSx7+7SlMHd6u3v6CkQhc/tUDx6fn2tdd/OU03XNCv1Werqraagmcc8cznG/TSl5vttbe7qw786+4GA2NO9575P+7Vg/NW2WvDkHa/8gtFBHo365ymHE7L05hH3jfds+XF29Ut1K9V74FZ8C1zZbPZSNcBAAAAAAAAAACtxtLRAwAAAAAAAAAAAAAAAAAAAODM8vzCjfbQF0maM6l/g6EvkuTn5aa5d001rT23cKOsNTWtPltzw1gk6ZFZoxUV4muvi8srtWZ/Uqvfc/PkARobE2mvbTZp2fb4Zp/TlI9X7zfV4/p0JvQFAAAAAAAAAADgLETwCwAAAAAAAAAAAAAAAAAAAOyKyyu1bNvJsBLDkO6/fHiT+8bERGpUrwh7nZRdpA0HU9tkxuZyslg0eWBX09qRzII2uWvq4ChTndjK91hravTJuljT2pyJ/Vr1DgAAAAAAAAAAALQP544eAAAAAAAAAAAAAAAAAAAAdLyyymqtP5CspOwiFZSUK9jXU5GB3hoTEyl31zPj7YYl5VXaeChFydlFyisul5+Xm3qE+2t0705yczkzZjwX/LDnqMqrrPZ6VK8I9QgPcGjv9RP6anNcmr3+Zmu8JvTt3Oozno4AL3dTXVJe1Sb3+LfxPd/vPqr0vBJ77ePhqhmjerXqHQAAAAAAAAAAAGgf/JQTAAAAAAAAAAAAAAAAAIDzWF5xuf722Tp9vu6gSirqBlT4ebrpuvF99MS1Y+Xj4aaPV+/X/W+vtH/8tbun6caJ/Ro8P/iWufa/j+sTqSVPXtNg731vfqsFa2Pt9faX71DXEF/lFpXpb5+t18INh1RcXllnn6ers+6+eIh+e9VIebu7NvmYm/sYzjff7z5mqsf1cTy4ZXytkJdVu49ImtQKU7VcUnaRqQ7z92qTe5Jz2vaej1fvN9VXj+ktjzMknAkAAAAAAAAAAADNw095AAAAAAAAAAAAAAAAAAA4T+1IyNCNL36p7KKyBnsKSiv09spdWrXnqOY/OKMdpztuS1ya7nztG6XlFTfYU1pZrblfbdVP+47p04dnKtDHox0nPPccSM4x1SN6hju8t2dEgAK93ZVbXC5JOpJZoIqqarm5dOxbVvOKy/XdriP22jCOBxG1tspqqxZvOmRaqx2G0xK5RWVaviPRtHYToUUAAAAAAAAAAABnLUtHDwAAAAAAAAAAAAAAAAAAANrf3qNZmv3cwjqhL6F+npo6KEpXj+mtCX07y8P1eGBHQnq+5vxziYrLK9ttxsNpebrhxS/toS8hvh6aOihKs8fGaOqgKPl5upn6dyZm6sF5q9ptvnPVodRcUx0d6t+s/VGhfva/W2tsik/Pb4WpTl9RWaXu/tcyFZRW2NcuG9bDNGdrqKy26rfzVikxo8C+NjAqRBNaMfjl8/UHVVlttdcxkYEa0TOi1c4HAAAAAAAAAABA++rYfz4BAAAAAAAAAAAAAAAAAAC0u6pqq+59c4UKS0+GuIQHeOnZWyZr+vAeslgM+3ppRZXeXLFDLyzarMSMAr2waFO7zXnPGytUUFqh7uH++tuciZo2uJsM4+RsldVWzV26Vc8t3Ghf+2ZbvNbsT9IF/bq025z1Ka+sVmZBaZvf4+fpJj8vt6YbHZRbVGYKSJGkyCCfZp0RGeitHQkZ9johPV/9ugS3ynyOqKmxqaisUvEZefpxzzG9u2q30vNK7B/vHOSj526b3OJ7bDabissrdTSzUGtjk/Xuqt1KOCXkxs/TTf/+v4tbfM+pPl6z31TfeEG/Vj0fAAAAAAAAAAAA7YvgFwAAAAAAAAAAAAAAAAAAzjPvrtqt/Uk59jrM30tf/eFadQv1q9Pr6eai3145SjGRQbp97tfKLS5vtzlziso0MCpECx+bpQBv9zofd3V20sNXj1ZJeZVe/2abfX3+j/s6PPhla3y6Zv7jiza/5+GrR+vRWWNa7bzaoS+ers7ycndp1hnBvp6murCsooHO1vHN1njdOvcrh3pH9YrQm/deqogA72bfs+dolqb84SOHemMiA/XWvZeqbysG3uw+kqk9R7PstbOTRddN6NNq5wMAAAAAAAAAAKD9EfwCAAAAAAAAAAAAAAAAAMB55r1Ve0z1C7dNqTf05VTTh/fQHRcN1LzvdrflaCYuTha9c99l9Ya+nOq3V47U2yt3qqLKKklaG5vcHuOdk0rKq0y1u2vz32pae0/tMzvChQOjdNfFg3XxkOg2vWd4j3D98pIhmjm6l5wsllY9++PV+031tMHdFOrn1ap3AAAAAAAAAAAAoH217k+UAAAAAAAAAAAAAAAAAADAGW33kUwdTsuz1707BWr6iB4O7X1gxghZDKOtRqtjxqie6hEe0GSfn5ebRvWKsNcZ+SXKLChpy9HOWaUV5pAWN5fmB794nIHBL6v3J+mtFTv1095jbXrP9oR0vfPtLn21Jb5Vz62stuqLDQdNazdN6t+qdwAAAAAAAAAAAKD9Nf+ncQAAAAAAAAAAAAAAAAAA4Ky19XCaqZ4xqqfDezsF+mhkr3BtOpTWdHMrmDY42uHe3p0CtWZ/sr3OKSxTqJ9XW4zlkAl9Oyv7gwc67P7Wcjo5P7W32GRrlVkaMnlgV21/+Q57XWW1Kr+4QrHJ2Vq1+6iWbU9QtbVGP+49ph/3HtOcSf310h0Xytmpef9+YkxkoOme6poaFZRUKC4tT6v3HtOXm+NUVlmtLYfTtOX1NC1Y201v//oyebu7tvgxLtuWoNzicnsd6uepaYO7tfhcAAAAAAAAAAAAdCyCXwAAAAAAAAAAAAAAAAAAOI/sS8o21YO7hTZr/+BuYe0W/NI7MtDhXl9PN1NdWFbZ2uOcFzzdXEx1eWV1s88oqzLvaY3gk8Z4urmoa4hLnfXhPcN18+QBikvN1S//vVx7jmZJkj78aZ8qqqr1xj2XNuseV2cndQ3xrbM+tHuYrhvfR09eO06/futbrd6XJElaufOIbnxxiRY/MUtOluaFzNT28ep9pvq68X2bHVwDAAAAAAAAAACAMw8/8QEAAAAAAAAAAAAAAAAA4DySV1RuqjsH+TRrf2Qz+1vCr1aYS2Nqh2BUWWtae5zzgpd7y4Nfau+pfWZ769UpUIsen6Ue4f72tc/XH9TSLXGtek9EoLc+/t2VGtO7k31tw8EUvbF8Z4vOTcsr1g97j5nW5kzq16IzAQAAAAAAAAAAcGYg+AUAAAAAAAAAAAAAAAAAgPNIQWmFqfb2cG3Wfp9m9reExTDa7S4c51srbKe0slqlFVXNOiO7sMx8pofjAT5txd/LXX+58QLT2utfb2/1e9xcnPX87VNMa/9etl01NbbTPvOTNbGynrJ/ZM8I9eoUeNrnAQAAAAAAAAAA4Mzh3NEDAAAAAAAAAAAAAAAAAACA9uPq4mSqq6qtzdrf3P7zVXlltTILStv8Hj9PN/l5tV6wSpCPh/w83UwBQcnZReod6XjQSHJOkamODvNrtflaYurgbvL1dFVhaaUkaUdChgpKKlr1+ZOkfl2CFRMZqIMpuZKkjPwSxSZnq3/XkNM67+M1+031TZP6tXhGAAAAAAAAAAAAnBkIfgEAAAAAAAAAAAAAAAAA4Dzi7+VuqvNLKhrorF9eSXlrjnPO2hqfrpn/+KLN73n46tF6dNaYVj2zd6dAbTmcZq8TM/ObFfxyNLPA/ncni6GeEQGtOt/pcnayKCrET3uOZkmSamw2Hc0q0CCv0Fa/q2dEgD34RZKOZBacVvDLpkOpik/Pt9debi6aObp3a4wIAAAAAAAAAACAM4ClowcAAAAAAAAAAAAAAAAAAADtp3OQj6k+kJzTrP0HknObbsJZLaazOeRl2+F0h/ceTstTbvHJcKBuoX5yczlz/p1CFyfzW2crq61tco9zrXsqqk7vno9+2meqZ4zsKR8P19OeCwAAAAAAAAAAAGcWgl8AAAAAAAAAAAAAAAAAADiPDO0eZqrXxiY7vNdaU6MNB1NaeyScYS4cGGWq1x1w/DWyrtbr6aJB3VpjpFaTlldiqoN9PdvknvS84hbfU1JepcWb40xrN03q36K5AAAAAAAAAAAAcGY5c/4JBQAAAAAAAAAAAAAAAAAA0ObGxkTK1dlJldVWSdLy7QnKLSpToI9Hk3tX7jyijPySJvsgTejbWdkfPNDRY5yWCwdFyd3FSeVVx18jm+PSFJ+epx7hAU3u/WRtrKm+bHj3NpnxdBxMyVHaKYEsHq7OigjwavV7CksrtD0+w7TWI9y/2ecs3RKnkvIqex0d5qdxfSJbOh4AAAAAAAAAAADOIJaOHgAAAAAAAAAAAAAAAAAAALSfAG93XTGyh70uq6zWnz9e0+S+0ooqh/pw9vN2d9Vlw0++Rmw26bWvtzW5b9OhVG2OS7PXXYJ9zqigkhcXbzbVkwd0lZtL6/8binOXblWVtcZeD+garMggn2af8+FP+031TRP7tXg2AAAAAAAAAAAAnFkIfgEAAAAAAAAAAAAAAAAA4Dzzm8tHyNnp5FsIP14Tq398tl41NbZ6+wtKKnTLP5cqPj2/nSZER3tk1hg5WQx7/eFP+7Rq95EG+wtKKvTAO9+Z1h6dNUZOlsbfqvrx6v0KvmWu/c/Q377baP/y7Qnadji96QdQy0uLN2vRxkOmtV9MHdRg/4aDKfp+99Fm3/Px6v11QnLunDq42eckZuRr46EUe+1kMXTDBIJfAAAAAAAAAAAAzjWt/88UAAAAAAAAAAAAAAAAAACAM9qAqBA9cMUIvfTlZvvay0u2aOWuI7p1ygANiQ6Tj4ersgpLtXZ/st5btVuZBaUyDOnKkb305ea4Dpwe7aFXRIDuuGiQ3lm5S5Jks0m3vvKV/nHzJM2Z1N8UHLTrSKbue/NbHU7Ls68Njg7VdeP7tvpcu45k6oVFmzShb2fNGhuji4dGK9zfq95ea02Nftx7TK9+tU3rYpNNH5s5urcmD4xq8J4jGQW6/+2VGhIdqmvG9dFlw7orKtSv3l6bzaZNh1L1xvId+mprvOljI3tG6OZJ/Zv5KKUFa2JlOyWHacqArooI9G72OQAAAAAAAAAAADizEfwCAAAAAAAAAAAAAAAAAMB56JFZo3Usu1CfrTtgX9tzNEsP//eHBvc8OGOkuof5m4JfDKNNx0QHevqmC3QgOUdrfw5Nqaiy6nfvfa/nF23SwKgQebo6KyEjX3uPZZv2RQR4a/6DM2SxtN2LY21ssn2uUD9P9eoUKH8vN3m6uai0okoZ+SWKTcpRSUVVnb2TB3TVa7+c5tA9OxMztTMxU3/4cLUCvN0VExmoAC93eXu4qqyiStlFZdqflK3C0so6ewd0DdaHDzX/eaipsWnB2v2mtZtOIzwGAAAAAAAAAAAAZz6CXwAAAAAAAAAAAAAAAAAAOA85WSz61y8vVvcwf81dukXlVdYGe91cnPS3ORN1x0WD9O53u00f83Z3betR0UFcnJ30vweu0K/f+lbLtyfY1zPyS5SRX1Lvnj6RQZp3/2WKCPRurzGVWVCqzILSJvtcnZ10/+XD9dBVI+Xm0vy30OYVl2vjwdQm+wxDum3KQP3p+vHy9XRr9j0/7TumlJxiex3k46FLh3Vv9jkAAAAAAAAAAAA48xH8AgAAAAAAAAAAAAAAAADAecpiMfTw1aN1/YS+WrBmv77bdURJ2YUqKK1UsK+HOgf56JKh0bpuQl9FBBwP8igsrTCd4etJ8Mu5zM/LTfN/O0ML1uzXmyt2as/RrHr7IoO8deMF/fTgjJFyd227t6feOnmAArzc9f2eo9p6OE35JRVN7uka7KvZ42I0Z1J/dQv1c+ieS4d118t3XqTvdx/R5rg0h4JlQv08NXN0b908ub/6dQl26J76fLR6v6m+ZlyMXJ2dTvs8AAAAAAAAAAAAnLkMm83W0TMAAAAAAAAAAAAAAAAAAFCHYRi27A8e6OgxUMu9b6zQp+sO2Os1/5ijvi0IucDZJS41V/uTcpSWV6wqa43C/L3UPcxPw3uEyzCMdp3FZrPpSGaBEjLylZxdpMKySlVUVcvTzUU+Hq6KCPDWoG4hCvXzavFdydmFik/PV1J2ofJLKlRRZZWbi5N8PFwV6u+lgV2D1TnYtxUeFc5kwbfMlc1ma98XOgAAAAAAAAAAOKe13T+pAAAAAAAAAAAAAAAAAAAAzik2m02bDqXaaw9XZ/XqFNiBE6G99eoUeMZ8zg3DUHSYv6LD/Nv8rs7BvgS7AAAAAAAAAAAAoNVZOnoAAAAAAAAAAAAAAAAAAABwdvhx7zEdzSq014O7hcrZibciAgAAAAAAAAAAAMDp4KetAAAAAAAAAAAAAAAAAACgSaUVVXr8g59Ma9eO79NB0wAAAAAAAAAAAADA2Y/gFwAAAAAAAAAAAAAAAAAAzlM3vLBY2xPSm+xLzS3SrGcX6nBann0t0Ntds8fFtOV4AAAAAAAAAAAAAHBOc+7oAQAAAAAAAAAAAAAAAAAAQMf4bvdRfbf7qPp3CdZlw7traPcwRQb6yNPdRYWlFUpIz9ePe4/piw0HVVFlNe19+c6L5O3u2kGTAwAAAAAAAAAAAMDZj+AXAAAAAAAAAAAAAAAAAADOc/uSsrUvKduhXsOQnrxmnK4Y2bONpwIAAAAAAAAAAACAcxvBLwAAAAAAAAAAAAAAAAAAnKcCvN2VV1zucH/3cH89dcMETR/eow2nAgAAAAAAAAAAAIDzA8EvAAAAAAAAAAAAAAAAAACcp2Jfv1vrDyRrXWyKdiZm6EhmgbIKS1VaUS1niyE/L3eF+XtpZM9wTRrQVZcMjZaTxdLRYwMAAAAAAAAAAADAOYHgFwAAAAAAAAAAAAAAAAAAzlPOThZN7N9VE/t37ehRAAAAAAAAAAAAAOC8wz+7AQAAAAAAAAAAAAAAAAAAAAAAAAAAAAAAAADtjOAXAAAAAAAAAAAAAAAAAAAAAAAAAAAAAAAAAGhnBL8AAAAAAAAAAAAAAAAAAAAAAAAAAAAAAAAAQDsj+AUAAAAAAAAAAAAAAAAAAAAAAAAAAAAAAAAA2hnBLwAAAAAAAAAAAAAAAAAAAAAAAAAAAAAAAADQzpw7egAAAAAAAAAAAAAAAAAAAICz3cer9+v+t1fa69funqYbJ/brwInQXsorq7U9IUNxqbnKLylXjc0mb3dXdQ72VUxkoLqH+bfo/PyScu1MyNDRrEIVlFbIZrPJ19NNkUE+GhodphA/z9Z5IJLi0vJ0IDlbabklqqi2KiLAS9Gh/hrWI0yGYbTaPQAAAAAAAAAAADiO4BcAAAAAAAAAAAAAAAAAAACgmXYmZuj1r7dr+fZ4lVdZG+wL8HbXpP5d9dsrR6h/1xCHz/9ma7zeXrlTa2OTZbM13Dese5jumjZY147vc9rhLJ+sjdWbK3Zq95HMej8eGeStmyb214MzRsjNhbcfAwAAAAAAAAAAtBZ+8gIAAAAAAAAAAAAAAAAAAAA4qLSiSn/8aLXe/2Fvo4EsJ+QVl2vxpkMa3zfSoeCXgpIK3fPGCn27M9GhebYnZOjeN7/V/J/26a1fX6Zwfy+H9p246763vtWy7QmN9qXkFOuFRZv01ZbDeue+yxQTGeTwHQAAAAAAAAAAAGgYwS8AAAAAAAAAAAAAAAAAAACAA/KKy3XDi19qW3y6ad3NxUkDo0IU6ucld1cnFZRU6FBqrpKyi5p1fkl5la59fpG2J2SY1l2cLBoYFaIuwb4yDENpeUXalZip8iqrvWf9gRTNfnahvvrDtQrwdm/yrqpqq26b+5XWxiab1kP9PDUwKkSebi5KSM/XvqRs+8dik3N0zXOL9e1T1ysi0LtZjw0AAAAAAAAAAAB1EfwCAAAAAAAAAAAAAAAAAAAANKGy2qo5Ly8xhb50CfbRE9eM0/ThPeTl7lJnT0Z+iVbuTNQnaw/IMIwm73hh0aY6oS+3XzhQj84aoxA/T9N6QUmFXv1qq177eptqbDZJ0sGUXD21YK3m3jW1ybv++NEaU+iLm4uT/n7zJM2Z2E8uzk729Z2JGbrvzZU6kJIjSUrLK9YtryzVt0/dIIul6ccEAAAAAAAAAACAhlk6egAAAAAAAAAAAAAAAAAAAADgTPfyl5u1OS7NXk8dFKX1z92qa8f3qTf0RZLC/L108+QBWvqHa3TzpP6Nnl9SXqV53+0yrT04Y4RevOPCOqEvkuTn5aY/Xj9e/7hlkmn9o9X7lJZX3OhdcWl5em/VbnttGNL/HrhCt1840BT6IklDosP09R+vVY9wf/vazsRMfbouttE7AAAAAAAAAAAA0DSCXwAAAAAAAAAAAAAAAAAAAIBGxCZla+7SrfZ6aPcw/e/BK+Th6uzwGc5Ojb9td/X+JJVVVtvrUD9PPXz16CbP/cXUQerfJdhe22zSyp1HGt3z/MKNstbY7PWcSf01dXC3Bvv9vNw0966pprXnFm6UtaamyfkAAAAAAAAAAADQMIJfAAAAAAAAAAAAAAAAAAAAgEY8v2iTqqzHQ04shqGX7rhQbi6Oh7444lhWgamePKCrQ3cYhqFLhkab1hLS8xvsLy6v1LJt8afsl+6/fHiT94yJidSoXhH2Oim7SBsOpja5DwAAAAAAAAAAAA1r3Z84AQAAAAAAAAAAAAAAAACAFkvLK9beo1k6llWoorJK2WSTh6uLgnw8FBXiq75dguXj4drsc9PzS3QwOUdHMgtUUFqhmhqb/LzcFOrnqWE9whUR4N3qjyWvuFybDqUqLa9Y+SXlCvD20PAe4RoYFdLoPpvNph0JGdpzNEu5xWXydHNRlyBfXdC/s3w83FptvpyiMm2OS1NabrGKyioU6uelmM6BGtY9vNXuaI6k7ELtSMhQdmGZCkrL5evhpjB/L43sFaEwf6/TPtdaU6ODKbnan5St7MIylZRXycXZIi83F0UEeqt7mL96dwqUxWK04qM5N2Tkl2jZ9gR7PbF/Fw3qFtrq95RWVJnqToGOfz12CvIx1QWlFQ32/rDnqMqrrPZ6VK8I9QgPcOie6yf01ea4NHv9zdZ4Tejb2eE5AQAAAAAAAAAAYEbwCwAAAAAAAAAAAAAAAAAAZ4jFmw7pP8t2aFt8eqN9FsNQvy5BunRYd/16+rAGg1CsNTVaF5usLzfHafXeJCVmFjR6bp/IIN1z2VBdN76PXJydHJr5vje/1YK1sfZ6+8t3qGuIr+LS8vTs5xu0fEeCKk4JmThhULdQPX/bZI3oGWFat9ls+u/3e/TK0i1KySmus8/V2Ul3TRusR2eNkZe7y2nPF5uUrecWbtSKHYmqstbU2dcl2EcPzhipW6cMkGG0bRhKeWW13l21W+//sFeH0/Lq7TEMaUh0mH4/c5QuGdrd4bMLSyv0ytItWrAmVpkFpY32eru7amyfTrphQj9dNbpXsx7DueyTtbGqPuU1MntsTJvcE+pnDvYpr+frpiEVVdWmOsC74XCk73cfM9Xj+jge3DK+VsjLqt1HJE1yeD8AAAAAAAAAAADMCH4BAAAAAAAAAAAAAAAAAKCDVVRV65f/Xq6vt8Y71F9js2nvsWztPZaty0f01MCokHr73lyxU3/6aI3DcxxIydED73ynj1fv17z7pyvM36vpTfVYsSNBd7++TKWV1Q327D6SqSv//oXm3T9dlw07HmRSVlmtO1/7Wit3HmlwX2W1Vf9etl3b49O14OGr5O3u2uz5lmyO0z1vrKg3kOaEpOwi/e6977V0y2G9/+AV8nRrOmTmdGw+lKq7/rVMqbl1Q25OZbNJOxIyNOflpZoxsqf+/atL5OHa+NtA9x7N0nUvLG4y8OWE4vJKrdx5RGm5xQS/nGJdbLKpHtU7ooHOlhndu5Op3n0k0+G9uxLNvYO7hTXYeyA5x1SP6Bnu8D09IwIU6O2u3OJySdKRzAJVVFXLzYW3JAMAAAAAAAAAAJwOfsoCAAAAAAAAAAAAAAAAAEAHe+S/P9QJffFwddaAriGKCPCSm6uzSsqrlF1YqgMpOSosrXTo3Joam6l2d3FSr06Bigjwlo+Hq6qqrcooKNHeY9kqKa+y9208lKrrnl+sFU9dL/cmwkVq23I4Tb95e6U9VCU61E8xnYPk4eqsY1mF2pGQoRrb8bkqq6361b+Xa80zN6tzkI8p9MXNxUnDuocrPMBLZZXV2h6fbgow2XgoVX9ZsFYv3H5hs+bbeChVD7y9UlXWGklSsI+HBkeHytfTTZkFpdp2OE3lpwTC/Lj3mG56aYk+e2SmXJydmnVXU77acli/+s9y032S1CXYR306B8nXw02FZRXafSRLGfkl9o8v3XJYWYWlWvTYrAZnyi0q07XPL1JWYZlpPSLAW306B8rfy10Ww1BhWYWOZhYqISNf1T8/JzDbeUqoipebi6JD/SUdD8pZuvmwFm08pMNpecooKJGHq7OCfT01vEe4LhwUpStH9nT4ddMzIkAT+3fR6n1JkqSNB1O171iW+netP9jphLTcYn215bC9DvB217Qh3RrsP5Saa6pPPB5HRYX62YNfrDU2xafnq1+X4GadAQAAAAAAAAAAgOMIfgEAAAAAAAAAAAAAAAAAoAMdSsnVh6v322svNxc9deME3XhBvwZDV/Ydy9K3OxM1/8d9TZ4fHuClGy/op4uHRGtYjzA5WSx1eiqqqvXl5sN6+pN1SssrPn5HUrb+8fkG/fWmC5r1eB793w+qqLJqYFSInrt1skb17mT6eFxanu589WvFJudIkkoqqvTsFxvUt0uwVu48IieLoYeuGqVfTx8mb3dX+z5rTY3+9c12/fWTdfa1/32/V/93yVD1jAhweL4nPvhRVdYaBXi7629zJmr22Bg5O518TorKKvXKki16/Zttsv4cnLM2NlmvLN2qh68e3aznojH7jmXpnjdWmEJfrhzZU7+/enS9IRrf7Tqix97/UUcyCyQdDwV5+tP1DX5+Xv9mmyn0ZXB0qJ67dbJG9Iyot7+sslrrYpO1dHOcDtYKBmkNBSUVKiitaPVzawv182x2WFFjkrILlVN08nkMC/CSxWLoxz1H9cC875SSU2zqr6iyKr+kQofT8vTJ2lg9E+qnv82ZqEuHdXfovudvm6KLn1qgwtJK1dhsuuO1b/T5I1era4hvvf2ZBSW65ZWlKq2stq/96frx8nRzqbc/t6iszuchMsjHodns/YHe2pGQYa8TCH4BAAAAAAAAAAA4bQS/AAAAAAAAAAAAAAAAAADQgZbvSDDVz98+RddP6Nvonv5dQ9S/a4geuGKkqmtqGuybPS5G/3fJELk4OzV6npuLs64b30cT+3fR5X/9VEezCiVJ//thj34/c5R8Pd0cfDRSfkmFRvQM1+ePXm0KbjmhV0SAFvz+Ko195H17WMWXm+P01ZbDMgxp3n3TdcXInnX2OVks+s0VI5SaW6x3Vu6SJNXYbPpkbayevHZcs+bz9XTV4sdnqX/XkDof9/Fw1R+vH6/oMD89OG+Vff2fS7bo+gl9GwzgaA5rTY3u+tcylZ0S1vH0TRfonsuGNbhn6uBu+vap6zX96c90OC1PkvTG8h2646KBig7zr9O/fHui/e8B3u764tGr5e/l3uD5Hq7Omjq4m6YO7qbyU+ZqLW+s2KEXFm1q9XNrW/zEbE3o27nVzsvILzHV3u6u+mLDQf3qP8tlszW9/0hmgW55Zan+eN14/eaKEU3294wI0OePXq07Xv1aKTnFSkjP18QnPtScSf100aBu6hLsIxmG0nKLtHpfkt7/Ya9yi8vt+x+cMUK3TB7Q4Pm1Q188XZ3l5V5/SExDgn09TXVhWdsH+gAAAAAAAAAAAJyr6v6zHQAAAAAAAAAAAAAAAAAAoN0kZxeZ6stH9HB4r8ViyLWRUJeIAO8mQ19OFe7vpafnTLTXJeVVWr4jsZEddbm5OOnNey6tN/TlhMggH80aF2OvK6qsKq2s1u0XDqw39OVU918+XIZxsl6zP6lZ80nSUzdcUG/oy6lunjxAV43qZa8rq6363/d7mn1Xfb7cFKe41Dx7PWdiv0ZDX04I9PHQm/deaq9rbDa9sXxHvb3J2YX2v0/o27nR0Jfa3F35dwVPqB2Ukp5XrPvfWmkPfRkcHaqX7rhQ3/31Bm14/lYtenyWfnPFcNPr32aT/vrJOn25Kc6hO4d1D9faZ27WE9eMVfdwfxWXV+rNFTt13QuLNfbRDzT2kfc169lFemXpVnvoS5/IIM3/7Qz94brxjZ5dUl5lqk/nc117T+0zAQAAAAAAAAAA4DiCXwAAAAAAAAAAAAAAAAAAOIPkFJZ16P3TBnczhclsjUtr1v6rRvVSVKhfk32T+nets3bf9OFN7osM8lGP8AB7vf9YtmwnUjgcEBHgrZsn9Xeo95FZo031J+tiHb6nMfO+22X/u5PF0OPXjnN47+BuoRrXJ9Jer3AgmCe7g19TZ7OCEnPwS2ZBqSqrrZKkh64cqZVP3aDbLhyoIdFh6hURoAv6ddGfrp+gDc/for6dg0x7H5z3nfJLyh2611pz/DXt7tJ0cNOY3p307G2Tdemw7k32llaYQ1rcXJof/OJB8AsAAAAAAAAAAECr4Z9kAAAAAAAAAAAAAAAAAACgA/XqFGCq//rpOr15z6Vydmq7f9vNZrOppKJKxeVVqqyy1vm4v5ebMgtKJUmHUnObdfaFg6Ic6osOM4fD9Aj3dygwRpK6h/nrcFqeJKm0slrF5VXy8XB1aO+Vo3rKYjEc6o2JDFL/LsHal5QtSUrPK9GxrEJ1DfF1aH99issrtS0+w16P7t1J4f5ezTpjXJ9IrT+QIklKzilSSk6RIoN8TD09OwVq95FMSdKmQ6n6Zmu8po/ocdpzt9Sjs8bo0VljOuz+01XTQKjQteP76IlGAnsiArz16cMzNeHx+SooPR4eU1RWqXdW7tLvZ45ucJ8kLd0Sp9/OW6X8WqEzDdl4KFUz//GFhvcI19y7pqpPrcCZxhiOfSmY99SqbXI8eAkAAAAAAAAAAABmBL8AAAAAAAAAAAAAAAAAANCBrhjRU08tWKuKnwNYvtwUp71Hs3TL5AG6bHh39QgPaOKEplVba/TTvmNasvmwdh/J1KHUXPt9TTkRWuGoXp0CHerz9XQ7rX3H95pDXorLKh0OfhnWI9zheyRpaI8we/CLJO1MzGhR8Mu2w+mqttbY667BvjqWVdisM1ydnUx1YmZBneCX2WNj7MEvNTabbnv1K10ytLuuG99Hkwd0rfP8o35e7nVfVy5OFv35hglN7o0I9Navpw/TPz7fYF/7fP3BRoNfPlq9Tw+8851OzZvp2zlId188ROP6RKpToLcshqGM/BJtOpSqd1ft1tbD6ZKkbfHpuvjPC/Tx76/S+L6d6z3f083FVJdXVjf5OGorqzLv8a7nOQIAAAAAAAAAAIBjCH4BAAAAAAAAAAAAAAAAAKADRQR660/Xj9eT81fb1+LT8/XUgrV6asFahQd4aXTvThrdq5PG9YlU/67BMgzD4fNX70vSo+//oLjUvNOar7CZwS9+DgaKOFssptrXweCW+vZWnRKk0pToMD+HeyWpe5i/qc4uLG3W/tpScotM9YK1sVqwNrZFZ+YXl9dZu2vaIC3dEmcPBbHZpOXbE7R8e4KcLIb6dQnWqF4RGhMTqXF9IhXm79WiGc5VXrWCUiRpYv8uCnfw+bp+Ql9T8MvhtDxlFpQo1K/u/gPJOXr4vz+YQl/umjZYf5szUc5O5td8VKifokL9dO34Pvrnki32O0orq3XHq19r9TM31zujl3vLg19q76l9JgAAAAAAAAAAABxH8AsAAAAAAAAAAAAAAAAAAB3s/y4ZqkBvD/354zXKLDAHi6TnlejLTXH6clOcJCkyyFvXjO2jX106VCF+no2e+8WGg7r3jRWy1tga7WtMja15ey3NCKVpjX3N5ePhWDDNCb61gmzyS5oXhFNbXnHL9tenuLyyzpqbi7O+eHSWnvzwJ328er/pNWCtsWnP0SztOZqled/tlmFIo3t10m0XDtSssb3lVCtY53zm51X39TKsR7jD+yODfBTm76WM/BL7WlxqXr3BLy8s3qSKKqu9njygq565ZVKjQU+GYeihq0YpMSNfH685HiCUW1yulxdv1vO3T6nTX/v1XFpZrdKKKnnWE3DTkOzCMvOZzfyaAgAAAAAAAAAAwEkEvwAAAAAAAAAAAAAAAAAAcAa4dnwfXT6ih5ZsjtOXm+O08WCqisrqBnqk5BRr7ldb9c53u/TCbVN03YS+9Z53JLNAD7y90hT4ER7gpWvH9dHo3p0UHeanMH8vubs4y93V/HbCob99V0nZRa37ACFJqqq2Nt3UTA1l83i5u+iVX0zVA1eM0IK1sVq584j2Hs2qE+Zjs0kbD6Vq46FU/Wf5Ds277zJFh/m36owFJRUqKG390JvaQv0867yeW6J7Pc9DmH/d0JbGhAeYg1/yS8rr9FRWW/XtjkTT2kNXjWo09OVUD189xh78Ih0PfXr21smyWMz7g3w85OfpZvpcJGcXqXdkoEP3SFJyjvm/DdFhfg7vBQAAAAAAAAAAgBnBLwAAAAAAAAAAAAAAAAAAnCE83Vx0wwX9dMMF/WStqdH+pBxtiUvTxkMp+mlvknKKyuy9JeVV+vVb38rd1VlXjupV56xXv9qq8qqTISMzRvbUv391iTwcCMWoL3DmXFFU1rzwkcJaYSX+Xm4tuj/A291U33/5cP35hgktOrMp0WH+enz2WD0+e6yKyiq0PT5DGw+lav2BFG06lKpqa429d/eRTM16dqG+f/qmOrO2xBsrduiFRZta7byGLH5itib07dxq5/l4uCoyyFspOcX2NTdnp2adUbv/1K/LE+LT8lRWWX1yj4uTRvWKcPiOriG+igrx1dGsQklSQWmFEjLy1TMioE5v706B2nI4zV4nZuY3K/jlaGaB/e9OFqPeOwAAAAAAAAAAAOAYS0cPAAAAAAAAAAAAAAAAAAAA6nKyWDQwKkR3Th2kt+69TLGv361PH56p4T3C7T02m/SHD1fLWlNTZ/+KHYn2v/t4uOq1X05zKPSlrLJahaXnbvBLYkZB002nSMjIN9XBvp4tuj/Ez7w/u7C0Rec1l4+HmyYN6KpHZ43Rl0/M1oF/3a2nb7pAfp4nA22Ssov0r2+2tetcZ7K+nYNNdUFp88KDavcH1hOoU1grbCnA213OTs17m2+on5epzj0lKOpUMZ3NIS/bDqc7fMfhtDzlFpfb626hfnJz4d+hBAAAAAAAAAAAOF0EvwAAAAAAAAAAAAAAAAAAcBawWAxdOChKS/9wjQZ1C7Wvp+YWa9eRTFNvSXmVMvJL7PXo3p3k7e7q0D3b49NVY7O1ztBnoO3xjodcSNKO+AxTPfiU5/50jOwZIcM4WW+rdX578/dy1z2XDdNnj8w0zbVse0LHDXWGmTa4m6k+kJLj8N6Kquo6YUMRAd51+nw9zF+fpRVVjg/YwB4vd5d6+y4cGGWq1x1IdviOdbHm3osGdXN4LwAAAAAAAAAAAOoiYh8AAAAAAAAAAAAAAAAAgLOIq7OTrhkXo92nhL0cyyrUsO7h9rqwrMK0x9fTsdAXSfp0bWzLhzyDLdl8WE/fNFEWi9Fk76GUXO1LyrbXYf5eigr1a9H9IX6eGtA1RHuOZh2/IzVXe45maWBUSIvObalhPcLVt3OQ9icdDzU5llXYquc/OmuMHp01plXPbC/TR/TQYx/8qBN5SKv3JqmmxubQa2hdbIoqq632OtDbXTGRgXX6wvy9THVhaaWOZRWqa4ivQzOWVlTpcHqeaS3Uz6ve3gsHRcndxUnlVcfn2hyXpvj0PPUID2jynk9q/ffhsuHdHZoPAAAAAAAAAAAA9bN09AAAAAAAAAAAAAAAAAAAAKB5nC3mt/+5OjmZaj9PN1N9OC3foXP3J2Xrs/UHWzTbmS4tr1jzf9rnUO9zCzea6uvG92mVGe64aJCp/vPHa2StqWmVs1vC6ZTXlYszbzE9ISLAW1MGRNnrY9mF+mrrYYf2/uubbab6osHdZBh1A2MCfTzUt3OQaW3+j3sdnvHTdQdUUXUyYKZ7uL9C/Dzr7fV2d9Vlw3vYa5tNeu3rbfX2nmrToVRtjkuz112CfTSuT6TDMwIAAAAAAAAAAKAufioHAAAAAAAAAAAAAAAAAEAH+t/3e5SSU+Rwv7WmRl9sMIez9IoMNNWebi6KDvOz17uPZGr1vqRGz03LLdYdr36tympro33ngr8sWKt9x7Ia7fnwp336cnOcvXZxsuj2Cwe2yv03Teyn6NCTn5/V+5L00LxVzX7uD6Xkav2BlDrrydmFWrBmf7PO23csS/uOZdvr3p0CG+k+/zx53Tidmtfy2Ps/Kim7sNE9b63YqZ9O+bozDOn+y4c32H/lqF6m+l/LtmvDwbqf39oOpuTob5+uM61dMaJHA93HPTJrjJwsJx/Qhz/t06rdRxrsLyip0APvfGdae3TWGFNYEAAAAAAAAAAAAJqPn7YAAAAAAAAAAAAAAAAAANCB3lu1W8N/91/NeXmJPl69X5kFJQ32HkrJ1ZyXlmhbfLp9bVj3MPWKCKjTO3N0b1N952tfa8nmONlsNtN6tbVGCzcc1MVPfaL49Hy5uzjJy92lhY/qzOXv5aaC0grNfGahPl0bK2tNjenjRWWV+vtn6/XQu6tM6w/MGKGoU8JaWsLZyaJ590+Xp6uzfe3D1fs17U8LtHjToUYDW45lFerd73bp6me+0LjHPtCa/XUDffJKKnTfWys15MF39dj7P2rN/iSVV1bXe561pkZLNsfp2ucXq+aU18Z14/u24BGeewZ3C9WcSf3tdWZBqS5/+jMt255Q52uqqKxCf/54jZ6Y/5Np/Y4LB6lfl+AG7/jVpUMV7ONhryuqrLr2uUV69autKiqrrNNfXlmt/36/R5f99VPll1TY1/083XTf9IYDZiSpV0SA7rhokL222aRbX/lK//t+j6qt5q+JXUcydcXfPtPhtDz72uDoUF4jAAAAAAAAAAAArcC56RYAAAAAAAAAAAAAAAAAANCWqq01WrEjUSt2JEqSIgK81atTgPw93eTm6qzC0godSs1VYkaBaZ+7i5NeuvOies+897Jh+vCnfcosKJUk5ZdU6M7XvlFEgLcGR4fKy81FucVl2pGQYQqN+NvNkzR36RaVlFe10aPtWH+/eZIeeOc75RWX6943v9WfPlqjId3D5Ovpqsz8Um09nKbyKnPwyrg+kXroqlGtOsegbqF6+77L9Mt/LVdJxfHnel9Stu56fZncXZw0MCpUof6e8nRzUXFZpfKKy3UwNVd5xeUO35FZUKp3Vu7SOyt3ydnJot6dAtQp0Ed+nm6yyabM/FLtOZqlgtIK077RvSN024UDWvXxnguev22KEjMKtC42WZKUmlusW/65VBEB3hrULURe7i5KzyvRtvh0VdR6DY2J6aS/3Tyx0fN9PFw17/7puu6Fxfb95VVW/fWTdXpu4UYN7haqiEBvWQxDGfkl2pWYaX/tnODiZNGb916qwFMCZBry9E0X6EByjtb+/Hgqqqz63Xvf6/lFmzQwKkSers5KyMjX3mPZpn0RAd6a/+AMWSxGk3cAAAAAAAAAAACgcQS/AAAAAAAAAAAAAAAAAABwhknLK1ZaXnGjPaF+nvrvby7XwKiQej8e4O2u+b+doetf/NIUFtLQ2RbD0J+uH6/bLxyouUu3tOwBnMHGxkTq3/93se57a6Uqq63KLirTd7uONNg/sX8XffDgDLk6O7X6LJcM7a4VT12vu15fpgMpOfb18iqrthxOc+gMP083h/qqrTXan5Sj/Uk5jfZNG9JNb917mZwsFofOPZ+4Ojvpgwev0G/nrdKXm+Ps6019vV4zLkav/GKqQ6+h8X0765OHZ+rXb65QSs7JMyuqrNoc1/hrIszfS6/ePVUXDerW9IOR5OLspP89cIV+/da3Wr49wb6ekV+ijPySevf0iQzSvPsvU0Sgt0N3AAAAAAAAAAAAoHEEvwAAAAAAAAAAAAAAAAAA0IHeuvcyLdser+/3HNOO+HSVVlY32t8t1E/Xje+jey4bJh8P10Z7h/UI1w9P36inFqzT0i1xstbY6vS4OFk0ZWCUHrpqpEb0jGjRYzlbzBobo96dAvXswo36btcRVVtr6vR0DvLRAzNG6PYLB8owjDabpU/nIK3+xxwt3XJYb6/cqa2H0+ud5wQni6Eh0WGaMrCrrhnXRz0jAuqeGRmoBb+/Sit3JmrN/mTFpeXKVvdTb2cxDI3vG6m7pw3R9BE9WuNhnbN8Pd007/7pumpznN5YvkNbDqfV+9xaDENjYjrpd1eN0qQBXZt1x4S+nbX2mZv13+/36oMf9yohPb/R/qgQX82Z1F93XDRIAd7uzbrLz8tN8387QwvW7NebK3Zqz9Gsevsig7x14wX99OCMkXJ35e3HAAAAAAAAAAAArcWwNfaTPAAAAAAAAAAAAAAAAAAAOohhGLbsDx7o6DHaVbW1RodSc5WYka/U3GIVl1dKkrzdXRUR4K1+XYPVPcz/tM7OKSrTxoMpSsouUllllYJ8PBUe4KWRPSOaHRZxNrnvzW+1YG2svd7+8h3qGuJrr7MKSrXlcJrS84pVVFapYF9P9YkM0rAeYW0a+NKQ4vJKbTucrtTcYuUWl6uiqlpe7i4K9PZQjwh/9e4UKG/3xgN/aisoqVBscraOZRUqu6hMZRXVcnVxkq+Hq7qH+2tgVIj8vc7d10BbSs4u1K4jmcrIL1FBaYX8PN0VEeitMb07tdrXVVpusXYkZig9r0RFZRWSJB8PN4X5e2pwt1B1DvZt4gTHxaXman9SjtLyilVlrVGYv5e6h/lpeI/wDvl6ONME3zJXNpuNJwIAAAAAAAAAALQagl8AAAAAAAAAAAAAAAAAAGek8zH4Ba2vqeAXAHAUwS8AAAAAAAAAAKC1WTp6AAAAAAAAAAAAAAAAAAAAAAAAAAAAAAAAAAA43xD8AgAAAAAAAAAAAAAAAAAAAAAAAAAAAAAAAADtjOAXAAAAAAAAAAAAAAAAAAAAAAAAAAAAAAAAAGhnBL8AAAAAAAAAAAAAAAAAAAAAAAAAAAAAAAAAQDsj+AUAAAAAAAAAAAAAAAAAAAAAAAAAAAAAAAAA2hnBLwAAAAAAAAAAAAAAAAAAAAAAAAAAAAAAAADQzgh+AQAAAAAAAAAAAAAAAAAAAAAAAAAAAAAAAIB2Zthsto6eAQAAAAAAAAAAAAAAAACAOgzDsGV/8EBHjwEAgCQp+Ja5stlsRkfPAQAAAAAAAAAAzh2Wjh4AAAAAAAAAAAAAAAAAAAAAAAAAAAAAAAAAAM43zh09AAAAAAAAAAAAAAAAAAAAJxiG0VnSWEljOnoWAABqMwxjlKSdNputsqNnAQAAAAAAAAAAZz+CXwAAAAAAAAAAAAAAAAAAHcIwDHdJw3Qy6GWsJDdJG37+AwDAmeZtST0Nw9gpaaN+/p5ls9lSOnQqAAAAAAAAAABwViL4BQAAAAAAAAAAAAAAAADQ5gzDMCRF6WTAyxhJAyQd0PFfml8s6TFJCTabzfbznn90yLAAADTAZrMNNgzDR9JIHf9edpuk/xiGUa7j389OhMHssNls5R03KQAAAAAAAAAAOBsQ/AIAAAAAAAAAAAAAAAAAaHWGYXhKGiFz0Iuh478Mv0HSw5K22my20g4bEgCA02Cz2Yokff/znxPhZj108nveHEl9DMPYo5NBMBslHTsRbgYAAAAAAAAAACAR/AIAAAAAAAAAAAAAAAAAaKGff+G9u8whL30l7dXxX3T/RNJvJR3lF95b5rmFG/XCok32evETszWhb+cOnAht5VhWoYY99F6jPa/dPU03TuzXThM5pqbGpiNZBTqaWaCUnCLll1SoosoqDzdn+Xm6qVdEgAZEhcjTzaWjR0UHyC0q07b4dB3NKlRhaYWcnSzy9XRTtxBf9esarFA/L4fO+WZrvG6d+1WjPe3538efv7cd/vnPfEkyDMNL0nAd/754g6S5kmoMwzg1CGarzWYra5chAQAAAAAAAADAGYngFwAAAAAAAAAAAAAAAABAsxiG4S1ppMxBL5U6+YvsH0nawS+zAx1rbWyyZv7ji9PeP21IN338u6ua7NuflK0Fa2K1JS5N+45lqbSyutF+ZyeLpg7upl9MHaQpA6NOe76GHErJ1ZQ/fqSKKqtp/UwPSkrLLdaOhAztSMzQzsQM7UzMVF5xuf3jXYJ9tOOfd7bpDM98vkEvfbnZtNYa9y7dEqe3VuzSpkOpqmkk/ysqxFcXDeqmJ68dJz8vtxbd2dFsNluJpNU//zkRkhalk983X5LU3zCMWJ38/rlBUiIhaQAAAAAAAAAAnD8IfgEAAAAAAAAAAAAAAAAANOjnX1TvpZO/qD7253qXjv+S+geS7rXZbMkdNiSADrVyZ6L+vWy7w/3V1hot356g5dsTdMWIHnr17mny9WydkI+aGpseeOe7OqEvZ6r9Sdn6+2frtSMhQ5kFpR06y75jWXr1q62temZSdqHufeNbbTiY4lD/0axCvbtqt+6+ePBZH/xS289hLkd+/vOxJBmG4SFpmI5/b71a0vOSnA3DOBECs1HSlp9DZAAAAAAAAAAAwDmI4BcAAAAAAAAAAAAAAAAAgJ1hGL6SRulkyMsYScU6+Qvo/5W002azVXTUjMD5aMbInvrLjReY1gJ93DtomsZZDEOdg3zULcxP/p5ucnVxUlFZpeLT8xWfnieb7WTvV1vjlZRTpEWPzWqV8Jd3Vu7SlsNpLT6nvRzJKNCKHYkdPYasNTV64J3vVGWtabUzdx/J1PUvLFZWYZlpPdDbXX06BynEz1OySTlFZYpNzlFOUVkDJ9U1eWBXbX/5DtPamyt26M0VO1tj9HZjs9nKJK37+c+JsLXOOvn99xlJgwzDOKST34c3SDr8c5AMAAAAAAAAAAA4yxH8AgAAAAAAAAAAAAAAAADnKcMwLJJidPIXzMdKipa0Q8d/sXyepLttNltqhw0JQJLk5eairiG+LTrj/y4Zov+7ZKjD/R6ujr3N1DAM9e8SrEuHdde4PpEa3jNc3u6u9fYmZxfqX99s17zvdqvm59yKXYmZemrBWr1850UOz1afpOxC/f3z9fba291VxeWVLTqzozg7WdQt1E+H0/La5b7/LNuhnYmZklrneTuaWaDrnl+s7FPCXMb07qTHrhmrsTGd5GSx1NlzKCVXy7bH68PV+5s839PNRV1DXExrrREc1NF+DnNJ+vnPp5JkGIabpKE6/n36ckl/k+RpGMZGnQyC2WKz2Qo7ZGgAAAAAAAAAANAiBL8AAAAAAAAAAAAAAAAAwHnCMIwASaN0MuhltKQ8Hf+l8Q2S3pK0y2azVXXYkADajK+nW4vDY+pzz6VD9ZsrRjjU2znYV8/cOln9uwbrwXmr7Osf/LhXD88crYhA79Oe43fvfq+S8uP/+bpiRA/lFpdr/YGU0z6vvVgMQ706BWhIdJiGRIdqSHSYBkaFKLOgVMMeeq/N70/MyNdzCzfa6yevHavHP/jptM+z2Wy6/+2VptCXh68erUdnjWl0X+/IQPWODNRvrhhhDwWCZLPZKnQ84GWjpFckyTCMSB3/Pj5G0l8kDTUMI14ng2A2Sjpos9lqOmJmAAAAAAAAAADgOIJfAAAAAAAAAAAAAAAAAOAcZBiGk6R+Ov5L4SeCXrpI2qbjvxT+H0m32Wy2jA4bEsA5wcXZqdl7bp48QJ+sPaANB48Hs9hs0rLt8bpz6uDTmmHBmv36fs9RSZKPh6ueuXWy/u/fy0/rrPZ0Qf8uSnjrV/J2d+2wGR56d5XKKqslSTNG9tQlQ7u3KPjlfz/sNQXu3D1tcJOhL6cyDENOhnHa958PbDZbiqQvfv4jwzBcJQ3W8e/10yT9UZK/YRibdDIMZrPNZsvvkIEBAAAAAAAAAECDCH4BAAAAAAAAAAAAAAAAgHOAYRhBkkbrZMjLKEkZOvkL369J2mOz2ao7bEgAOMXUwVH24BdJSswsOK1zsgpK9ceP1tjrP143ThEB3i2erz34eHRc4IskffDjXq3ZnyxJ8vU8HphTWWU97fOqqq16fuFGex0Z5K0/XDe+xXOicTabrVLSlp//vCZJhmGE6+T/FzwhabhhGMd08v8LNkrab7PZajpkaAAAAAAAAAAAIIngFwAAAAAAAAAAAAAAAAA46xiG4Sz9P3v3HR1Vtbdx/NnpIQkkhN57R3qJNBWxIYoiFrxi73q9du9rr9eu2HsX7AVQUJoikBB67y30kE562+8fE2YyJIFJYwh8P2udZfbJ3vv8JkzizJyzn6NucgS8HAp6aSwpVo6F3K9LWmitTfBWjZD2pWRow65EbY9PVWpmjgoLreqEBKpBnVrq3bZRjQmmqIydCWlatnW/EtKylJqZrdrBgWoYHqJ+7RurYXiIt8uDl4WHBLm1M7LzKjTPQ1/8peT0bElS33aNdM0Zp1S6tpPBvpQMPTFpnrP9yNhBahQeorgDaRWec/qyrYpPzXS2rzmju0KC/CtVJyrGWrtP0q9F26HXDt3leN0wVNKDkhoYY2LlCoKJsdYmeadiAAAAAAAAAABOTgS/AAAAAAAAAAAAAAAAAMBxzhjTQI5wl0NBL30l7ZJjkfZ8SS9LWmutLfBakcep+z6drc9mr3K2P7nzPF3Qv3255sjMyVOXOz5SenauJKlBnVpaOeF6+fn6uPUrKCzU/HW79GvsJs1dvVPb4lOPOG+nppG69dxeunRQJ/n7+ZarJk9MmrtWd344w9l+88YRumJoF4/Gzlu3S6Of+9HZvv+iAXrw4oEejc3Ozdcns1bqizmrtXlvcql9jJF6tm6o+0b319m92ng0L048uxIPurUrEgb0+5It+jV2kyTJ39dHr103XD4+pkrqO9E98NkcpWbmSJL6t2+sa4d3r/ScX/+1xq09JqpTpedE1bDW5ktaVrS9I0nGmHpyvba4V1I/Y8xeOYJgDoXBrOb1BQAAAAAAAAAA1YfgFwAAAAAAAAAAAAAAAAA4jhhj/CWdItdC7ChJkZIWyrEA+wVJsdbaJK8VWYOMG9bFLfhl4ty15Q5+mbJoszP0RZIuG9y5ROiLJL3/x3I9NvEfj+ddvztRd300U5PmrtXHd55XodCL403sxj264e1p2pOUfsR+1krLtu7Xla9O0ah+7fTOLWcrOIBLGk8mufkF+mXhRrd9gzo3K9ccaZk5euDzOc727ef1Vufm9aqkvhPdrws36fclWyQ5AnNevW64jKlcYE5hoVX0xj3OdqOIELWoX7tSc6J6WWsTJE0t2mSM8ZXUVY7XHgMl3S2piTFmsVxBMDHW2gPeqRgAAAAAAAAAgBMPZ0kBAAAAAAAAAAAAAAAAwIuMMY3kWmAdJam3pO1yLLCeI+k5SeuttYXeqrEm692mkTo3i9S6XYmSpDmrdmhvcroaR4R6PMfXf69xa48b1rXUfoWF1q0d5O+r9k3qqnFEqMKCA5SXX6D9qRlaHZegjOw8Z7+YjXt06Yu/6I8nLlNQDQ4/mbpos255d7qy8wrc9jevF6ZOzSJVOzhQaVk5Wrn9gPanZDi/P2XRZh1Iy9TPD10sfz/fY132SWXe2l1au3OqVm0/oMSDWSq0VhGhQWocEar+HRrrtG4tdEb3lpUOADma3PwC3f3xLG3bn+rc171lfQ0uZ/DLY5P+0b5kx3OpdcM6um/0gCqt80SVnJ6t/375l7N958g+6tQsstLzbtid6Pa3rWuxEJ69Sen6fsF6TVuyVXEJaUpOz1Z4SKAahofo1E5NdW6ftuX+90fVs9YWSFpZtL0vScaYupIGyPE65U5JXxpjEuQKgomWtMpam1fqpAAAAAAAAAAA4Ihq7hliAAAAAAAAAAAAAAAAAKhhjDEBknrKPeiltlwLp5+WFGutTS1rDpTfuKFd9OjEfyRJBYVW381bp7tG9fNo7Pb4VEVv2O1s92/fWO0bR5TZv1FEiK4Y0kVn9Wyt3m0bytfHp0SfnLx8/Rq7WU9/O197k9MlSWt2Jui5H6L11Lgh5Xlox401cQd063t/uIW+XNCvne67aIC6FAt/OGTmiu166Iu/tD3e8VSP2bBHT3+3oFoe/56kg8ovsEfvWAl+vkZN6oZV6zGqQvHn8iFZSenak5SuJVv26d1py9ShSV09PDZKI/u2q7LjWmuVnp2rHfFpmrdulz6ZtVJb96U4v1+nVqDeufmscs35z9qd+uovVyjTy9ecUaODk46lR7+eq/jUTEmOwJx7LuxfJfOu2B7v1m5SN0zWWn3w53I9890CZeXmu30/PjVT8amZWrXjgN7/Y7miOjbVK9eeoQ5N61ZJPaga1tokSdOKNhljfCR1lut1zK2SWhpjlsr1eibGWrvPOxUDAAAAAAAAAFCzcIYLAAAAAAAAAAAAAAAAAKqJMaap3ENeekraLMei6D8kPSFpk7W20EslnhTGDuqkp76dr7wCx4954ty1Hge/TJq7VrZYZsi4oV3K7Dvm1I66+eye8vfzPeKcgf5+unRQJw3t2lwjn/pOOw6kSZI+n7NK943ur9q1Aj2q7XhRUFioG96e5hbq8PS4Ibr13N5ljjmzRyv9+cRlOu/p77V5b7Ik6b3py3Tt8O5q3TC8Susb+fT32plwsErnPFzzemFa9tp11XqMY2XjniRdPeE33TCih57919BSw4uOZtWOAzr9kYke9e3YtK4+uO0cdS4lIKgsWbn5uufjWc72pYM6aVi3FuWu82Q0Z9UOfTNvnbP9yrXDqywwZ39Khls7NNhf9382R5/NXuXR+OgNu3XOU9/qs3+P1NCu/Hser4pes6wp2j6WJGNMuKT+crzeuVnSJ8aYVBWFwBT9d4W1NtcbNQMAAAAAAAAAcDwj+AUAAAAAAAAAAAAAAAAAqoAxJkhSL7kHvQTJteD5UUmLrLXVm0CBEurVrqVzerfRlEWbJUlb9qVo4cY9GtChyRHHFRZafTNvrbMdEuiv0QM7lNm/cURouepqFB6ip68cqvGvT5UkZWTnafqybbp0UKdyzeNtvy7cpE17kp3tK4d2OWLoyyF1w4L1/m3naPijkyRJhdbqvenL9MLVp1dbrSersOAAnd6thU7t3EwdmtRV/drBCvD3VWpGjjbsTtLsVTs0ZdFm5Re4Mqg+mrFCkvT8+NOqpaY+bRvpprN7avSA9uUOl3n+x2hti0+VJNUNDdLTVw6tjhJPOBnZebr3k9nO9uWDO2to1+ZVNn9qZo5be3LsJu1OTHe2R/ZtqzFRHdW2Ubh8fXy0LT5VU2I36YcFG1RYlLCVlpmrqyf8pllPX6E2VRwChepjrU2R9GfRJmOMj6QOcr0eul5SW2PMcrleF8VYa3d7o14AAAAAAAAAAI4nBL8AAAAAAAAAAAAAAAAAQDkZY4ykFnItaB4oqbuk9XIsaJ4s6f8kbbG2aDU7vGrc0C7O4BdJmvj3mqMGv/y9Js4ttOCC/u0UGhRQpXWN6NFKAX6+ys0vkCQt3rS3xgW/fDxzhfNrXx+j/4491eOxPVo10KmdmmrBesfa/z+WbSP4pQo1rFNLb944QhcN7KCggNIvGe3dtpGuGNpFcQfSdMu70xW7aa/zex/NWKEBHZrooiMEHlXU0q379NGfK+Tn46MLB7T3eNyyrfv13vRlzvZT44YoMiy4yus7ET37/QLFJaRJkiLDgvXUuCFVOv/hwS+H/n4G+fvqwzvO07m927h9v1OzSJ3bu42uOr2brnx1stIycyVJB7Ny9e8PZmjqo2OrtD4cO9baQjleE62X9JkkGWPCJPWT43XTNZLeN8ZkqlgQjKSl1tqcUqYEAAAAAAAAAOCERfALAAAAAAAAAAAAAAAAAByFMSZYUl+5B734yrFQOVrSg5IWW2szvFYkjuiMU1qqcUSo9iY7ggh+id2k5646TSFB/mWOmTh3rVt73LCuFTq2tVYZOXlKz85Tbl5Bie+HhwQqPjVTkrRxT1KFjuEt6dm5WrJlv7M9oEMTNQoPKdccxYNfdiUe1O7Eg2oaGVZlNS577boqm6umad+krto3qetR3xb1a+vX/xujS178RfPX7XLuf+6HBRrVr538fH08Pm7HpnW19NVrne38wkKlZuRo095kzV0dp19jNykrN1+LNu/Vorf26pt5rfTh7eceNVgpL79A//lopgoKHXlaQ7o00+VDunhc18ls8ea9+miGK6Tp6XFDVLeKA3MKC0vf//z400qEvhQX1bGp3rv1HI17ZbJzX8zGPYresFtRHZtWaY3wHmvtQUmzi7ZDIXpt5XhdFSXpKkkdjTGr5Hp9FSNpJyF6AAAAAAAAAIATGcEvAAAAAAAAAAAAAAAAAFBM0ULk1nKFvERJ6ixpjRwLkL+XdK+k7SxErjl8fXx02eBOen3KYklSRnaeJsdu0hVDSw+NSMnI1rQlW5ztNo3CPQ4gyC8o1N9r4jQ5drNWbo/Xxj1Jyikl8KU0qZk5HvU7XizZvE/5Ba60hxb1aivuQFq55gjw83Vrb4tPrdLgF3jO389XH9x2jvrd+5kyc/MlSdv2p2rump0645SWHs8T4OerFvVrl9jfq01DXTqokx4ee6pu/+BPzV2zU5I0Y/l2XfHyZP3yfxfL16fsgJk3pi7Rmp0JkqQgf1+9fO0Z5Xl4J63c/ALd9dFMFRb9L2to1+a6dHDnKj9OaUFanZtF6l+ndTvq2LN6ttawrs31d9FzQpJ+WLCe4JcTWNFrqM1F25eSZIwJkSNoL0rSOElvSso3xsTIFQSzxFqb5ZWiAQAAAAAAAACoBgS/AAAAAAAAAAAAAAAAADipFS0y7idX0MtASflyLTD+RtJSFhnXfFcM7eIMfpGkiXPXlhn88lP0BmUXC2sZN6T0foebu2anHvxijjbtSa5QjWk1LPhld9JBt/Y389bpm3nrKjVnSnp2pcajchqGh+iyIZ316axVzn1zVu8oV/DL0TSuG6pJ916gMc//rJiNeyRJ0Rt2673py3X7eb1LHbNxd5JenRzrbN9zYX+1bRRRZTWdyF75NVYbdidJqt7AnNKCX8YO6uTx+MsGd3YLfolev6dK6kLNYa3NkPR30XYojK+VXK/PLpPUxRizVq7XadEijA8AAAAAAAAAUIOVfVsEAAAAAAAAAAAAAAAAADjBGIf2xpjxxph3jDHLJMVL+p+kBpK+ltRXUjNr7SXW2pettfMJfTkxtG0UoaiOTZ3tmI27tW1/Sql9v5671vm1r4/RZUM6H3X+H6M3aOyLP1c49EWSCmvYuvXk9KoPqknPzq3yOVE+p3dzD3lZG5dQ5ccI9PfTi9ec7rbvnWlLVVhY8negsNDqPx/PVE5RGFOnppG6c2SfKq/pRLR2Z4LeKBZ4dd/oAWrTMLxajlWnVmCJfb3bNvJ4/OF9N+9NFlkeJzfrsM1aO9Fa+29rbT9J9STdLSlO0hhJ8yXtNcb8Yox5yBgzrCjUDwAAAAAAAACAGsHP2wUAAAAAAAAAAAAAAAAAQHUxxoRJ6i9poKSoov9mSoqWFCPpC0nLrLVVn16B49KVw7ooesNuSZK10qS5a/V/Y09167N2Z4JWbIt3tk/v3lKNI0KPOO/2+FTd9eEMFRQLrWgUEaKxp3bSgA5N1LphHTUMD1GQv5+CAtwv3et19yfamXCwsg/NK/LyC6p8zqrOediTdFD5BdUbHuHna9Skbli1HuNYal6/tls78WD1ZF91aV5PHZvW1YbdSZKk/SkZWrcrQV1b1Hfr99fqOMVu2uts/+eCvtqbnHHU+Q8FxRwSn5KhuANpznZYcIAiQoMq8xCOe69NXqS8gkJJUrPIMI3q387tZ1CaPUnuf4/yC2yJMY0iQhTg5+u2r22j8BJzNQz3PH+jUYR730JrlZqZo/CQE/vfCOVTFMY3r2iTMcZIai7X67wXJHU3xmyQ6/VetKQtliQhAAAAAAAAAMBxiOAXAAAAAAAAAAAAAAAAACcEY4yPpA5yLfyNktRW0jI5Fvx+Kulma+1urxUJr7ugf3s99MXfSs/OlSR9M2+dHhoTJR8f4+zz9d9r3MZcOazLUed9Y+piZRcLmRjVr53eueVsBQcc/TK9g1m5npZ/zBQWFnrU7/DQjDtH9tHjlw+ujpIqbOTT31d7sE7zemFa9tp11XqMY+nwcKLsvKoP+DmkXeMIZ/CL5AhROjz4JTs33619y7t/VOhYN70z3a1989k99ey/hlVorpqi+M9uV+JBDbj/i3LPsTc5Xb3v+dRt35xnxql7S/d/p45NI0uMDTwsHOZISutbnc89nBiKwlziirZvJckYEySplxyvB0dJelZSsDEmRq4gmEXW2pqZugYAAAAAAAAAOKEQ/AIAAAAAAAAAAAAAAACgRjLGhEvqL1fQywBJKXIt6P1I0gpr7fGXqgGvqRXor9ED2+urvxzhLnuS0vXX6jidcUpLSVJefoF+XLDB2T8yLFjn9Gpz1Hn/WLbN+XVYcIDevGmER6EvWbn5Ssusnqeor6+PWzvfwzAXSUrNzPGoX/06tdzaCWmZHh8Dx6+kg1lu7ciwoDJ6Vp7fYc/THII+aqyW9WsrJMhfGdl5zn2e/i0pq2/d0Op77uHEZa3NluO1YLSk1yTJGNNUrmDApyT1NMZsket1Y4ykjdZaz/9nCQAAAAAAAABAFfA5ehcAAAAAAAAAAAAAAAAA8C5jjI8xpqsx5gZjzEfGmDWSdkl6WFKwpPcldbHWtrHWjrPWvmmtXUToC0pz5dCubu2Jc9c6v/5z+TYlFAu9uOTUjvL38z3ifBnZedqfkuFsD+jQRKFBAR7VsnTLPhVa61Hf8goLdq8hNcPzAIYNu5M86tevXWMZ42ov2bLf42Pg+LVkyz63dqPw0Go71r7kdLd2vdq1yuiJ450xRsO7t3Tbt35Xosfj1x/2dycyLFgBR/n7C3jKWrvbWvujtfY+a+1gSXUl3SBpjaSzJU2TlGCMmWaMecwYM8IYU8ebNQMAAAAAAAAATg5Hv50IAAAAAAAAAAAAAAAAABxjxpi6kgZIipI0UFJ/SQckxUiKlvSOpFXW2jyvFYkaq1/7xurQpK427nGEDExbukUpGdkKDwnS13+vdet75bCupU3hJi3LPVCldi3PQl8k6bt56zzuW171awe7tTft8SzMRZJmrtju2THq1FK3FvW1ascBSdLGPUlateOAures7/Gxqtuy167zdgk1zs8xG93agzo3rZbjpGXmaOlhYUFtG4WX6Hde37ZK+PKucs9/wbM/aMH63c72L/83RoM7Nyv3PDXZl3ePKveYuANp6n3Pp85283phHv8end+vnSYv2uxsz1m1Q2MHdfJo7JyVO9zaAzs28WgcUBFF4YCLirY3JMkY00iO151Rkh6R1McYs12u158xktZZawu9UTMAAAAAAAAA4MTk4+0CAAAAAAAAAAAAAAAAAJzcjDG+xpgexpibjTGfGWPWS9ou6T5JvnIsxm1vrW1vrb3KWvuOtXYpoS+ojHFDuzi/zskr0I8LNmh/SoZmr3IFD/Rs3UBdmtc76lx1agW6tTfvTfGohrU7E/T9gg2eFVwBnZvVk6+PcbZnrdqhwkJ71HFz18Rp8eZ9Hh/n2uGnuLUfn/SPCgpZE19TfTdvnZZtdYWx+BijM3u0rpZjTZiyWHkFrudKtxb11DQyrFqOhWPjrF6tVTc0yNmeHLtJe5IOHnVcakaOvv57jdu+ET1aVXV5wBFZa/dZa3+x1j5orR0mKULSeEnLJJ0m6VdJScaYP40xTxpjzi0KKwQAAAAAAAAAoMIIfgEAAAAAAAAAAAAAAABwTBlj6htjRhljnjXGzJaULOlbSQMlRUu6VFKEtXa4tfZha+1Ua+0Bb9aME8+lgzvJz9d1Cd3Xc9fq23nrlF8shGLc0K4ezVUr0F+tG9Zxtlduj9fcNTuPOGZvUrqufeM35eYXlLNyz4UE+at3m0bO9r7kDH02e9URx8QdSNPt788o13HGDe2i1g1cj3/ump265+NZ5X5sG3cnacH63eUag7LNWbVDa+LK96dz5ortuueTWW77LhvcSS3q1y5zTPSG3Zq9ckeZ3y/LpLlr9eZvS9z2XXdmj3LPU13mrduleldNcNtwdKFBAbrnwv7OdnZegW57709l5+aXOaagsFB3fzxTCQeznPsaR4Rq7KBO1VorcDTW2ryisMG3i8IH20lqL+lNSX6S7pe0wxiz3hjzaVGI4SnGGF+vFg4AAAAAAAAAqFH8vF0AAAAAAAAAAAAAAAAAgBOXMcZP0ilyhLpEFf23vqRYSTGSXpK00Fqb5LUicVJqUCdEI3q00rSlWyU5wlr2JB50fj/I31djojp6PN/oAR302uRFzvZ1b/6mV68brlH92skY49yfX1CoybGb9PikedqbnK4gf1/5+vooIzuvCh5VSf86rasWbd7rbD/81d/y9TG66rRu8vFxr+unmI16YtI/ik/NVHhIoFIycjw6hp+vjz6+8zyd//T3yiwKd/h67lot3xavuy/sp/P6tFWAX+lr4OMOpGnmim2asmiz/lm7S/dfNECndmpaiUeMQ2I37dXLvyzUGd1b6qKBHTSiZ2tFhgWX2nfLvmS9M22pvpizWta69jcMD9H/jT31iMfZvj9Vd344Qz1bN9Alp3bSub3bqGWxIKDirLVauHGP3pu+TFMXb3H7Xr92jfWvYZ6FLZ1o9qdkKCevZFDSnqSDbu38Aqu4A2mlzlGnVqDqhARWS33ldd2Zp+irv9Zo/e5ESY4QnYuf/0kvX3uGujSv59Z32/4U/feLvzTzsPCgZ64cqkB/LnPG8acojHBK0XbotW5XOV7nRkm6R1JjY8wiOQINYyTFWGsTvFMxAAAAAAAAAOB4xxkRAAAAAAAAAAAAAAAAAFXGGNNQroCXKEl9JO2QY+Hr35Kel7TeWltyhTtwjI0b1tUZ/CJJCQeznF+P7NuuXCEKt53bW1//vUbxqZmSpJSMHF335u9qHBGqHq0bKCTQX0npWVq2db9boMoz/xqmCVMWVVvwy2WDO+uTWSu1Ylu8JCmvoFD3fjpbL/wUo95tGznrWrJln9IycyVJDerU0mOXDdIdH8zw+DintGqgD+84Vze9PV0ZOY7HsmZngm54a5qC/H3VvWUDNQivpVqB/krPylVyerY27ElScnp21T9oOFkrzVq5Q7OKQjWaRoaqbaMI1akVqEB/X6Vk5GjTniTtKCVMpHatAH1z34VqHBHq0bGWb4vX8m3xeuTruYoIDVLHpnUVERKk0OAAZeXkKeFgltbuTHA+z4rr1qKevr5nlFsY0cnkxrenacH63Ufttzc5Xb3v+bTU791/0QA9ePHAqi6tQgL8fDXpvgt0zpPfaX9KhiRHENHQ//tanZtFql3jCPkYo23xqVq1I94tbEiS7jq/ry4c0N4LlQPlZ63Nl7SiaHtPkowxkZIGyPF6+C5JXxtj4uUKgomWtKpoLAAAAAAAAADgJEfwCwAAAAAAAAAAAAAAAIAKMcYESOoh96CXOpIWyrGg9VlJsdbaFG/VCBzJiB6t1KBOLWdYS3FXDutSrrkiQoP01d2jdNnLv7qFmexNTtfe5PQS/X2M0WOXDdI1Z3TXhCmLyl+8h/x8ffTJHedpzAs/a3t8qnN/fGqmphcLvTmkaWSovrn3QiVWIJDl7F5t9McTl+mGt6Zp/e5E5/7svAIt2rzXoznq1PI8bAfltzsxXbsTSz4fDzegQ2O9e8s5alG/doWOk5yerZgNe47azxjp6tO767HLBqn2cfZvn5PnnsfAc7N8mterrZ8fulg3vTNNq+MSnPvX7UrUul2JpY7x9TF64vLBuvXc3seqTKBaWGsTJf1etMkY4yups1yvl2+X1MIYs0SuIJgYa+1+71QMAAAAAAAAAPAmgl8AAAAAAAAAAAAAAAAAeMQY00TuIS89JW2VY7HqDElPSdporS30Vo1Aefj5+uiywZ315m9L3Pa3qFdbQ7o0L/d8vds20pynr9AT38zXlEWbVFBoS/Tx9/XR6d1b6p4L+6lvu8YVrr08Wjaoo+mPX6rnf4zRxLlrlZtfUKJPeEigLhvcWfdfNEDhIUGat25XhY7VqVmk5j53paYs2qwPZyzX4s37lF9Q9p8EXx+jnq0b6vTuLXTJqZ3UrnFEhY6Lks7p3UaJaVmK3rBbG/cklfp8LC7I31eDOzfT9SN66MwerWSM8fg4r143XLNXblfspr2lBikdrkGdWho9oIP+dVpXdWlez6PjHGuLNrmHFd1yTi8vVVJzdWhaVzOevFzvTl+mr/5eo637UkrtFxzgp/P6tNX9Fw3gbwBOSNbaAkmri7aPJMkYEy6pvxyvqW+V9JkxJlmuIJhoSSustXneqBkAAAAAAAAAcOwYa498Ig8AAAAAAAAAAAAAAADAyccYEyipl9yDXmrJtRg1RlKstfag14rECc8YYxO+vMvbZVRI4sEsxWzYrZ0JB5WVm6fIsFpqFBGifu0aKyI0yGt1pWfnasH63Yo7kKaDWTmKDKulFvXCFNWpqQL9q/5ecunZuVqyeZ/2JKUrKT1bOXn5CgnyV93QYLVtHK4OTeoqNCigyo97Iog7kKbe93zqbF8+uLPeuvmsCs2VlZuvDbsTtTMhTftTMpWRnav8Aquw4ACFhwSqbaMIdW9VXwF+vpWue1dCmrbsS9HOhDSlZOQoJ69Agf6+CgsOUIPwEHVvUU/N6tWu9HGq26hnflD0ht2SpIjQIC199RqFBQd6uaqabfWOA9q0N1n7ktOVV1CoiNAgtaxfRwM6NK6Svz8v/BSjl35e6Gz/8n9jNLhzs0rPW1y9qybIWutZKhJQDsYYH0kd5XrdPVBSG0nLVOz1t7V2j9eKBAAAAAAAAABUi6o/SwsAAAAAAAAAAAAAAACgRjHGGEnN5b7Q9BRJG+RYaDpV0iOSNlvuNAV4JDIsWCP7tvN2GSWEBgXorJ6tj+nxhnVrccyOh9IFB/ipZ+uG6tm6YbUfq1m92jUi2OVIsnLztWTLPmf7tnN7EfpSBbq1rK9uLet7uwzguGStLZS0rmj7VJKMMbUl9ZPj9fl1kj4wxmTIPYhxmbU2xytFAwAAAAAAAACqBMEvAAAAAAAAAAAAAAAAwEnGGBMsqY/cg1785FpA+pCkxdbaDK8VCQBwk5GTp7gDaW776oYFKTQowEsVnbgWbdqj3PwCSY4QpxvP6undglBCZk6eEtKy3PalZZJ9gROLtTZN0qyi7VBYYzu5Xr9fLamDMWalXK/jo621O71TMQAAAAAAAACgIgh+AQAAAAAAAAAAAAAAAE5gRQtEW8k95KWrpLVyLA79UdL9krZZa62XygQAHMWURZs1ZdFmt31v3jhCVwzt4qWKTlzz1+12fn37eb0J1zkO/bUqTuMnTPV2GcAxVfRafVPR9oUkGWNCJfWV43X+lZLeMsbkyvE6P0aOQJil1tqsUicFAAAAAAAAAHgdwS8AAAAAAAAAAAAAAADACcQYEyLH4s/iQS+Fciz6jJH0nRyLPzO9ViQAAMexeet2SpLq1w7WDSN6eLkaACibtTZd0l9F26HQx9ZyvQ+4XFJnY8waud4PREvaQegjAAAAAAAAABwfCH4BAAAAAAAAAAAAAAAAaqiihZ1t5VrYGSWpo6RVcizqnCTp35J2srATAADP/Pbopd4uAQAqpOg1/9ai7WtJMsbUktRHjvcLYyW96thtigfBLCYYEgAAAAAAAAC8w3A9BwAAAAAAAAAAAAAAAFAzGGPCJPWTK+RloKRsORZrHlq0ucxam+21IoEqZIyxCV/e5e0yAACQJNW7aoKstcbbdQCVURQe2UKu9xRRkrpJWi/Xe4oYSVsIjwQAAAAAAACA6ufn7QIAAAAAAAAAAAAAAAAAlGSM8ZHUXq6AlyhJ7SQtl2Mx5ueSbrXW7vJWjQAAAABqlqIwlx1F27eSZIwJktRbjvcdF0r6n6QgY8yhIJhoSYusteleKRoAAAAAAAAATmAEvwAAAAAAAAAAAAAAAADHAWNMHUn95Qp6GSgpVdKhxZafSFpurc31WpEAAAAATjjW2mxJC4o2SZIxpplcAZTPSOppjNkk1/uTGEkbi4JkAAAAAAAAAAAVRPALAAAAAAAAAAAAAAAAcIwZY3wkdZZrIeVASa0kLZFjAeUHkq631u71Vo0AAAAATl7W2l2SfijaZIwJlNRDjvcv50h6UlKYMWahXEEwsdbaVO9UDAAAAAAAAAA1E8EvAAAAAAAAAAAAAAAAQDUzxkTIEe5yKOilv6QEORZHRkt6V9JKa22e14oEAAAAgDJYa3MkxRZtEyTJGNNYrvc5j0rqbYzZLlcQTLSk9dbaQm/UDAAAAAAAAAA1AcEvAAAAAAAAAAAAAAAAQBUyxvhK6ipXyMtASU0lLZZj8eObkhZaa+O9ViQAAAAAVJK1dq+kn4s2GWP8JZ0ix/ug0yX9n6RIY8xCucJgFlprk71TMQAAAAAAAAAcfwh+AQAAAAAAAAAAAAAAACrBGFNPrrvcR0nqJ2mvXAsbX5e0xlqb760aAQAAAKC6WWvzJC0p2t6SJGNMA7neLz0oqa8xZpdc75eiJa211hZ4pWgAAAAAAAAA8DKCXwAAAAAAAAAAAAAAAAAPGWP8JHWXI+DlUNBLA0mxcixYfEWOO9gneq1IAAAAADhOWGvjJU0u2g69p+omx/upQZLuldTIGLNIriCYhdbaBO9UDAAAAAAAAADHFsEvAAAAAAAAAAAAAAAAQBmMMQ3lCngZKKmPpJ1yLEacK+lFSeu4Oz0AAAAAHJ21Nl/S8qLtPUkyxkRKGiDH+667JfUzxuyXKwgmWtLqorEAAAAAAAAAcEIh+AUAAAAAAAAAAAAAAACQZIzxl9RDrpCXKEkRkhbKsdDwf3LceT7FWzUCAAAAwInGWpso6feiTcYYX0ld5Hpfdqek5saYxXKFwcRYa+O9UzEAAAAAAAAAVB2CXwAAAAAAAAAAAAAAAHBSMsY0kWsh4UBJvSRtlWMh4UxJz0jaYK0t9FqRAAAAAHCSsdYWSFpVtH0oScaYCEn95Xj/dpukz40xSSoWBCNphbU2zytFAwAAAAAAAEAFEfwCAAAAAAAAAAAAAACAE54xJlCOYJfiQS8hciwOjJH0hKRF1to0b9UIAAAAACidtTZZ0h9Fm4wxPpI6yvX+7mZJrY0xy+QKgom21u71TsUAAAAAAAAA4BmCXwAAAAAAAAAAAAAAAHDCMcY0l3vISw9JG+VY/PebpEclbbLWWq8VCQAAAACoEGttoaR1RdsnkmSMqS2pvxzvAa+X9KExJl3FgmAkLbfW5nilaAAAAAAAAAAoBcEvAAAAAAAAAAAAAAAAqNGMMUGS+sg96CVArsV9/ydpsbU23WtFAgAAAACqlbU2TdLMok3GGCOpvVzvE6+R1N4Ys0LFwmCstbu8UjAAAAAAAAAAiOAXAAAAAAAAAAAAAAAA1CBFC/dayrVwL0pSVznu8h4t6WdJD0jaZq213qoTAAAAAOBdRe8JNxZtn0uSMSZUUj853k9eJekdY0yOigXBSFpqrc32StEAAAAAAAAATjoEvwAAAAAAAAAAAAAAAOC4ZYypJamvXEEvA4u+dWhR3r2SllhrM71TIQAAAACgprDWpkuaU7QdChdtI1ew6BWSOhtjVssVBBMjaQfhogAAAAAAAACqA8EvAAAAAAAAAAAAAAAAOC4UW3AXJVfQSydJq+VYbPetpP9IimPBHQAAAACgsoreW24p2r6WnAGkfeR4X3qppNeK9hcPgllMACkAAAAAAACAqkDwCwAAAAAAAAAAAAAAALzCGBMqqZ9cIS8DJeXIdVf1ryUttdZme61IAAAAAMBJpSjQ5Z+i7VBIaUs53rNGSXpJUjdjzDq53r/GSNpKSCkAAAAAAACA8iL4BQAAAAAAAAAAAAAAANWuaKFcB7kWyg2U1F7ScjkWyH0h6TZr7S5v1QgAAAAAwOGKwly2F23fSJIxJlhSLzne346W9IKkAGNM8SCYRdba9GNfMQAAAAAAAICaxBAoDQAAAAAAAAAAAAAAgKpmjKktaYBcQS8DJB2UawFctKQV1tocrxUJ4LgXHOC3LzuvoKG36wAAQJKC/H33Z+XmN/J2HQCOT8aYZnIFnUZJ6iFpk9zfB2+yLOIAAAAAAAAAUAzBLwAAAAAAAAAAAAAAAKgUY4yPpE5yLW4bKKm1pKVyLW6Lsdbu9VqRAAAAAAAcQ8aYQEk95f5eOUyO98mH3ivHWmvTvFUjAAAAAAAAAO8j+AUAAAAAAAAAAAAAAADlYoyJkDRArsVr/SUlyf0u5iuttXleKxIAAAAAgOOMMaaJHO+no4q2XpK2yfVeOlrSBmttodeKBAAAAAAAAHBMEfwCAAAAAAAAAAAAAACAMhljfCV1kevu5FGSmklaLFfQS4y1Nt5rRQIAAAAAUAMZY/wl9ZDr/fZASXUlLZQrDCbWWpvstSIBAAAAAAAAVCuCXwAAAAAAAAAAAAAAAOBkjImU+4KzfpL2y3Xn8RhJq621+V4rEgAAAACAE5QxpqGkAXK9L+8raadcQTAxktZaawu8ViQAAAAAAACAKkPwCwAAAAAAAAAAAAAAwEnKGOMnqZtci8miJDWUtEiuxWQx1tpErxUJAAAAAMBJjPfuAAAAAAAAwImN4BcAAAAAAAAAAKpZcIDfvuy8gobergMAcHII8vfdn5Wb38jbdQA4PhljGsi1SIy7hgMAAAAAUAMZY+pJGiDX+/v+kvbK/f39amttvteKBHDcCw4O3pednc15bABAtQsKCtqflZXFOWwAAIAyEPwCAAAAAAAAAEA1M8bY/W9f4e0yAAAniYa3T5K11ni7DgDeZ4zxl9RD7kEvdSUtlGshWKy1NtlrRQIAAAAAgEozxvhK6iLX+/8oSc0kLZYrCCbGWhvvtSIBHHeMMTY/db+3ywAAnAT86jTkHDYAAMAR+Hm7AAAAAAAAAAAAAAAAAFSeMaax3Bd49ZK0TY4FXrMkPSNpg7W20GtFAgAAAACAKmetLZC0qmj7QJKMMRGSBsjxOcHtkr4wxiTKFQQTLWmltTbPK0UDAAAAAAAAkETwCwAAAAAAAAAAAAAAQI1jjAmQI9jlUMhLlKRQFd3BW9KTkmKttWleKxIAAAAAAHiNtTZZ0vSiTcYYH0md5AqNvUVSK2PMUrmCYGKstXu9UzEAAAAAAABwciL4BQAAAAAAAAAAAAAA4DhnjGkm18KsKEk9JG2SY1HWNEmPSdpkrbVeKxIAAAAAABy3rLWFktYWbR9LkjGmjqT+cnzecKOkj40xaXIFwURLWm6tzfVK0QAAAAAAAMBJgOAXAAAAAAAAAAAAAACA44gxJkhSb7kHvQTKteDqYUmLrLXpXisSAAAAAADUeNbaVEkzijYZY4ykDnJ9HnGtpPbGmOVyhcHEWGt3eaVgAAAAAAAA4ARE8AsAAAAAAAAAAAAAAICXFC2oaiHHYqpDQS/dJK2XYzHVL5IekrTVWmu9VCYAAAAAADgJFH32sKFo+1ySjDFhkvrK8bnFeEnvGmOyVSwIRtJSa222V4oGAAAAAAAAajiCXwAAAAAAAAAAAAAAAI4RY0wtSX3kCnmJkmTkWCgVLel+SYuttZleKxIAAAAAAKCItfagpDlF26EQ27ZyfK4xUNKVkjoZY1bLFQQTLSmOEFsAAAAAAADg6Ah+AQAAAAAAAAAAAAAAqAZFC6HayBXwMlBSZ0mr5VgE9Z2keyTtYCEUAAAAAACoCYo+w9hctH0lScaYELmCbi+T9LqkQmPMoRCYGDmCbrO8UTMAAAAAAABwPCP4BQAAAAAAAAAAAAAAoAoYY0Il9ZN70EuuXAucJkpaxiInAAAAAABwIrHWZkiaW7QdCsNtKdfnI69I6mqMWSfX5yTRkrYRhgsAAAAAAICTHcEvAAAAAAAAAAAAAAAA5VS0gKm9XAuYooraK+RYvPSlpNustbu8ViQAAAAAAIAXFIW5bC/aJkmSMSZYUm85Pke5SNKLkvyMMTFyBcEsttame6FkAAAAAAAAwGsIfgEAAAAAAAAAAAAAADgKY0xtSf3lCnkZKCldrrtUfyZpubU2x1s1AgAAAAAAHK+stVmS5hdtkiRjTHO5Pmv5n6RTjDEb5QqCiZa0uShIBgAAAAAAADghEfwCAAAAAAAAAAAAAABQjDHGR1JHuQJeoiS1lrRMjgVHH0u60Vq7x2tFAgAAAAAA1HDW2p2Sdkr6XpKMMYGSesnxecxISU9LCjHGxMgVBrPIWpvmnYoBAAAAAACAqkfwCwAAAAAAAAAAAAAAOKkZYyIk9Zcr6GWApGS57iz9gaQV1to8rxUJAAAAAABwgrPW5sgR8BIj6XVJMsY0kSuY9wlJvYwxW+UKgomRtMFaW+iFkgEAAAAAAIBKI/gFAAAAAAAAAAAAAACcNIwxvpK6yLVgaKCk5pKWyLFY6F1JV1tr93utSAAAAAAAAEiSrLV7JP1UtMkYEyDpFDk+1zlT0qOSIowxC+UKgllorU3xSsEAAAAAAABAORH8AgAAAAAAAAAAAAAATljGmEhJA+QKeekvab9cd4V+U9Iqa22+14oEAAAAAACAR6y1uZIWF21vSpIxpqEcn/sMlPRfSX2MMXFyff4TI2mdtbbAK0UDAAAAAAAAR0DwCwAAAAAAAAAAAAAAOCEYY/wkdZNjkc+hoJfGkmLlWODzuhx3fE7wVo0AAAAAAACoWtba/ZJ+LdoOfUbUXY7Ph4ZKelBSA2NMrFxBMDHW2iTvVAwAAAAAAAC4EPwCAAAAAAAAAABwBP/+IkbfLtzmbC96apRaRIZ6sSKgfPILCrVoa4J2JWVoX2qWQgL91Ci8lk5pHqFmdUO8Xd4JJb+gUOv2pGjdnlQlZ+QoM7dAoYF+qhsaqG7NItS+YW35+BhvlwmcUIwxDeS6m3OUpL6SdsmxgGe+pJclreVuzgAAAAAAACcPa22+pGVF2zuSZIypJ9fnSPdK6meM2StXEEy0pDVFYwHguHbdrf/WFxO/dbY3r1ykVi1beLEioHzy8/O1YOEixe3cpT179yk0NERNGzdSrx6nqEXzZt4u74SQn5+vTVu2atuOOO3evUepaQeVk5uj0JAQRYSHq0unjuretbMCAwO9XSoAAABE8AsAAAAAAAAAAABwQkrNzNVLv6/ST4t2KDE9p8T3jZEGtq2vO0Z00ZndmlRrLYcHKFXGZQNa643xAys9z+2fReuHRdvd9p3avoF+/s/wcs+1Lf6g3p21Xj8u3q707LLXBNQLC9TlA9voluGdVD8sqNzHAU52xhh/SafIFfISJSlS0kI5Fue8IGmhtTbZa0UCAAAAAADguGStTZA0tWiTMcZXUle5Pmu6S1JTY8xiuYJgYqy1B7xTMQAAJ56UlFQ99fxLmvjdT0pITCzxfWOMBp86UPf/5w6dd9aZXqiwJGutzhh5kf6ZH+22f/y4y/TJu294NMfnX3+j62+7q8I13HbjdXrj5f8dtd/8mFh99+PPil64WGvWb1BOTsnrBIoLCgrSRaPO0x233KABfftUuD4AAABUHsEvAAAAAAAAAAAAwAkmZnO8bv00WntSMsvsY60UvfmAojf/rfGD2+m5S/vI39fnGFZZMUH+vpWeY9aaPSVCXyrq47826ulflisrr+CofRMO5uitGes0KXqrXr2yv845hbvVAUdijGkkx6KbQ4tvekvaLseimzmSnpO03lpb6K0aAQAAAAAAUDNZawskrSzaPpAkY0xdSf3l+CzqTklfGmMS5AqCiZa0ylqb55WiAQCowf5ZEKOrbrhVu3bvKbOPtVb/zI/WP/OjddO14zXhpefk7+9/DKss6f2PPy8R+nK8+vqb7/XBp1943D87O1uTvv9J3/zws2685iq9/uKzCggIqMYKAQAAUBaCXwAAAAAAAAAAAIATyOqdyRr3zt/KyMl329+1abjaNAhTenaeVu9K0YGD2c7vfTFvs3LzCzThqoHHutxyG9mzcmEpGdl5emDSoiqp5e0Z6/TUL8tL7G8RGaLOTcIVGuSn1Mw8rYhLcvt5J6bn6PoP5+mTm4bo7O5Nq6QWoKYzxgRI6in3oJfaci2qeVpSrLU21Vs1AgAAAAAA4MRmrU2SNL1okzHGR1JnuT6vulVSS2PMUrk+t4qx1u7zTsUAANQMy1eu1qix45SenuG2v0f3rmrXpo0OpqdrxarV2h9/wPm9Dz79Qjm5ufr4nQnHulynXbv36P+efMZrx68sPz8/tW7ZQq1btVSd2mHy8/NTSmqa1m/YqG074pz9rLX64NMvFLdrt3755gv5+bHsGAAA4FjjFRgAAAAAAAAAAABwgkjLytW/3nMPfenUpI7eGj9Q3ZvXde7LKyjUxAVb9MgPS5WbXyhJ+iZmm7o1i9CNp3es8roev7iX7hvZrdzjfojdrhemrnK2m0XU0pCOjSpVyzO/rtCu5ExJUmiQn9Kz848yonRrd6fouckr3PZ1blJHL13RT/3a1Hfbb63V9JW79dC3i7UvNUuSlF9odfdXC7Xg8fMVXou7puHkY4xpKsdimUNBLz0lbZZjscx0SU9I2mittV4qEQAAAAAAACc5a22hpDVF28eSZIypI6m/HJ9r3STpE2NMqooFwUhabq3N9UrRAAAcZ1JT03ThZf9yC33p1qWTPn3vLfXq0d25Ly8vT598MVF3P/SIcnMd/xv9/Otv1POUbrrzlhuPed2SdPs9Dygt7aAkKSwsVAcPplfJvC88/bjGXHi+x/1rh4V51M/X11cD+vXRyLNHaOjgU9W3Vw8FBQWV2nf9xk165oVX9M0PPzv3TZ8xSy9PeFsP3XuXx7UBAACgahD8AgAAAAAAAAAAAJwg3pm5XntTspztdg3DNOWeM1U72D1YxN/XR1cPaa+mESG68t2/nftf/n21Lh3QWnWqOIgkMjRQkaGB5R43a81et/ZlA9vIx8dUuI7YLQf06T+bJEm+Pkb3j+yux39cVqG53pm5TvmFrjyK9g1ra8o9IxQW7F+irzFG5/Zopq7NwnXOi38qMT1HkpSYnqPP/9mku87uWqEagJrCGBMkqZdcIS9RkoLkWgzzqKRF1tqDXisSAAAAAAAA8IC1NlXSjKJNxhgfSe3l+uzrekntjDHL5QqCibbW7vZKwQAAeNkrb76j3Xtc5307tm+nv6dPUZ06td36+fv76+brr1bz5k11wdgrnfuf+t/LuurySxUeXueY1SxJ3/zwk36bPkOSI/Tl/rvu0GPPPF8lc9eLrKtWLVtUyVzFvfr80/L3L3m+ujSdOrTXVx+/pzatW+m5l15z7n/htTf0n9tvLjMwBgAAANXDx9sFAAAAAAAAAAAAAKi8pPQcfTBng9u+164cUCL0pbgzuzXRlae2dbZTMnP17qz11VZjeWzen6bF2xKcbWOky6NaV3i+nLwC3fN1rGxRVstNp3dU92YRFZ5vxuo9bu2HL+xRauhLcS0iQ3XniM5HnAeo6YxDS2PMZcaY140xMZISJb0lqa2kyZJOl9TAWjvKWvuctXY2oS8AAAAAAACoiay1hdbaDdbaz6y1t1hre0hqJEfYcZKkqyUtN8bsNMZ8Z4y5xxgTVRSWDADACS0xKUlvvPuB274P3nqtROhLceeddaauH+8KfklOSdGrb71bbTWWJiExUXc/+Iiz/cxj/6emTRof0xoqwtPQl+Ie/+/9al0shObgwXTNnjuvKssCAACABwh+AQAAAAAAAAAAwHEvJTNXX/yzWU/9vMzbpRy3fl+xSxk5+c52/zb11L9t/aOOu/3MTm7tHxZtr+rSKmRS9Fa39qD2DdUiMrTC8706fY027U+TJDWPDNED53ev8FxpWblKycx1tv19fXR6F88u9DvnlGZu7a3xZF2gZjPGBBtjhhhj7jfG/CRpt6SFki6XtFfSA3KEvPSx1t5urf3KWrvZ2kMxTAAAAAAAAMCJxVp7sCjs+Dlr7ShJDeQIQ54iRzjy25ISjTExxpjXikKUWxhjjDfrBgCUT3Jyij745As9+OhT3i7luPXLlN+Vnp7hbJ86sL8GDex/1HH33nW7W3vitz9UeW1Hcs9Dj+pAQqIkqX/f3rr1hmuP6fGPJV9fX4044zS3fVu3bfdKLQAAACczP28XAAAAAAAAAAAAqoa1Vqt3JWvT/jQlHsxRZm6+6oYGqml4LQ1o10AhgVV7WmB7QrpWxSVpb2qWsvMK1CQ8WAPbNVCzuiFHHJedV6CFWw5o0740HczOU3itALVvVFsD29aXn2/VZdZvjT+oNbuStSclUwWFVg3rBKtPq0i1qh9WZcfwVHxalhZvTdCBg9lKzshV7WB/1QsLUu9WkUf9eZ3McvMLNHP1Hn0fu10z1+xRbn6hTm3fwNtlHbemr9zl1r5sYBuPxrVtWFt9W9fT4m0JkqSdiRlatTNJ3ZvXrfIaPVVQWKjvY7e77bsiyrPHU5o1u5P19ox1zvYLl/VVrYCK/03MLBawI0l1QwMV5O/r0dgmEbXc2mlZeRWuAzjWihaetJYUJWlg0X87S1ojKVrS95LukbSDYBcAAAAAAADAoeizss1F25eSZIwJkdRXjs/ZrpD0hqQCY0y0pBg5Pm9bYq3N8krRQBWx1mr5ytXasGmTDiQkKiMjU/Ui66pZs6YaEjVAISFVe65067btWrZilXbv3ausrGw1a9pEQ04dqBbNmx1xXHZ2tuZFL9T6jZuUlnZQEeHh6tSxvYacOlB+flV3nn3Tlq1auWqNdu3Zo/z8AjVp3FD9+/RR2zatquwYntofH6/ohYu1P/6AkpKTVadObTWoV0/9+/Y+6s/rZJabm6vf/5ipr775Xr//OVO5ubkaOvhUb5d13Jr8+3S39tXjLvNoXId2bTWwf1/FxC6WJG2P26llK1apV4+K39zDU7//OVMTv/tRkuTn56f333hFPj5Vdy3L8SgiItytXTysBwAAAMcGwS8AAAAAAAAAANRw8alZev2Ptfp16Q4lHMwptU+An4+Gd22iB8/vrs5Nwj2at++jk7UzyXExR/O6IVr89AWSpNlr9mjCH2sVs+VAiTHGSOf1aKbnxvZRo3D3cIP07Dy98vtqfT5vszIOC02QpMjQQP33glN01aB2lapv2opdemvGOmeIxeF6tqyrxy/qdUwCRKYu26k3/1yrFTuTVNby946NauuW4Z102cDW8j3CxULvzlynJ35e7mw/cmEP3XlWl3LVU1ho1f/xKc6fW7C/r5Y/N1rhtQLKNU91i91yQN/HbtfkpXFKycz1djk1QkFhoeZt2O+2rzzP8VPbN3D7nZm9dq9Xg19mr92r/amua9lrB/trZM+KXWBaUFiou7+KVV5BoSRpdJ8WGt61SaXqiwgJlJ+PUX6h4xc7J6/A47E5+e59j7ffP6C4osUn/eQKeRkoKV+ORScxkr6RtJTFJwAAAAAAAED5WGszJP1dtB0KXW4l12dxYyV1NcaslSsIJkbSNkKXURPs2x+v5195Xd/99KviD5R+3jYgIEDnnjVcTz78oLp16ezRvG2799WOuJ2SpJYtmmvLKkcoxPSZs/X8KxM0b0FMiTHGGI0+/zxNeOk5NWncyO17Bw+m6+kXXtEHn35eatBBvchIPfPYf3XDNVdVqr7Jv03Ti6+/5QyxOFzf3j31wtOPa9gxCBD56depevG1N7Vk+QqV9eekS6eOuvuOWzR+3GXy9S375gevvvmuHnjkCWf7uSce0QN331muegoLC9W+R3/nzy04OFhx65aXCKLwtvkxsfr6m+/1/c+TlZyS4u1yaoSCggLN/nue277yhOQMG3yq2+/MHzNnV3vwy8GD6br97gec7XvuvFXdu5bvuoyaKG6n+01mGjdq6KVKAAAATl4ndtQgAAAAAAAAAAAnuM//2aT+T0zRx39vLDP0RZJy8ws1bcUunfHcdL3559oKH++FqSt1xTt/lxr6IknWSr8t36VzXvpT2w8cdO7fnpCuM5+frndmrS819EWSEtNzdN/ERXr0h6UVru/xH5fqmg/+KTP0RZKW70jSxRNm6bnJKyp8nKNJzczVmAmzdf1H87Q8ruzQF0nasC9Nd38dq7Nf/FN7UzLL7Hd5VBsF+bsuqvtq/pYyL8Qry+y1e52hL5J0Qe8Wx03oxJb9aXph6kr1f3yKRr06U1/M21xq6EtYkL8Xqjv+bT+Qrqxi4SORoYFq0yDM4/F929Rza2/Ym1pltVXEpOitbu3RfVoqOKBi97R4b9YGrYhLkuQIWXn6kt6Vri/Q31c9W0Y62ymZuYpLTPdo7KFaDunRwnsBO0BxxqG9MWa8MeYdY8wySfGS/iepgaSv5bgDcTNr7SXW2pettfMJfQEAAAAAAAAqzzpss9ZOstb+21rbX1I9Sf+RtEPSGEnzJO0zxvxqjHnIGHNaUXgzcFx5/+PP1aFnf731/sdlhr5IUm5urn6dOk29B52hF197s8LHe/zZF3T+mCtKDX2RJGutfp7ym6LOOEdbtm537t+6bbv6DT1Tr775TqmhL5KUkJioW+66T/f899EK13ffw4/r4nHXlBn6IkmLly7XmedfrEeeeq7CxzmalJRUjRg1RpeOv16Lly0/4rnmtes36MY77tbA087W7j17y+x3zZWXKygoyNn++POvyn0Oe/rM2c7QF0kae9EFx03oy8bNW/T4sy+oQ4/+Gnb2KH3w6Relhr7Uqe35edmTyZZt25WV5TqNVC8yUu3btvF4/MD+fd3aa9dvqLLayvJ/Tzyjnbt2S5Latm6lRx+8t9qP6W1JScma9ucsZ9sYo6GDorxYEQAAwMmpYldHAgAAAAAAAAAAr3vq52V6e+Z6t30+xqhTkzpqERmi4AA/JRzM1tLtic6wlUJr9cyvK5SSmatHR/cs1/Hem71er05bI0kyRureLEIt64XKWmn93hRt3u8KetmbkqVrP5ynGQ+erZTMXI15fZZ2JTtCTSJCAtSrZaTCawUoMT1HsVsPKCvXFVjxwZwN6tu6ni7s06Jc9b01Y63em+260Kd1/VB1aFRHgX4+ikvM0IqdrgAWa6UJf6yVjzF6aNQp5TrO0SSl52j067NKBGeEBPqpd6tI1QsLUmpmrpbvSFRShivYZNXOZI18eYZ+/s9wtawXWmLeiJBAXdi7hb5duE2SI0xn7ob9GtapUYm+Zfly/ma39lWD25XnoVW5xPQc/bpkh76P3a6l2xPL7BcREqBRvVpoTL+WGtC2/jGssObYuC/Nrd0isuRz6EhaHfac23TYfMdSYnqO/ly1x23fFVGeXwBY3Lb4g3rpt1XO9qOje6pB7eBK1XfItUPbuYVMffL3Jj1xca+jjvtwzka39iX9W1VJPUB5GWNqS+onx92DBxZtGXLdPfgLScustWUnywEAAAAAAACoNkWhy/OLNhljjKTmcnyWFyVHaPMpxpgNcn2uFyNpsy1v8gJQRR589Cm98sbbbvt8fHzUrUsntWrZQrWCgxV/IEGxS5Y6w1YKCwv1f088o+SUFP3vyfIFrLz+9nt69sVXJTnCCnqd0l2tW7WUtVZr1q3Xhk2u86O79+zV2KuuVezfM5SckqIzR41R3M5dkqS6ERHq16eX6kaE60BCohYsjFVmpiuw4o13PlBUv74ae/GF5arvpdff0utvvedst2vTWp07dVBgQKC274jTkuUrnEEp1lo9/8oE+fj46KlHHirXcY4mMSlJZ5w3WmvWuQdnhIaGqH+f3mpQv56SU1K1eOlyJSa5bmKwbOUqDR4xUrN/+1mtW7UsMW/duhG69OIL9cXEbyU5gj5m/TVXZ54+zOPaPvrsS7f2jddeVZ6HVuUSEhP13U+/6qtvvlfs4rJvWlM3IkKXjB6lKy4do8FRA45hhTXH+g3u50VbtyrfNSBtW7c6bL5NlS3piOZFL9R7H3/mbL/92osKDq6ac8uH+2nyVP3wyxStXrtOBxIS5evro8i6ddWieTMNGthf55515jF5Xh08mK5x192slFTX9S0XjDyn1N93AAAAVC+CXwAAAAAAAAAAqIG+nL/ZLfTF39dHtw7vpBtP71Ai1CA3v0Bfztuip39d7gxYeWvGOg1oW19ndW/q0fES03P07K8rJEmjejXX4xf1UvNI9xsIzlqzRzd/skAHs/MkSWt3p+i7hdv02/Jd2pWcqcjQQD01prcu6ttCvj4+znGpmbm6b9IiTV4a59z31M/LNKpXc/n4GI/re36KI9yhY+M6evmKfup/WEDIzsQMPfz9Ev2xardz3+t/rNHQTo10avsGHh3HE/dMjHULfQn299WD53fXNUPbKzjAdWomv6BQP8Ru1xM/L1NyUQDM7uRM3frZAk2++0z5+fqUmPvqIe2cwS+S9NW8zR4Hv+xLydSM1a4wjc5N6qhfm3rlfnyVlZ1XoD9X7db3sds1Z+1e5RUUltov2N9XI7o31Zh+LTW8axP5l/LzKEtqZq5Ss3KP3rGSGtQOVpC/b7UfxxPbDxx0azerW6tc45tGuPffeth8x9KPi7a7PS86Nq6j3q0iyz2PtVb3TIxVVp7j797AtvV15akVC5ApzZh+rfTz4jjNXOP4vXp/9gZ1bRqusQNal1nPS7+tdvsbNLBtfV3Yu3wXOAIVYYzxkdRRrgUhAyW1kbRMjoUgn0i6yVq7p8xJAAAAAAAAAHhVUZhLXNH2nSQZYwIl9ZLjc7/zJT0rqZYxpngQTKy11nsf/OOk8dFnX7qFvvj7++ueO2/Vv2+9UQ0buJ+Pzc3N1Yeffan/Pv60M2Dlpdff0qCoATr/nLM8Ol5CYqL+74lnJUljLhylF595XC1bNHfrM23GLF153c1KS3P8CqxcvVZfTvpOP03+TXE7d6l+vUi98r+ndNmYi+Tr6zrvl5KSqlv/c5++/3myc9+Djz2lMaNHycfHs/OWCYmJeuyZ5yVJXTt31Duvv6xBA/u79dkRt1P/efBhTfn9D+e+/738uoafNlTDBp/q0XE8cdOd97iFvgQHB+vJhx/UrTdc4xZskZ+fr6+//UH3P/yEkpKTJUk7d+3Wv264VX9Pnyw/v5JLEW++/mpn8IskffTZVx4Hv+zZu0+/TZ/hbHfv2llR/fuV+/FVVnZ2tqZO+1Nfffu9/pg5R3l5eaX2Cw4O1vnnjNC4S8fonBHD5e/v7/ExUlJS3cI1qkujhg0UFBRU7cfxxOat293aLZo1K9f45k3dr2fZtHVrZUsqU05Ojm6+8x5nENOVl11SrgCj8ir+vD8kIyNTcTt3ad6CGL3w6hvq37e3nn/qMQ0dFFVlxy0sLFRa2kFt2rJVM2b/pfc+/kx79u5zfr9F82Z68+Xnq+x4AAAA8BzBLwAAAAAAAAAA1DDbE9L1yPeuO0vVCvDTN7efpgHt6pfaP8DPV9ef1kG9W0fqotdmOUMQHvlhqYZ3bewWwlKWzNx8SdJ1w9rrf5f2LbXP8K5NNOGqAbruw3nOfU/+vFwpmbmKDA3U1HtHqE2DsBLj6tQK0HvXRmlrfJpW70qRJO1KztQ/G/ZpWOfGR62teH3dmoXr5/8MV+3ggBJ9mkeG6PObh+jfX8bou4XbJUnWSvdPitW8R0fKcZPEyvlt+U5NW7HL2Q7y99VXtw3T4A4NS/T18/XR5VFt1L1FhC5+fbZSMh1BJUu2JeqTuZt00+kdS4zp07qeTmkeoZU7HRfZTVu5WwcOZqt+2NEv3JoYvVUFha6bO44f3K7cj6+irLWK3nxA38du09RlO5WWVfqFcr4+RkM6NtSYfq10Xo9mCg3y/EK54j6Ys0Ev/766MiV75Ke7ztCgUv5tvSH1sJ9pPQ+eE8WFBvkryN9X2UV/HzJy8lVYaD0OX6pK30S7X7A3LqpiYS1fzt+iBZviJUkBfj56eVz/Kvk9P8QYow9vGKTbP4vW7yt2qdBa3fFFjH5ctF1j+rVS5ybhCgn0U2pWrlbEJWnigq1aHue6Q2KXpuH6+MbBXvkZ48RnjAmX1F+ukJcBklLkuuvvh5JWWGurPyULAAAAAAAAQLWx1ubI8blfzKF9xpimcnwuOFDSk5J6GWO2yBUEEy1po7W29HR+oAK2btuu/zz4iLMdElJLv/34jQZHDSi1f0BAgG6/6Xr179NbZ4y8SFlZjvCXex58ROeOGO4WwlKWjIxMSdLtN12nCS/9r9Q+544Yro/fnqCxV13n3PfAI08qOSVF9SIjNffPqWrftuS5qPDwOvrq4/e0afNWLV/lOO8Yt3OXZv31j0ac4VkYxKH6enbvplm//aw6dWqX6NOyRXP9NPFzXXfrv/XlpO8kOc6t3vaf+7V60bwqObf18+Tf9OvUac52UFCQJn/3lU4fOrhEXz8/P1195eXq1aO7ho+8WMkpKZKkhYuW6J0PP9G/b72pxJgBffuod49TtHTFSknSr79NU/yBA2pQv/TrF4r75MuJKigocLZvvHZ8eR9ehVlrNXd+tL7+5nv9OHmqUlPTSu3n6+urM4YN0bhLx2j0+ecpLCy0Qseb8O4Hevr5lytTskdmTv1Jpw0ZVO3H8cThQTcN6pfvxjRhYaEKCgpSdna2JCk9PUOFhYUehy+Vx1PPv6wNmzZLkiLr1tXLzz1Z5ccor9jFSzVi1Bg9+fCDeujeuyo0x69Tf9eYK6/1qG/UgH766qN31aSxZzcfAgAAQNWq+le5AAAAAAAAAACgWr09Y50znEGSXry8b5mhL8X1ahmphy44xdnekZCu35fvOsIIdx0b19FTY3ofsc/Ins3Vur7rQqdDYSb/u7RvqaEvh/j6+OjW4Z3c9v2zcb/HtUmSn4/RO9ecWmroyyHGGL14eT81rxvi3Ld5/0H9tW5fmWPK471Z693a95zbtdTQl+K6No3Q05e4/1w/nLNBhcVCWoq7ekh759d5BYUlQjJKU1hoNXGBq19wgK8u6d/qqOMqa+O+VD03eYX6PjpZF70+SxMXbC019KVny7p6+pLeWv7shfr2jtN16YDWFQ59OVll5OS7tYP8j34x7OGKj7HWFah0LK2MS9Ka3SnOtr+vT4Weq/tSMvX0L8ud7X+f1UXtG5W8mLayagX46dObhuiLW4ZqaKeG8vMxmrNun+74IkbDn5+ugU9O1dkv/qkHvlnsDH0JDfLTXWd30e/3jSh3QA9QGmOMjzGmmzHmBmPMx8aYNZJ2Svo/ScGS3pPUxVrbxlo7zlr7prV2EaEvAAAAAAAAwInJWrvbWvujtfZ+a+1gSRGSrpe0RtIISdMkJRhjphljHjfGnFUUJg1U2MsT3naGM0jS26++WGboS3H9+vTS048+5Gxv3b5Dv0z53ePjdu3cUS8/99QR+1x0wUi1a9Pa2T4UZvLmy/8rNfTlEF9fX919561u++bM/cfj2iRHkMoXH71TaujLIcYYvfPai2rZorlz34ZNm/XnrL/KdayyvPb2e27tRx64p9TQl+JO6dZVrz7/tNu+N9/9UIWFpedF3Xz91c6v8/Ly9NlX3xy1rsLCQn365URnu1atYF156SVHHVdZ6zZs1CNPPae23ftq+MiL9MmXE0sNfenbu6deff5pxa1frmk/f6urrri0wqEvJ6v0jAy3dlBQ+c+NBhcbY611BipVpRWr1uiVN95xtl985nHVr1e+kBpP1a8XqauuuFRvv/qiZv/+i1YunKu1SxZo3szf9ParL2rkOSPcAp8KCgr0yFPPudVX1c4afrp+/e4r/fPnVLe/QwAAADi2CH4BAAAAAAAAAKAGycjO03cLtznbHRvV1tgBrY8wwt3Vg9spuFi4w5+rd3s89pYzOsrf9+inFoZ2dL/7T4vIEI3qdfSLQw4ft3ZXise1SdKo3i3UsXGdo/YLDvDTHSM6u+0r/jOtqO0J6YrdmuBsR4QE6JYzOh1hhMulA1qrfUPXxX5xiRmK3hxfat+L+7VU7WBXKMpX87fI2tJDYg6ZvXavdia5Lqoa3aflEQNyKuPAwWx9MGeDznrhDw15+ndN+GOtdiWXvPiqTYMw3XdeN0U/fr7+eOBs3XR6RzWoHVwtNZ0MDg9pCaxk8ItUMkzmWJgU4x5kNKJbkwqFozz47WJnyFD7hrX177O6VEl9pbHWqqCgUAG+vvL1OfJdF+uGBOjhC3rorrO6KDjAr9pqwonNGFPXGHOeMeYpY8wMScmSfpY0VNISSf+SFGGtPc1a+5C19ldrbdUknAEAAAAAAACocay1uUVh0G8UhUO3ltRF0vtyhEc/LGmXMWaNMeajopDprsYY1hzBI+npGfpi0nfOdpdOHfWvy8d6PP7m665WcLDrPOHU6X96PPY/t98if/+j31Bi+GlD3dqtW7bQmNGjyj1u5eq1HtcmSZeMHqUunToetV9wcLDuv+sOt31fffNdGb09t3Xbdi2IiXW260ZE6O47bvFo7FVXXKpOHVw3Jdm2I05z50eX2veKsRe7hdt8/PlXRz2HPX3mbO2I2+lsX3bx6CMG5FRG/IEDeuPdDzRg2Fnq3n+Inn9lguJ2lrxJTvu2bfToQ/dp3dJoxcz5Q/++9SY1bNCgWmo6GWQeFtISFBRY7jmCg93PFR8eJlNZBQUFuumOu5Wf7zg3ftqQQbr6ysur9BiS1L5dW33/5SfatXGVPn3vTd18/dUaOihKXTp1VId2bTWwX1/dfP3V+vXbr7T4n1nq3LGD2/j/Pv60omMXVXldkjT773/05rsfauacv6tlfgAAAHiGqwkBAAAAAAAAAKhBFm45oOy8Amd7VO8W5RofHOCnni3rKnrzgaL5Eo4ywuWMLo096te6vvtdroZ1aiSfo4QhSFKDOsEKCfRzhk0cOJh9lBHuLizHz+LCPi300HeLdehas0VbPf85lCV2ywG39vk9m5crfGNM/1Z6fspKZ3vhlgMa1KFhiX61Avx06YDW+uivjZIcgTNz1+/TsM5l//t8OX+zW3v84HYe11Ue497+S3+v36f8wtIv4mtQO0gX9mmhi/u2Uu9WkdVSgyTdP7K77h/ZvdrmrwmO/htXypjDBh3tYsyqlpNXoJ8X73Dbd0VU2XdZLMuvS+I0faUj1MoY6aUr+lUoCMcTu5IydNtn0Vp42O9/WZIycvXf75boxd9W6f8u6FFtv4s4cRhjfCV1kzRQUlTR1ljSIkkxkiZIirHWVv5/ZAAAAAAAAABOGkVh0b8UbTLG+EvqLsdnkcMkPSipvjEmVo7PIqMlLbTWJnmjXhzf5sUsVHa269yuJ4EqxQUHB6tv7576pyhUZH70Qo/Hnn3mGR71a9vG/WYqZ54+TD4+R882atSwgUJDQ5Se7gibiI/37JzQIZdefGG5+t5530POc3QLFlY+5GF+sdAXSRpz4fkKDPQ8fGPcpWP02DPPF5tvoU4bMqhEv1q1amn8FZfqzfc+kiRt2bZdM+fM1YgzhpU590effenWvvG68R7XVR7nXzJOM+f87Qz2OFyjhg106cUX6vKxF6t/n97VUoMkPf7f+/X4f++vtvlrAnP4CekKjKnqc9ivvvmulixfIUkKCgrSuxNertL5Dzl1QD+P+/bo3lXzZvymIWedr7XrN0iSCgsL9chTz2nW1J/LddwRZ5ymzStdf0vy8vOVlJysNWvXa/qM2Zr8+3Tl5+dr5py/NXPO37ruqnF65/WX5OfHsmMAAIBjjVdgAAAAAAAAAADUIAsPCyhpUDtIcYnp5ZojNMh1x7OdiRkqLLRHDWYJDfJTo/BaHs0fFhzg1m7XyPO7ctUO9ncGvxzMzvN4nKRyBYlEhASqVb1QbTvg+NntTMpQYnqOIkPLf4epQ1bEuV/n2rd1vXKN79vavf7D5yvumiHtncEvkvTl/C1lBr/sS8nUzNV7nO1uzcKrLXRl1tq9JfaFBvnpvB7NNKZfKw3p2FC+HlxAeTLKzitQfFqWR31DAv1LPFdrBbif9iseEFWeGoor/rfiWJi+creSM3Kd7YZ1gjW8q2eBU4ckZ+To/75f7GxfEdVGUe2r5y58u5IydOGrM7Ur2XWnutAgP109uJ3OOaWZOjSuo9BAP6Vm5WnNrmRNXhqnbxduU25+oZIzcnX/pEVatztF/7usb7XUh5rJGFNfjoUVh4Je+kraI8eiimhJr0paY60t/y85AAAAAAAAAJTBWpsnaWnR9o7k/LxygByfVd4vqa8xZo9cQTAxklbzeSUOD2pp1KCBtu+IK9cctcNcNxfZHrdThYWFRw1mCQsLVZPGjTyav07tMLd2xw6eh/PXqV3bGfySdvCgx+MkqV85gkTq1o1Q29attHnrNknSjridSkhMVL3Iip/bXVoUaHHIwP7lOy91eP8ly1aU0VO6+fprnMEvkiPYpazglz179+n3P2Y62z27d6u20JXpM2aV2BcWFqrR55+nK8aO0fDThsjXt3puIlHTZWdna9/+eI/6hoaGlHiu1gpxv8YkK6t8N/8pbUxYaGgZPctv05ateup5V9DLf++7S+3blv/GJNWhTp3a+vKjd9V3yHBn2M3f/yzQhk2b1bG953+/atWqpVYtS95EaUDfPrpu/JVav3GT/nXdLVq+arUk6ZMvJyo7J0dffPhO1TwQAAAAeIzgFwAAAAAAAAAAapA9yRlu7Qe+WVxGT88UWqvUrFxFhBw58KTOYWEuR+J3WIhM7XKER/gVu3gvv8DzOzUFB/iqYZ1gj/tLUpv6Yc7gF0lKOJhdqeCXhIPuFxy1bRhWRs/StWvoHpCTmJ5TZt/2jWprUIcGmr/RcZHV9JW7FZ+WpQa1S/4MJkZvVX6h62c5frDnFwFVhYFtG+jcU5opql0DQl+OYMm2BF08YbZHfS8b0FpvjB/oti8ksAqCX3JdY4wpGSZT3b6J2erWHtu/VbmfM4/+sFQJBx2/O/XCAvX4Rb2qrL7irLW67bNot9CX9g1r6+vbhqllPfeLDSNDAzW0UyMN7dRI4we30xXv/OWs8ZO5m9S5afgx/73E8aHYHXSj5Ap6qScpVo5FEy+JO+gCAAAAAAAA8BJr7QFJU4s2GWN8JXWT6/PMuyU1McYslisIJqZoHE4iu3bvcWvffs8DlZqvsLBQKSmpqls34oj9wuvU8XhOPz/38151ant+85LiY/Py8z0eV6tWsBo3auhxf0lq17aNM/hFkuIPJFQq+CX+gPuNZdq3a1uu8YcHTBxISCyzb6cO7XXakEH665/5kqTJv0/X/vh4NWxQ8iYNn3w5UfnFfpY3Xju+XHVV1uCogbpw5LkaNjiK0JcjiFm0RGeef7FHfcePu0yfvPuG277QkBC3dnZ2BYJfio0xxigkxLMbFh2NtVY3//teZWU5bs7SpVNH3X/XHVUyd1Xp0b2rzj7zDLfwohmz/ypX8MvRdOrQXjOm/KhBZ56njZu3SJImfvejRp9/ni6+8PwqOw4AAACOjqtrAQAAAAAAAACoQZIzcqt8zvTso1+c5mPMUftUx1hPhZUjXMY5Jth9TGpm5X62h48PC/I8LEcqGZCTcpR/62uHtHd+nVdQqG9itpXoU1hoNXGBK0wjJNBPY/q1Kldd5VHav8PMNXt07Yfz1P2/P+s/Xy3UPxv2qbDQ81AfeKb2Yc/nxIPlu2guIztPWcXCYkIC/eTjU/2/u4fsTcnUX+v2ue0bF1W+u6nNWbtX38dud7afvqS3wmuV7/fQU7PX7tXCLa7r1gP9fPTVrUNLhL4c7pQWdfXBdYPc9j0/ZaWycj2/SBg1lzGmkTFmtDHmBWPM35KSJH0hqZekvyRdKKmutfYsa+3j1tpphL4AAAAAAAAAOF5YawustSuste9ba6+x1naS1EqOEOsCSXdK2mSM2WSM+dIYc5sxprcxhptWn+CSkpOrfM6D6elH7eNTiZtOVGasp2qHle9GIZJUp7b7mOSU1ErVcPj4w+c/ej3uATnJySlH7H/rDdc6v87Ly9NnX31Tok9hYaE+/XKisx0aGqJxl44pV13lUbuUxzztz5m65F/Xqmn77rrx9v9o9t//qLCwsNpqOFkd/vw5UnBQadLTM5zBLJLjuVJVv7sffvql5s5bIMkRKPPuhJcVEFA955YrY8QZw9zaq1avrfJjRESE64VnHnfb9/Ibb1f5cQAAAHBkfHgCAAAAAAAAAEANkldQ9RcbWRHCUROd26OZGtYJ1v5Ux4VOX83fojtHdJYpFrQzZ91e7UzKcLYv6ttSoRUIyfHUqv+N1h+rduv72O36a+1e5RcLeEnNytOk6K2aFL1VjeoE68I+LXRx35bq2bLid6grS2pmrlKzqj4k6XANagcryP/4uANcq/ruFyzuTMos1/hdye79W9cv/4WolfFtzDYVWtfzpX+bemrb0PM7LUrSS7+vcn7ds2Vd9W1dT3GJR74oOD7NPSAnO6+gxJhmESElQnCmLNvp1r6ob8sS/wZlGdShoU5t30ALNsVLkhLTczRn7V6d17O5R+NRMxhjAiT1kOOut4fufltHRXe8lfSMpEXW2hRv1QgAAAAAAAAAlVUUXj2taJMxxldSJ7k+G71dUgtjzFJJ0XJ8Phptrd3vnYpRHXJz86p8Tms5h10TXXj+uWrcqKH27nP8in/8+Vd64O473c5h/zFrjnbEuc61XT7mIoWFHfnmCpWxe+MqTfn9D3317ff6c9Zfys933ZAhJTVVn341SZ9+NUlNGjfS2Isv1BWXXKy+vXtWeR0pKalKSa1ckI8nGjVsoKCgoGo/jifatWnl1t6xc2fpHcsQt2uX+3ytW1e2JKennn/J+fWFI89V08aNtH1H3BHHJCS6368hPT3DbYyPj49aNG9WZTVKUqsW7ueQDySWLzzHU+eOGK46dWorNTVNkrR46XKlpKQqPLxOtRwPAAAAJRH8AgAAAAAAAABADRIREujWnnjbMA3v2sRL1Rw/DmaX/2LCg1nuY+rUqtzdmw4fX96a0g7rHx5y5Hr8fH30r1Pb6pVpqyVJOxLSNXf9Pg3r3NjZ54t5m93GjB/crlw1lVdwgJ9G92mp0X1aKuFgtn5ZEqfvY7dp+Q73C6D2pWbp/dkb9P7sDWrbIEwX922pi/u1UpsGVRM28sGcDXr599VVMteR/HTXGRrUoWGVzDWoQ0Ptf/uKCo/v2Mg9JOVogSeH25Hg3r9Do/KFrlTWtwu3ubWviGpT7jmycwucXy/fkaR+j00p9xxLtyeWGLfxpTElfr/X7k5xaw8u5/NgcIeGzuAXSVq2I4nglxrOGNNUroCXgZJ6StoixyKGPyU9JWmjtZbbRQIAAAAAAAA4YVlrCyStKdo+kiRjTLik/nJ8dnqzpE+MMakqFgQjaYW1tvpT/VEtIutGuLWn/DBR544Y7qVqjh9pBw+We0xqmvuYiEqGLhw+vrw1paaluc8XEX7E/n5+frr+6n/pmRdekSRt3b5DM+fM1Ygzhjn7fPjpF25jbrx2fLlqKq/g4GBdOma0Lh0zWgcSEvTtj7/oq2++1+Kly9367dm7TxPefl8T3n5fHdq11eVjL9YVYy9W+7blP29ZmgnvfqCnn3+5SuY6kplTf9JpQwZVyVynDRmk/NSK53R17tTRrb1t+5GDVQ63dfuOw+brUOFaDpeV7bpByC9Tf9cvU38v9xw/TZ6qnyZPdbbr1KmtxLhNVVLfIUFBwW7t7OycKp3/ED8/P7Vp2VLLVjputlJYWKhtO+LUK7x7tRwPAAAAJfl4uwAAAAAAAAAAAOC5+mHud2ZKOJhdRs+TS1ZugfanZpVrzNYD7he11Qur3F2vDh+/NT6tjJ6l27zfvX9kaGAZPV2uGtxWvj6uu6N9MW+L8+t9KZmauXqPs92jRV31aFG3XDVVRr2wIN1wWgf98cDZWvDYSN19Tle1iAwp0W9L/EG99PtqRT05VWe/+Ifen71e8eX8t4TUqn6ogvx9ne3E9Bxti/f8ws1FWxPc2h0bH7s7d8VsjtfWYrWGBPrpwt4tjtnxKyIty/3a8wa1y/f3o/5h/ZMyqucCPVQPY0ygMSbKGHO3MeY7Y0ycpBWSrpGULOkxSY2ttT2stTdbaz+z1q4n9AUAAAAAAADAycham2Kt/dNa+5S19lxJ9SSdK2mGpK6SPpaUZIyZZ4x5yRgzxhjDnS9qkAYN6ru1DxxIKKPnySUzM0t795UvNGPzlq1u7Qb161WqhsPHb9q8tYyepduwyf1GI/XrRR51zI3XXCVfX9d5y+JBL3v27tPvf8x0tvv07KE+vXqUq6bKqF+vnu64+QbFzPlDa5cs0P/df7datyx5XnLj5i166n8vqXPvKA08/WxNeOd97dsfX8qMOJK2rVspKMh1XjQhMVGbt2w7wgh30QsXubW7HBYkczJITEp0a9eLrL5rPvz8/dzaObmcwwYAADiWCH4BAAAAAAAAAKAG6dfG/cKspdsTy+h58llSjp9FUnqOtiekO9vNImp5FLRyJIeHqizeVr5/m8P7exLS0ji8ls7u3tTZ/mPVbsWnOUJTJkZvVX6hdX7vqsFty1VPVWrbsLYeGnWKYp8cpcl3n6nxg9spvFZAiX7LdyTpsR+XqcfDv2rsm7M1KXpriYANlM7Xx0eDOzZ02zd/k+cXHy44rO8ZXRpXSV2emBTtfoHpqF7NFRLkf8yOXxG1g92fvxm5BeUan5mb79YOCfQroye8zTi0MMZcZox5zRgTIylJ0tuS2kmaIukMSfWttaOstc9aa2dba8t/G08AAAAAAAAAOAlYawuLwrI/LQrPPkVSY0mPS0qRdK2klcaYOGPMt0Uh3AONMZU7mYdqc2r/fm7t2MVLvVTJ8Sd28RKP+yYmJWnLtu3OdovmzVQv8uhBK0fSu6d7qEpM7OJyjT+8vychLU2bNNaoc892tqdM+0P74x3nIj/9aqLy813nyW689qpy1VOVOrRrq6ceeUgbV8Tqr+mTddO14xURHl6i3+Kly3Xvfx9Ti049dPaFY/XZV5OUmlq+m8CcrHx9fXXGsMFu+/6eN9/j8X/PW+DWPvvMM6qkrprk8L+njRs1qrZj7dm7z63doF7lgqcAAABQPlxBCAAAAAAAAABADTKkY0P5GKNC6wj0mLZyt54c01tB/r5HGXni+3XJDp3Xo5lHfScvjZN1ZaKoX9v6ZXf2UP/D5pi6LE7Pju2tAD/P/m1+jN3u1h7gYU3XDGmn31fskiTlFRRqUvRW3TmiiyYucIVphAb56eI+LT2arzoZYzSgXX0NaFdfz47trRmr9+iH2O2auWaPcvMLnf0KrdXc9fs1d/1+PfjNIp3ZrYnG9GulM7s2UaAHz/X7R3bX/SO7V+dDOS6de0ozzVy9x9n+Nmar/jXo6IE/W/anafE2150Xm9cNUffm1XensOIycvI1ZdlOt33joioWUjT7/84t95j5G/fr4gmzne1T2zfQz/8ZftRxDesEu7XX7Er2+O+PJK2KS3ZrN6gdVEZPHGvGmGBJfSRFSRpY9F9fSdFF24OSFltrM7xWJAAAAAAAAACcYIrCtGcVbTLGGDnCtw99TnuVpI7GmJWSYuT4vDZG0k5ri5/1gzecMWyIfHx8VFjoON/362/T9PJzTyooiPMf3/30qy48/zyP+n7/02QVfzqfOqDfEXp7ZtDA/m7tH3+dqtdffFYBASVv0lGaid/9eNh8Azwad/P11+iXqb9LkvLy8vTpl5P0wN136pMvJjr7hIWF6vJLLvZovupkjNHgqAEaHDVAr7/4rH6bPkNff/uDfv9zpnJzXTcpKSws1Ky/5mrWX3N1+z0P6ryzztS4S8fovLPPVGDg0XOpHv/v/Xr8v/dX50M5Ll048lz9/sdMZ/vzid/q+qv/ddRxGzdvcQseatmiuXr1qLprABLjNpV7zOdff6Prb7vL2R4/7jJ98u4bVVbT4XJycvTL1Glu+4YNObVajrV2/Qbt3rPX2Q4ODlbTJsfuZjEAAACQfLxdAAAAAAAAAAAA8FxESKBG92nhbO9PzdJbf671YkXHj9+W79KGvalH7ZeVm6+3Zqxz2ze2f6tKH79VvVD1a+O641FSRq4+mLPBo7HfLdymTftddwVrHhmige08C34Z2qmR2jQIc7a/mr9Fs9bu0c4kVybBmL6tFBLk79F8x0qAn69G9myuT28aolX/u0gvXd5P/duUvGNUTn6hflu+S9d9OE/d/vuzXv5tlReqrRnO69FMIYGu+z7Ebk1Q7JYDRx339sz1bu0xVfD74KnJS+OUkeO6q1/bBmEa4OFz35tOPazG7xZuU15BYRm93SUczNb0Vbvc9nka9ISqZRxaG2PGGWPeMMYskpQg6TVJzSX9KGmQpEbW2tHW2hestX8T+gIAAAAAAAAA1cs6bLLWfmmtvc1a21tSA0kPSdovaZykRZJ2GWN+NMbcZ4wZXBTujWOsbt0IXTZmtLO9d99+vfj6W94r6Djy0+TftHb90c8ZZ2Vl6aUJ7j+zKy8fW+njt2ndSlHFAmQSk5I04Z0PPBr75aTvtH6jKxyjVYvmGnLqQI/Gnnn6ULVv28bZ/vjzrzRtxiztiHPdEGLc2DEKDQ3xaL5jJSAgQBddMFI/fP2pdm9cpXdee0mnHhaeIzkCOX6e8pvGXnWdmrTvpqeef9kL1dYMo0ed5/bvvCAmVvNjYo867pUJb7u1x106psprO969NOFt7drtuvFLaGiIThtcPcEvz774qlt7xBnDPAo0AgAAQNUh+AUAAAAAAAAAgBrmvvO6yd/X9RH/y9NW68v5m8s9z9/r92l7QnpVluZVeQWFuu2zBUrLyi2zj7VWD3yzyC0UpU2DMJ3euWruVHTz6R3d2i//tloxm+OPOGbt7hQ9+sNSt303ntZBvj6encYxxujqwe2c7bjEDD30zWK3PuOLff94FF4rQOOHtNOUe0co9slRevD87mpbLMzmkLSsPM3fdOSf58msbmigbjrsOXj31wuP+Dsxc/UeTYze4myH1wrQbcM7HfVYF70+Sw1vn+TcXqpgIM830Vvd2pdHtSmj5/Hl3J7N5edjnO24xAw9dtjvcWnyCwp111cLlZ7tCrtpHB6s3q0iq6VOuDPGhBhjhhljHjLG/CJpn6T5ksZIipN0t6R61tp+1tp/W2snWmu3cbdYAAAAAAAAAPA+a21GUTj389ba0ZIaSRoiR4h3SzlCvROMMbFFYd9XFIV/myNMiyry6EP3yd/fdSOKp59/WR999mW555k5529t3ba9Civzrry8PI2/4TalpqaV2cdaq9vufsAtFKV92zY6e/jpVVLDf2672a391PMv658FMUccs2rNWt3z0KNu++689Ub5+vp6dExjjG667mpne9uOON1570NufW68drxHc3lLRES4brpuvOb+MUWbVsTqiYcfVId2bUv0S01N01//zPdChTVDZN26+vetN7ntu+mOu4/4O/H7nzP1yZcTne2I8HDde+dtRz3WGSMvkl+dhs7tyf+9VPHCq9DPk3/Ttu07yjXm0y8n6snnXnTbd8+dt6lWrVpljpky7Q8tXLyk3PU9+9Kr+vbHX9z23XrDdeWeBwAAAJVD8AsAAAAAAAAAADVM24a19dzYPs62tdJ9Exdp/HtzFbvlgMpan15YaLV6Z7Je+X21hjz9my59c452FwtAqclqBfjJ39dHq3elaNSrM7Vo64ESfXYmZuiaD/7Rdwu3O/cZI714eV/5+FTN9Z6jerfQWd2bOttZeQW64u2/9cGcDcrOK3Drm19QqG9jturiCbOUkukK5ujZsq6uG9ahXMe9PKqNgv1dF9ntSs50ft2rZaS6NY8o70Pxmpb1QnXPud204PHzNe3+s3TdsPaKDOVOUp667cxOahzuupnl5v0HdcGrM7VqZ5Jbv7yCQn3+zyZd9+E/Kv4n477zuqlOrYBjUuu2+IOK2eL6XfX1MbpsQOtjcuzKalUvVONOdb+w85O5mzT+vbnasDe11DGLtibogtdmaubqPW77HxjZ3eOgJ3jOOLQ3xlxljHnHGLNUUryk5yU1lDRRUj9JTa21Y6y1L1tr51lrs7xZNwAAAAAAAADAM9Zha1GI953W2n6S6ku6R9JOSZfIEf691xjzizHmwaJw8BBv1n2i6tCurSa8+Jyzba3VLXfdp4uuGK/5MbFHOIddqOUrV+vpF15R9/5DdM7oSxW3a/exKrtahYTUkr+/v5avWq1h54zSgoWLSvTZEbdTY668Rl9O+s65zxijt197UT5VdP5ozOhROv/cs5ztrKwsnX/JFXrj3Q+UnZ3t1jc/P19fTPxWw0derOSUFOf+vr176rYbyxcEcc2Vlys42HXeMm7nLufX/fr0Us9TupXzkXhP61Yt9cgD92jtkgVaMHuabr/pOtWvx40dPHXvnbepaRPXzXg2bNqs0869QMtWuN9cJC8vT+9//LnG/us6t78Zj/33PoWH1zlm9Va1KdP+UOc+p+qy8Tfox1+mKC3tYJl9l61YpcuvvlE33nG328+gS6eOuueOW494nKXLV2rQ8PN05vkX66PPvtTeffvL7FtQUKDpM2dr+PkX6fFnXnD73qUXX6gRZwzz8NEBAACgqvh5uwAAAAAAAAAAAFB+44e0097UTL06bY1z3x+rduuPVbsVXitA3ZpFqG5ooPx8jNKy83QgLVsb96Yq67DwkRNFZGigxg9pp2d/XaH1e1J1/isz1aZBmDo2riN/Xx/FJaZrRVySDr+e8I4RnTWkY6MqreX1fw3Qha/O1Kb9jjtUZebm69EfluqFqSvVu1WkIkODlJqZq+U7EpWUkes2tnF4sN6/9lT5+5bvIr7wWgG6sE8LfROzrcT3xg8uedexmqJ3q0j1bhWpp8f01uy1e/V97HZlZOd5u6zjWu3gAH11yzBd8NpMZeTkS5LW7UnVmc//oW7NwtWmfpgycvK1aley4tPcL+S8fGBr3Xh6x2NW66SYrW7t07s0VsM6wWX0Pv48cVFPrYxL0vI4V6jOob/DbRuEqX2j2goJ9FNaVp7W7k7R7mKBTIeM7d9KV0S1OZZln7CMMWGS+ksaKCmq6L+ZkmIkRUv6UtIya212mZMAAAAAAAAAAGo0a22mpHlFm4wxRlJzuT43fkFSd2PMBjk+Oz70GfIWW1YyCTx203XjtXvvXj374qvOfVN+/0NTfv9DEeHh6nlKN9WLrCs/Pz+lpqVp//4DWrtho7KyTsxM9nqRkbrp2vF6+MlntXrteg0963y1b9tGXTp3VIC/v7btiNOSZStKhOLc/587dMawIVVay0dvv67TzrlQ6zdukiRlZGTqnoce1ePPvqD+fXqrfr1IJaekavHS5UpMcr+hRNMmjfX1x+/L39+/XMeMiAjXpRdfqM+//qbE9266dnzFH4yX9e/TW/379NYr/3ta02fO1tfffK+D6SfGDXeqS506tfXrt1/ptHMvUHrRz2rVmnXqN/RM9ezeTe3atlF6RoaWr1ylffvj3cZefeXluvOWG71RdpXKz8/Xj79O0Y+/TpExRm1atVSb1q1Up3Zt+fv7KSk5RStXryk1rKV5s6b67cdJCg31LLfsr3/m669/5kuSGjVsoI4d2imiTrhCQmopIyNTe/fv1+q165SRUfL89ZmnD9PH70yo3IMFAABAhRD8AgAAAAAAAABADfXg+aeoW7MI3TsxVsnFAkRSMnM1b2PZd+45xN/XR7UCT5xTBf8+q4v2p2bpo782SpK2xh/U1viy75R0x4jOeuTCnlVeR2RooKbce6au+3CeFmxyXZSUnp2vuevL/nfp2jRcX946VE0jKnaTwWuGti8R/FI72F+j+7as0HzHEz9fH53VvanO6t5U+QWF3i7nuNeteYS+vnWYbvssWntSXBdrrd6VotW7Ukodc9Wgtnru0j7HqEKpsNDq+4Xb3faNq2EBKCFB/vrmjtN099exmrZil9v3tsQf1JYj/P3xMUY3nd5Bj47uKcc15ygPY4yPpA5yhbxESWoraZkcF+l/Kulma+2JcUtQAAAAAAAAAECFFIW5xBVt30qSMSZIUi85PmMeJelZScHGmBi5gmAWWWvL/qAfZXry4QfVs3s33fzve5WUnOzcn5ySojlz5x11vL+/v0Jq1arOEo+pB+/5t/bt36833/tIkrRpy1Zt2rK1zP733XWHnnvikSqvo15kpOb+MUWXXHWd5s5b4Nx/8GC6Zv01t8xxPbp31S/ffKnmzZpW6Li3XH9NieCXOnVq67Ixoys03/HEz89P559zls4/5yzl5+d7u5zjXs9Tumnyd19r/I23adfuPc79y1et1vJVq0sdc+M1V2nCS88dqxKPGWuttmzbri3bth+17wUjz9EHb76qepGRFTrWvv3xJcJ0ShMQEKD77rpdD99/twIDAyt0LAAAAFTOiXM1NwAAAAAAAAAAJ6GRPZvrtE6N9Pm8zZoUvVUb96UdsX+tAD8NbFdfZ3ZtotF9Wyoy9MS6YOPZsX0U1a6B3pyxVst3JJXap2eLunrsop4a1KFhtdURERKon+46Q5OX7tRbM9Zq1a5klXWPwA6NauumMzpqXFQb+fr4VPiYvVpGqkeLuloR53rcl/RvpVoBJ9bpID/fiv+MTiZR7RtozsPn6qXfVunnxTuUmJ5Too8xUv829XXnWZ01olvFLtasqL/X73MLpYkMDdRZ3Y9tDVUhIiRQn900RDNW79Ynf2/S3+v3qaCw7BuCBgf46vyezXXDaR3Us2XFLs47FowxbSQ9JEd4itfvcGqMqSNpgFxBLwMkpcp1N9aPJK2w1uaWOQkAAAAAAAAAAJKstdlyfL4cLek1STLGNJXrM+inJfU0xmyWKwgmWtIma63X71BgjLlGko+19hNv11KWiy4YqRFnnKb3P/lcn301Ses2bDxi/5CQWhocNVDnnX2mLhszusIBB8er1154VkNOjdKLr7+pxUuXl9qnb6+eev7px3TakEHVVkfduhGaNfUn/fDzZL30+ltatnKVyjoN1LljB91120269qpx8vX1rfAx+/XppT49e2jJ8hXOff+67BLVOoHCfSRHCAyObuigKC2bP0dPPf+SJn3/sxISE0v0Mcbo1IH99cDdd2rk2SO8UGXVu+qKS+Xr46N50Qu1eeu2Mn/vDgkNDdE5Zw7X7TdfryGnDvT4ODdc/S/VjQjXn7P+UkzsYiWnpBx1TKsWzXX52It13VXj1KZ1K4+PBQAAgKpnjoPr9AAAAAAAAAAAOKEZY+z+t684JseKT83Sku2JSkjPVnJGrqy1Cg30V6PwYLVtUFttG4bJ/wQJzuj76GTtTMqQJDWvG6LFT1/g9v3N+9O0ZleK9qZmqrDQqkHtYPVtHalW9cOOea3xqVmK3ZqgAwezlZqZq7Agf9ULC1KvVnXVIjK0yo5zyRuz9c+G/c72Xw+fq85NwqtsftRMeQWFWrQ1QTsT07U/LVshAX5qFB6sU5rXVfPIEG+Xd0LJzM3Xih1J2nbgoFIzc5WVV6DQIH9F1ApQx8Z11KVp+DEJL2p4+yRZa01FxhpjzpT0taQnrbXvVG1lHh3fR1JnOS6uP3SRfUtJS+QKeomx1u471rUBAAAAAAAAAE4OxpgAST3l+px6oKQ6KvqMWo7Pq2OttaleqK29pCmSZkn6j7U2rxJz2fzU/UfvWEn79scrdvESxR9IUGJSsqy1CgsLVZNGjdShfVt1aNdW/v7+1V7HsdC2e1/tiNspSWrZorm2rFrs9v0NmzZr5ao12r13rwoKCtW4UQMN6NtXbdu0Oua17tsfrwUxsdoff0ApqamqXTtMDerVU78+vdSqZYsqO85ZF1yi2X//42wvj/5L3bp0rrL5UTPl5eVpwcJF2hG3U3v37VdoaIiaNGqk3j1PUcsWzb1dXrU5eDBda9av186du7UvPl4ZGZkqLCxUnTq1VTciXJ07dlT3rp0rFbgkSdZabd22Q5u2btXOnbuUmnZQ2Tk5CqlVS7XDQtWkSWP17tFdDRs0qKJHdnR+dRpW+Bw2AADAyYDgFwAAAAAAAAAAqtmxDH45mRwt+OVksyMhXQOemKJDp376tamnqfeeGHfAAlA+FQl+Mcb8P3t3HWZl1fVx/HefM90BEwwxdHeXiigKCCqiiIGdKBao2KKv8diBhaJgIBYKiIpId3cONcN0d895/0APHKbOYYr4fq5rrpe1z9p7r3sYuN6He7u2IelhSY9LGmuxWJbWQGll7RsgqbdOHJzvJSlJJ5q8rJG0oyoH1wEAAAAAAAAAqCrDMEJl++/Z3SUd0Yl/y14raY/FYimphVp8dbyJu7ek0RaLJfE016mVxi/nk8oav5xvDh85qlZdeuu//36xb++eWrFwfh1XBaAu0PgFAACgYk51XQAAAAAAAAAAAACq7utVETq53/+4AS3qrhgAZxXDMNwkfSqps6S+FovlSA3tY5bUXicOxfeV1EDSRh0/FP+BpLWne0AdAAAAAAAAAICaYrFYYiX9+u+XDMNwltRRx/+t+yJJkyXVMwxjvU40gllrsVhSa6CWdMMwrpQ0RdIGwzCuslgsW6t7H6Cqpn31tU6+tP7u28bVYTUAAAAAcOai8QsAAAAAAAAAAMBZLiuvUF+vPGiNA71cdWW3xnVYEYCzhWEYYZLmSDosqb/FYsmuxrXry/b2056SYnTi9tN3Je20WCzF1bUnAAAAAAAAAAC1wWKxFEra/O/XVEkyDCNIJ/5dfJKkHoZhROvEv4uvlbSrOv5d/N81njYMY6ukvw3DeMBiscyu6rpAdcnMzNK0L7+2xvXrBeq6UVfWYUUAAAAAcOai8QsAAAAAAAAAAMBZ7rX525WWU2CNb7+gpVydzXVYEYCzgWEY/ST9KOlDSa9ZTr5y0fG1nCR10vEGL/81egmStE7HD7K/KWm9xWJJrmrdAAAAAAAAAACciSwWS4Kkef9+/fdv5+11/N/N+0l6TFKoYRgbdKIRzFqLxZJUhT1/NAxjv6RfDcPoIukZGq7jTPD8/72m1LQ0a3zfXbfL1dW17goCAAAAgDMYjV8AAAAAAAAAAADOIslZ+crOL1RJiUXRqTn6fu0h/bDuiPVzf08X3X1x67orEMBZwTCMOyW9Iuk2i8Xy+2nMD5Ztk5fukiJ1/JD6MkmvS9rD4XIAAAAAAAAAwPnKYrEUSdr279cnkmQYRqCk3jr+b+sPSfrWMIwEnWgEs0bSjn/n2rvPNsMwekr6QdI8wzBusFgsadX5LEBFkpKTlZWVreLiEkVFR2vGt9/r61k/WD8P8PfXQ/fdXYcVAgAAAMCZjcYvAAAAAAAAAAAAZ5EXf9mi2esOl/v5lGu6ycfdpRYrAnA2MQzDWdI7ki6RNNBiseyzY46LpM6ybfTir39vItXxBjLrOUQOAAAAAAAAAEDFLBZLsqQF/37JMAyzpLY68W/w4yU1Ngxjk040gllrsVjiK1k3yTCMyyS9JWmdYRhXWiyWvTX3JMAJjz/zomZ+N7vcz996dYp8fX1qsSIAAAAAOLvQ+AUAAAAAAAAAAOAccd/gNrqud9O6LgPAGcowjPqSfpSUJam3xWJJLyevgU40eOkrqYukQzp+uPxvSVMk7bdYLCW1UDYAAAAAAAAAAOcsi8VSLGnnv1+fS5JhGH6Seun4v9HfJ+krwzBSdaIRzBpJ2ywWS+EpaxVKmmAYxu2SlhuGcbvFYplfW88ClOWRB+7TzWOvq+syAAAAAOCMRuMXAAAAAAAAAACAs5TZZCjA01XdwgN12wUtNahdaF2XBOAMZRhGF0m/SvpW0nP/HiSXYRiukrrKttGLh04cHn9e0gaLxZJR+1UDAAAAAAAAAHD+sVgsaZIW/vslwzBMklrrxL/j3yWpmWEYW3Ti3/PXWiyWmH/nTzcMY4+knwzDmCrpVYvFYqn1B8F5yWw2q15ggHr16KZ777hNl10yqK5LAgAAAIAznsH/bgcAAAAAAAAAoGYZhmGJnzq2rssAAJwngsfPksViMf6LDcMYI+lDSQ9IWi3bJi+dJO3Xv4fC//2/ERwABwAAAAAAAADgzGUYho+knjrxb/59JGXrpEYwkuIlfS/pqKTbLBZL9ilrWIrS42uzbADAecrJN9jmHTYAAABsOdV1AQAAAAAAAAAAAACA6vfvDaBfShohaZOktyU56/iB7zWSJkvaaLFYsuqsSAAAAAAAAAAA4DCLxZIh6Z9/v2QYhiGphU40grlFUitJOyS1l7TLMIwrLRbLtrqpGAAAAAAAlIfGLwAAAAAAAAAAAABwbuoj6QZJeZLMkt6Q9IPFYomp06oAAAAAAAAAAEC1slgsFkkH/v2aaRiGh6SLJY2RNFBSI0kvSLq6rmoEAAAAAABlo/ELAAAAAAAAAAAAAJyDLBbLasMwXCV1kHTRv1/PGoaRJGnpf18WiyW2jkoEAAAAAAAAAADVwDAMd0l9JQ3S8fcBXSVtk7RE0gxJqy0WS06dFQgAAAAAAMpF4xcAAAAAAAAAAAAAOEdZLJYSSdv//XrfMAyTpI46fvB7jKSphmEk6HgTmCWSllkslrg6KhcAAAAAAAAAANjh30YvfXS8ycsgSd10/F3AUklTdLzRS3Zd1QcAAAAAAOxH4xcAAAAAAAAAAAAAOE/82whm279f7xqGYZbUSccPht8g6RPDMOJ0vAnMUh1vBBNfN9UCAAAAAAAAAABJMgzDTScavVwkqYekHTr+b/n/J2mVxWLJqqPyAAAAAABAFdD4BQAAAAAAAAAAoAzB42dZf92vZZDmPDy4Dqs57vs1h/TQN+us8Xs39db1fZvVYUVnj4j4DO2NSVdsWo4KikoU4ueu8Hpe6hYeKMMw6qSmuLQc7YtN19HkbKXnFEiSfD1c1MDPQ93CAxXg5VrlPUpKLDqalKWjyVmKTs1Rek6B8gqL5eHiJB93Z7UM8VH7hv7ycKm+14YR8RnaFpmi5Kx85RUWK8jbTQ38PdSzWT25V+M+qB4Wi6VY0pZ/v975txFMZx2/HfRmSZ8ZhhEtabLFYplbd5UCAAAAAAAAAHD+MQzDV9LPOt70ZaeON3p5TccbvWTWYWmoA06+wdZfXzCgnxb/PqcOqzluxrff6477H7LGX3z0nm658fo6rOjsse9AhHbt3qvo2Fjl5xcorEGImjUNV6/u3ersHXZt23cgQpu3blNiUrJyc/MUEhykhmEN1K93T7m7u1fbPgmJidqweauOHYtRWnq6TCaT/Hx9FN6kiXp26yI/P99q2wsAAAA4HZysBAAAAAAAAAAAwDnrh3WHNW3JPm2PSi3z8zB/D43t20wThrSTq7O5RmvJKSjSPztjtGhXjFbtT1BUSnaF+V2aBOiOC1vpmp5NZDaZ7N5nd3Saflh3WBsOJWlXdKpyC4orzHcyGRrcvoFuv7ClLmobavc+J8stKNKMFRH6fOn+cp/Ly81Jl3dsqElXdFR4Pa/T2gc1799GMJv//Xrr30YwXSUl1GlhAAAAAAAAAACcn7IlvShpm8ViyajrYgBU3dezftAHH0/T5m3by/y8UcMw3XrTWD356AS5ulb9spDqMH3mt7r7wUdLjRelxzu8Vm5urj75YoY+/PRzHY2MKjPH29tLI4ddrucnT1KzpuEO7yFJJSUl+nrWD/r48y+1cfPWcvMMw9CgCwbowfvu0oihl53WXgAAAEBV0fgFAAAAAAAAAAAA55z0nAJN+Hqt/tweXWFedGqO3lywU/O3Rumz2/urdWjN3OS1YGuUxs9Yq5yCIrvnbD2aogdnrtX0ZQc09ZY+ah7sY9e8Rbti9PE/e+3ep6jEor92ROuvHdEa3qWh3r2pt3zcXeyevzcmXeM+Xa6jSVkV5mXlFemnDUe0YNsxTRndVTf3b2H3Hqg7/zaC2VjXdQAAAAAAAAAAcD6yWCxFklbUdR0Aqi4tLV233z9Bc3//s8K8qGPReum1NzVn7nx99+VnatemdS1VWLbYuHg9/syL1bLWrj17dfX143ToyNEK8zIzs/Tt7J/06/wFeuuVKbrz1psd2ifqWLTG3na31q6v/DWnxWLR4mUrtHjZCl09Yri+/OQDeXl5OrQfAAAAUFU0fgEAAAAAAAAAAMA5pbC4RLdNW6FV+xNsxoN83NShob88XJx0KDFTu6PTrJ/tjUnXmA+X6I9JQxTq51HtNcWm5ZbZ9MXLzUntGvipnrebnJ1Mik3N0bbIFOUXlVhzthxN1oi3F+nXRwarVYjjjWlMhqGwAA+F1/OSn4eLXJxMyswr0qGEDB1MyJTFciL3963HdCwlRz9NGGRX85ftkSm6+r1/lJVn+2whvu7q2Mhfnq5OikvL1aYjySosPv5MOQVFmvjdBkmi+QsAAAAAAAAAAACAc15hYaFG33Sblq5YZTMeEhykzh07yNPDQxGHDmn7zt3Wz3bu3quhV4/R6n/+UFiD0Nou2erBx55UWnp6ldfZvHW7Bl9xtTIzbS8UaRAaoq6dO8rL01PRsXFat2GTCgsLJUnZ2Tm696GJkmR385e4+ARdcsUoHTx8xGbc3d1d3bp0UsMGoSoqKtbRqCht3b5TRUUn3nXPmfe7klNT9ccv38vV1bUKTwsAAAA4hsYvAAAAAAAAAAAAOKc89/Nmm6Yvrk4mvTy6u8b2ayZns8k6vi0yRQ/OXKt9sccPqcWm5erWT1foj0lDZDIZNVZfPW9XXderqUZ0a6zOjf1lNplsPs/MLdSni/fqnT93qajkeFeW5Kx83fTxci1/ZpjcnM0Vrm9Iahfmp8s6hqlvyyD1CA+Up5tzmbnHUrL10aK9+nL5AZX82wFmW2SKpszZqjdv6FXhPqnZ+bp92kqbpi/Bvu56bUwPDe0UJsM48T1MyynQa/O268vlB6xjT3y/US2CfNS3ZVCF+wAAAAAAAAAAAADA2WziU8/ZNH1xdXXVO6+9rNtuHitn5xPvcjdt2abb73tQu/bskyRFx8Tqmhtu1erFf8h0ynvl2vDzr/P06/wFkiRvb69STVvslZKSqmtvvt1mfmhIsD586zWNHD7U5t1yamqannv5NX38+ZfWsfGPPqFWLVvogv59K93r4ceftmn6Yjab9eRjD+mxB++Xj4+3TW5sXLyee+lVffnNLOvY8pWr9eb7U/X0pEdP51EBAACA02JYTr7CDwAAAAAAAAAAVDvDMCzxU8fWdRnAeSEiPkMXvLxAxf82TDEM6dv7LtTg9g3KzE/PKdDQNxbqYEKmdez9m3trTJ9m1VrXF0v369Ml+/TY0PYa1TPcpgFNeRbvitG4T1eosLjEOvbUyE566LL2Fc4rLC6xa/2Tfbv6oB79dr01Ngxpy8tXKtTPo9w5U+Zs0dRFe61xoJerFky8VOH1vcud8/YfO/X6/B3WuFMjfy184jKbg3youuDxs2SxWPimAgAAAAAAAACAchmGYSlKj6/rMoBz3r4DEerU+wIVFxdLkgzD0Nwfv9XQSweXmZ+Wlq5+g4dqf8RB69j0j9/XuBvG1Eq9/0lNTVPH3gMVF3/80pV3//d/evjxp21y7P075Ilnp+it96da4/r1ArXy7wVq3iy83Dkv/+9tvfB/r1vjbp07ad2yhRW+Wz50+IhadeltM/bxu2/ortvGVVjfpKdf0DsffmyNvb29FH9oj1xcXCqcB/s5+QbzDhsAAKACtd/mEQAAAAAAAAAAAKghb/y+w9r0RZJu6Nu83KYvkuTr4aJ3brQ9+PXG7ztVXFJSzozTM6xLQ616brjG9Glmd1OWi9s30D0Xt7YZ+3n9kUrnOdr0RZJu7NdcfVvUt8YWi/Tn9uhy87PyCvXVigibsZev7VZh0xdJeviy9uoWHmiNt0el6rfNkQ7XCwAAAAAAAAAAAABngymvvmFt+iJJt998Q7lNXyTJz89Xn334js3Yi6esURsmPv28telLz+5ddf9dt5/WOpmZWfp0+lc2Y++8/nKFTV8k6amJD6tXj27WePO27frxl98qnPP7X3/bxF06dqi06YskTXnmCQXVr2dT87KVayqdBwAAAFQXGr8AAAAAAAAAAADgnJCdV2jTrMQwpAcubVvpvN4t6qtnsxOHuKJSsrU2IrFaawv18zithiy3DGxhE++Ly1BiZl51lWXj4lMa5BxJzCw3d+X+eGXnF1njBn4eurJb40r3MJmMUs1sZq897GClAAAAAAAAAAAAAHDmy8rK1m+//2mNDcPQxIcfqHTegL691bd3T2t8NDJKK1avrZEay/L34mWa8e33kiQnJyd98t5bMplO7z9FXbpipbKysq1xw7AGuvbqKyudZzKZ9PD999iMzfhudoVzDh+1vXRk+NAhdtXo7u6uSwZdaDMWcfCQXXMBAACA6uBU1wUAAAAAAAAAAABURW5BkdYcSNCxlByl5Raonperwvw91LtFkNyczXVdniQpO79I6yISdCw1R6nZ+fLzcFHT+t7q3by+XM+QGs8FS/bEKa/wxC1nPZvWU7Mgb7vmXte7qTYcSrLGC7YdU/9WwdVeo6MaB3rJ191Z6bmF1rH4tFzV93ar9r38PFxs4pMbu5zq1MY4F7QJltnOg34XtQ2VYUgWy/F4xb54ZeQWyMfdpeKJAAAAAAAAAAAAwFkgNzdXy1atUWTkMaWmpSmofj01DAvTwH695eZW/e/5Tkd2drZWrFmnqKhjSk5Jlb+fn1o0b6oBfXvL1dW1rss7Zyz8Z4ny8k5c7NG3d0+1bN7Mrrnjxl6nNes2WOPf5i/QRQP7V3uNp8rOztb9D0+0xg+Pv1edO7Y/7fWWr7JtWDP4ogtkNtt3TuLSiy+SYRiy/PtyefGyFUpPz5Cvr0+Z+TnZOTZxwwahdtfZMMz2opS09HS75wIAAABVReMXAAAAAAAAAABwVkrNztcrc7frp/VHlFNQukGFr7uzRvdqqskjOsnb3Vnfrzmkh75ZZ/38vZt66/q+5R+oCh4/y/rrfi2DNOfhweXmTpi5VrPXHbbGG6aMUONAL6Vk5euVuds0Z9NRZeWVrtHdxaw7L2qlRy5rL08350qf2dFnON8s2RNrE/dtGWT33P6n5C7ZHVtOZu0zmwybuKC4pEb2OZaSbRMH+7qXmxubZntgrnWor937+Hm4KNjHXXHpuZKkwuISLd8bryu6NnKgWgAAAAAAAAAAAODMkpKSqmemvKJvf/hJ2ac0oJAkP19f3XT9aE15ZrJ8fLw149vvdcf9D1k//+Kj93TLjdeXu76T74mLKy4Y0E+Lf59Tbu7t903QzO9mW+OI7RsU3qSxklNS9MyLr+j7n+coMzOr1DwPD3c9cM+demriI/Ly8qz0mR19hvPNwn+W2MQX9O9r99wLT2ny8teiJeVkVq9nX3pVh49GSpKahTfR85MnVjKjYjGxtu/e27Vpbfdcf38/hYYEKyY2TpJUWFiof5Yu16grrygzPzjY9r1/Xn6+3Xudmhvg72/3XAAAAKCq7Lt2DwAAAAAAAAAA4Ayy9Wiy+k/5XTNXRpTZ9EWS0nML9cWy/Rryv7+0P672b2LacChJF7/6h75edbDMpi+SlFtQrA8W7tGo9xYrJcv+A0co294Y29/nHk3r2T23ebCPAjxdrPGRpCzlFxZXW22nKyO3QCnZBTZjwb7VfwtgQVGx5m6OtBnrV0HjnLQc25p83F3KySybr7tto6M9MWkOzQcAAAAAAAAAAADOJBs3b1X7nv312Zczy2z6Iklp6en68NMv1PuiIdqzb38tVyitWb9B3fpfrGlffV1m0xdJysnJ1f/e+UCXXDFKySkptVzhuWfnnr02cZ9ePeye26pFcwUGBFjjg4ePKN+BRianY+2Gjfrw0y+s8Ydv/0/u7uVfGGKPlNQ0m9jP18eh+X6+tpeQ7Ni9p9zc/n1628Rbtu2we5/NW7fbxN26dLJ7LgAAAFBVNH4BAAAAAAAAAABnlV3HUnXtB0uUfEqjlCAfNw1uF6qrujdW/1ZBcnc2S5IOJWRq3CfLlZVfdvOVmnAwPlM3frRUsWm5kqR63q4a3C5Uo3o00eB2oaWaXmyNTNGj362vtfrOVQdOafATXt/LofmN653ILy6x6GBCZrXUVRW/bz1mEwf7uquBn0e17lFQVKzHvluvw4knDnd2bOSv/q2Cy53jbLZ9zVhQ5FiTnPyiEpt4X2ztN2cCAAAAAAAAAAAAqsO2Hbt02VXXKjEp2WY8JDhIl186WGOuuUoXDexvbaBx4OAhXX39OGVmld18pSbsO3BQI0bfqOiYWElSUP16uvzSwRp77ShdfungUs01Nm7ZqrsffLTW6jtX7d13wCZu3jTcoflNwxtbf11cXKz9EQero6wyQrVKZAABAABJREFUFRQU6J4HH1VJyfF3uTdcd42GDL6oyuu6uNiej8gvKCgns2ynNrvZvWdfubmXDLpALZs3s8Y//zZPcfEJle6xeet2rVqzzhq3adVSPbp1cahOAAAAoCqc6roAAAAAAAAAAAAAexUWl2j8jDXKyC20joX4uuuV67praKeGMpkM63hOQZE+W7xPb/2xU4cTs/TWAvtvcqqq8TPWKD23UM2CvDXlmq66pH0DGcaJ2gqKivXBwj363+8navpj2zGt3B+vARU026gNeYXFSsjIrfF9fN1d5OvhUm3rpWTlK/2knwtJCvP3dGiNMH8PbT164ta6w4mZahfmVx3lnRaLxaLpy2xv+hvaKczmZ+l0183KK1JkcpZW7o/XVysidOikJje+7s76YFyfCtfw97T9vYvPyLN7/5ISixIzbfPPhCY7AAAAAAAAAAAAgKMKCwt16z3jlZ6eYR1rEBqi9/73iq68YqhMphMXKuTk5Oi9jz7TS6+/pYhDh/XSa2/VWp233D1eaenpatm8md58dYqGDbnE9h12QYFef+cDvfjK/6xjv83/Q0uWr9SgCwbUWp1lycvLs6t5R1X5+frKz8+38kQ7JaekKC3d9gKMxg3DHFqjUViYNm7eao0jDh5Wx/btqqO8Ul596z3t+repSoC/v956dUq1rBvg728Tx8bF2z23pKRE8YmJNmMHDpbf/MZkMmna1Hc1ZORoFRQUKDs7R6Nvuk2/fj9T9QIDy5wTcfCwxoy7QxaLRZJkGIbefu3lKr+XBwAAABxB4xcAAAAAAAAAAHDW+HL5Ae2JOXEwKtjXXb89eonC63mVyvVwcdLDl7dX61Bf3T5tpVKyHbs1qiqSs/LVoaGffppwsfw9XUt97uJk1mPDOig7v1BTF+21jn+76mCdN37ZdDhJo95bXOP7TBzWQZOGd6y29TJybX9/3V3M8nR17FVYPS+3U9YsLCezdny5/IC2R6VaYyeTobsGtXZ4nZ1RqRr82p925bYO8dHHt/dT2wZ+Fea1CPaxiTcfSbK7nn1x6crOL7IZy6zj7zUAAAAAAAAAAABwOj7+/Evt2LXHGoeGBGvpH7+pWdPwUrkeHh6aPPFhtW/bWqNvul3JKSmlcmpKUnKyunTsoIVzf1JAgH+pz11cXPTsE48pKytbb70/1To+fea3dd74Ze2GTbrkilE1vs+zT07U85MnVdt6aWkZNrGHh7s8PR27vCSofj2bOD0jo5zMqtm1Z69ef/t9a/z6S8+pfr16FcywX+uWLWzi9Rs32z139959ysrKthlLz6j4UpEBfXvrp2+/1C13jVdqWprWrt+ojr0G6q7bxmnQBQMU1iBUxcXFOhIZpb/+/kdffjNL2dk5kiSz2az3/veKhgy+yO4aAQAAgOpgqjwFAAAAAAAAAADgzDBjxQGb+LUxPcps+nKyoZ0b6taBLSrMqW7OZpOm3TGgzKYvJ3vosvZydTrxumbVgZq/pexcdWojEXdns8NruLnYzjl1zdq0KzpVU+ZstRm746JWpRquVJdu4YH6+La+WvL0ULUPK33Q81R9WwTZxKv3Jyg2LceuvX5af6TUWFY+jV8AAAAAAAAAAABw9vn0ixk28YdvvVZm05eTjRw+VPfecWvNFVUGZ2dnzZoxrcymLyeb/NhDcnU98Z576YpVNV3aOSsr27Zhibubu8NruLnbXl5y6prVoaSkRHc98IgKCo5ftnLhwH667eYbqm39gf372sTLVq5WdEysXXO/+f6nUmOZmVmVzhs25BLt3LBCEx96QA3DGigxKVmvvPGOLh1xjdp176eOvQZqxOgb9OGnX1ibvvTp1UOLF/yqe++81a7aAAAAgOpE4xcAAAAAAAAAAHBW2BGVooj4Ezc3tQrx0bDODe2a++CQdjIZRk2VVsoVXRupWZB3pXm+Hi7q2ay+NY5Pz1VCRm5NlnbOyimwbdLiejqNX5xPbfxSN81IkjLzdOunK5RbWGwdaxXio8kjOtXYnluOJuuLpQf0+9ZjduV3bxqoxoEnbqMrKrHohV+2VDrvSGKmvli2v9R4XTbZAQAAAAAAAAAAAE7Hlm07tO9AhDVu27qVrrximF1zH3/kQZlMtfef9l1z5RVq2bxZpXl+fr7q17unNY6Ni1d8AheYnI7sHNuLM9zcKr44pizubqc0fsmq/sYv73/8mdZv3CxJcnV11cfvvlmt6/fp2V1NmzS2xkVFRXr8mRcqnXfw0BF9NO2LUuP2Nr8pLi6RYUiuLi6V5o4cfrne+98r6t+nl11rAwAAANXNqa4LAAAAAAAAAAAAsMfGw8k28RVdG9k9t4G/h3o0DdT6Q0nVXVaZLmnfwO7cViE+Wrk/3honZ+UryMfxm76qS/9WwYqfOrbO9q8uhhxv9GOc0hzIYqmuauyXW1CkcZ8uV2TyicNqXm5O+vzOAXJ3Ob1Xe61CfbRhyghrXFxsUXpugSLiM7R8b7zmbo5UbmGxNh5O0sYvkjR73WF9dls/ebo5l7um2WTS+Eva6onZG61jv26KVONAL00e0UkmU+nv/7GUbN3w0TLlFhSX+qz22jIBAAAAAAAAAAAA1WPt+o028agrr7B7bsOwBurTq4dWr11f3WWVadhll9id27Z1Ky1ZvtIaJyYlKzgoqCbKsstFA/urKD2+8sQz3Knvo09njqWaX2IfPnJUz//f69Z48sSH1apF82rdw2w267EJ4/XAY09Yx2b//KvCmzTWS89OLrMBUmTUMY249gbl5JS+OMee7+PH077U48++qNxc+y7emfv7n5r7+5+67JKL9en7b6lhmP1nPgAAAIDqUHttQQEAAAAAAAAAAKpgd3SaTdypUYBD8zs1diy/KlqF+Nid6+1u21wjM7ewuss5L3ic0hQlr7DI4TXyCmzneFXQ+KQmFBaX6M7PV2nTSU2O3JzNmnHPBWod6nva67o4mdU40Mv61TTIW12aBGp0r6Z6f1wfrXnhCg1sHWzNX7QzRjd+vEzFJSUVrjtuQAtd0CbYZuz9hbt1+RsL9fWqCO2IStHB+Ayt3B+vKXO26IKXF+hgQqYkKczfw2aej3vlt6wBAAAAAAAAAAAAZ5Idu3bbxN27dHJovqP5VdGmVSu7c318vG3i9IzM6i7nvODpYftONDc3z+E1cvNs53h7e1WpplPd+9BEZWfnSDre8Ofxhx+o1vX/c/ft4zT4ogtsxl5/+331HXS5Pv/qa23ZtkP7Iw5qyfKVeuLZKerU5wLtjzgoSWrUMMxmnp9vxecxXnz1DT048Umbpi99e/fUzGlTFbF9g7ITIpUec0i7Nq7SR++8oXZtWlvz/lq0WL0uvFS79+6r6iMDAAAADjm9awEBAAAAAAAAAABqWWp2vk3cMMCjnMyyNfR3LL8qfDzsb2LhbLbt019YXHGzDZTN09X2tVduYbHDa+SdMufUNWtSSYlF42es0aJdMdYxZ7NJn9/ZXwNaBVcws+pC/Tz07X0X6toPlmjdwURJ0pqIRH22eJ/uu6RtufNMJkOf3NZfN360TFuOnmhWsy0yRdu+Syl3XoeGfrr/kra6/6s11jE/B/7MAAAAAAAAAAAAAGeC5JRUm7hRw4YOzXc0vyoqa5ZxMmdn2wsyCgu5vOR0eHl62sS5ebnlZJYv75RmMaeuWRVffv2d/lm6XJJkGIY+fu9NubjUzHtbk8mkb6d/ohHX3qgNm7ZYxzdt3aZND20rd16Xjh302EP36+Y777eO+fv5lZv/9+Jlevn1t2zGXnnhGT3+yIM2Y66urmrdsoVat2yh224eq4cff1qfTp8hSUpITNKosbdo08p/5FmN328AAACgIqbKUwAAAAAAAAAAAOpeem6BTezl6lxOZtm83B3LrwqTUWtb4V/e7rYH0HILipVTUOTQGkmZts2FfGrpZ8ZisejR79brt02R1jGzydBHt/bVpR3CKphZfVydzXptTA+bsY8X71NJiaXCeYFerprz8MW6/cKWpZoYlWVM76aa8/BgWSy269b3cXO8aAAAAAAAAAAAAKAOpaWn28TeXl4Ozffxdiy/Kkwm/jPC2ubr620T5+TkKicnx6E1EhKTbNf0sb+BT0Xi4hP0+DMvWuM7b7lJA/r2rpa1y1MvMFCLf5+j8XffXqq5UFnG3TBG//w+p9Q76+Dg+uXOee7lV23eRd9+8w2lmr6cytnZWR++/boGXTDAOhZx6LA+/vyrSmsEAAAAqkvtXVMIAAAAAAAAAABQBS5OZpu4oLjEofmFRY7ln6/yCouVkOH4TWOO8nV3ka9H9d0WFujlKl93Z6Xnnrht7lhKtlqF+Nq9xrHUbJs4vH7tHLR86odNmrXmkDU2DOndm3prZLfGtbL/f9qF+al1iI/2xWVIkuLTc7UnNk3tw/wrnOfu4qRXr+uh+wa30c8bjmr53jgdTsxUanaBXJxMauDvoX4tgzSmd1N1aRIoSYpNs/0Z69w4oGYeCgAAAAAAAAAAAKghrq627zsLCgvKySxbQWFh5UlQXl6e4uITanwfP19f+fnZ/365MvUCA+Xn62vTIOho1DG1bd3K7jUijx2ziZs3C6+W2t7/+DOlpqVJknx8vHXPHbfqyNHIiieV4dQ5QfXrycPDo9x8d3d3vffGq3rkgfv03Q8/659lyxVx8LCSU1Ll6uqiRmENdOGAfrp57Bj16NZFkhQdE2uzRrfOnctcO+pYtDZs2mIz9vTjj9r1HIZh6OnHH9WS5SutY9/98JMmPjTervkAAABAVdH4BQAAAAAAAAAAnBX83G0PzaXnOHZoLs3B/PPVpsNJGvXe4hrfZ+KwDpo0vGO1rtkyxFcbD5+48exIYpZDjV8ik7KsvzabDLUIqp7b0ioyZc4WTV9+wGbsf2N66rreTWt877I0Dz7R+EWSjiZmVdr45T+NA730yOXt9cjl7SvN3RWdZhN3/bchDAAAAAAAAAAAAHC28Pfzs4lT09LLTixHSmpa9RVzDlu7YZMuuWJUje/z7JMT9fzkSdW6ZpvWLbV2/UZrfPDwEYcavxw+cqKxitlsVuuWLaqlrry8POuvMzIy1WPg4NNap0Wnnjbxz99+qSuvGFbpvPAmjfXUpEf01KRHKs3dvnOXTdyre9cy87adktcsvImaNG5U6fr/GdC3t1xcXFRQcPxsyY5de5SXlyc3Nze71wAAAABOl6muCwAAAAAAAAAAALBHWIDtrVB7Yx07NOdoPs4+rUNtm7xsOpJs99yD8RlKyT7RHCi8npdcnc3VVltZ/jd/h6Yu2msz9tLobho3sHoO650OJ7Pt68P8opIa2WfTSQ16zCZDfVrUr5F9AAAAAAAAAAAAgJrSqGGYTbx7z95yMsvmaD7OPu3btLaJ123YZPfc/REHlZySYo2bNw2Xq6trtdV2tjj5e2Y2mzWgX58y8zIyMmzi4OAgh/ZxcnJSYMCJS1EsFgvNmQAAAFBraPwCAAAAAAAAAADOCl2bBNrEq/bH2z23uKREayMSq7sknGEGtQ2xiVc78DOy6kCC7VrtQqulpvJ8sHC33vpjp83YM1d21t2DWpczo3bEpeXYxPW8q//g4IZDSYpMzrbGg9qFKtjXvdr3AQAAAAAAAAAAAGpSr+5dbeKlK1bZPbe4uFgrVq+t7pJwhhkyeJBNvGzlarvnLjvl5+mySwaVk3nuWrN+gw4fjbTGl10ySKEhwWXm+vj42MQ5OTll5lUk+5Q5Xp6eDq8BAAAAnA6nui4AAAAAAAAAAADAHn1a1JeLk0kFRSWSpL+2RyslK18BXpU3pli0K1bx6bk1XeI5oX+rYMVPHVvXZZyWi9uFys3ZrLzCYknShsNJOpSQqWZB3pXO/WHdYZt4aOeGNVKjJH2+dL9e/m2bzdjEYR304JB2NbanPTJyC7TlaIrNmD3fO0d9utj25sKb+zev9j0AAAAAAAAAAACAmjagbx+5uLiooKBAkjR3wV9KTklRYEBApXMXLFyk2Dj7L7I4n100sL+K0s/O79Vll1wsNzc35eXlSZLWrNugAwcPqWXzZpXOnTnrB5t45PCh1VbX26+9rLdfe9nheU6+tk1Xavr35d0PP7WJ77r15nJzG4TYXhSz78BB5ebmyt3dvktIDh46ooyMTGvs7u4uH5/qf18OAAAAlMVU1wUAAAAAAAAAAADYw9/TVcO7NLLGuYXFenHOlkrn5RQU6cVfKs/D2c/TzVmXdwqzxhaL9OHfeyqdt/5gojYcSrLGjQI81bdF/RqpcdaaQ3rmp002Yw9c2laThneskf0c8f7C3SosLrHG7cP8FOZfvTeYLdwRrXlboqxxj6b1NKRDWAUzAAAAAAAAAAAAgDNTQIC/Ro0cbo1zc3P1+DMvVjovJydHT9iRh7Ofl5enrhx+uTW2WCx6890PK523au16rVm3wRo3adxIF/TvWyM1nqnm/7lQP/82zxr36dVDwy8fUm5+547t5efra43z8vL03Q8/273fFzO/sYn79+nlQLUAAABA1dD4BQAAAAAAAAAAnDUevLStnEyGNf5+7WG9Om+7SkosZean5xTolk+X62BCZpmf49wzaXhHmU/6GfluzUEt3hVTbn56ToEe+XbdKWt0kNlU8Wu079ccUvD4WdavHs/OrbS2Xzcd1aPfrpflpB/Xuwa10rNXdal0rr3WRiRoye5Yh+d9v+aQpv6912bstgtbVjqv6KRGMZVZvjdOd09fZY1dnEx6+8ZeMp30+wUAAAAAAAAAAACcTSY9/KCcnJys8Yxvv9ezL72qkpKy36OlpaXr6rG3aH/EwdoqEXXsucmTZDabrfH0r7/Tn4sWl5uflpauux94xGbs+VPWKMuMb7+Xk2+w9at5xx5VK7yaFRUV2Z37z9LluuG2u62xi4uLPvvgbZkqeI9vNpt11YihNmOTn39Z+w5EVLrf0hWr9O7UT23Grh4xvJxsAAAAoPrR+AUAAAAAAAAAAJw12jf014ND2tmMvfvnLg3531+aseKAth5N1sH4DK2NSNBbC3ZqwEu/a/neeBmGNLJrozqqGrWpRbCPbhnYwhpbLNKtn63QzJURpZqUbI9M0ch3Fiki/kRjoM6NA3Rtr6bVXtc/u2L0wIy1Kjmp68uQjmG6e1BrRSZnOfSVnVdY7j5HErN0/dSluuz1v/Tp4r06mpRVbq7FYtG6iETdPm2FHvpmnU1tPZrW0419m1f6XNd+sESTZm3Q8r1xKiynCczB+AxNmrVBYz5cqtyCYuv4c1d1UetQ3zLnAAAAAAAAAAAAAGeDzh3b6/FHHrQZe/XNd9X7wiH69IsZ2rh5q/ZHHNSK1Wv10utvqUOvAfpn6XIZhqHRV42so6pRm1q3bKF777jFGlssFl1zw62a9uXMUs1QNm/drouGjrRpVtK9S2fddP21tVZvTbnsqmt1/8OT9M/S5SosLPud9/6Ig7r/4UkaevUY5eTkWsdff+k5tWvTutI9nnn8Mbm6ulrjlNRU9R88TJ9/9bXy8/NL5WdkZOq1t97T8GvGqqCgwDrevGm4brt5rCOPBwAAAFSJU+UpAAAAAAAAAAAAZ45JwzsoKjlbP204Yh3bEZWqx7/fWO6cCUPaqVl9b83dEmUdM4yarBJ1aco13bQvNl2r9idIkvKLSjRp1ga9uWCnOjb0l7uLWYcSMrUrOs1mXqifu2bcM1AmU/X/cPy2KbJUY5SFO6K1cEe0w2u9d1NvXd+3WYU5WyNTtDUyRc/9vEX+ni5qHeIrP08Xebk6K7ewSMmZ+dodk6aM3NIH6tqH+enrey+w6/uQnV+kmSsjNHNlhNyczWoT6qsG/h5yczYrNTtfR5KydDixdPOZScM66K5BlR/MAwAAAAAAAAAAAM50z0+epKORUfp29k/WsS3bd2j8o4+XO+eJRyeoZfNm+unXudYxg5fY56w3X5miXXv2aemKVZKk/Px83ffwJE157U116dRRHu7uijh0SNt27LKZF9YgVL/MmiGTyVQXZVerrMxsffblTH325Uy5ubmpQ9s2ahjWQO7ubkpOSdWhw0cUcehwqXnPTZ6kB++9y649wps01hcfvaub77xfln8vPklLT9e9D03UxKefV/eunRUSFKSSkhJFRcdoy7YdpRrCeHt7adZX0+Ti4lL1hwYAAADsROMXAAAAAAAAAABwVjGbTPpgXB81C/LW+wt3K6+wuNxcVyeTXhrdTbcMbKmvlh+w+czLzbmmS0UdcTab9OVdA/XgzLX666TGKvHpuYpPzy1zTutQX027o79C/Txqq8xak5pdoLUHEyvNMwxpXP8WeuaqzvJxd/wQW15hsbXhTHn8PFz02pgeurpHE4fXBwAAAAAAAAAAAM5EZrNZX37ygVo0b6bX335feXl55ea6urrq7Vdf0j133KJPPv/K5jNvL68arhR1xdnZWT9986Vuu+9BzVvwl3U8Ni5esXHxZc5p37a1Zn01TWENQmurzFqTl5enjVu2auOWreXm+Pv56cO3XtOY0Vc7tPb1o0fJ2clZ9z08SSmpqdbxrKxsLVuxusK5LZs308xpH6lbl04O7QkAAABUFY1fAAAAAAAAAADAWcdkMvTYsA66tne4flh7WIt2xSoqJUsZuYWq5+WmsAAPDekYput6hSvk30Ye6bkFNmt40/jlnObr4aKZ916g2WsP6bMl+7TzWFqZeWH+Hrq+TzNNuKyd3JzNtVtkDbisU5jevKGnluyO1fqDSUrMLP9Q6X+CfNw0sltj3divudqF+Tm03039msvZbNLWo8kqKrGUmxfi666xfZvpnotby9/T1aE9AAAAAAAAAAAAgDOdyWTSs088ppuvv1YzZ/2gPxYu0tHIKKWlZyiofj01ahimKy4fopvHXqcGoSGSpLT0dJs1fHy866J01BI/P1/NmTVTM7+brfc/+kxbd+wsM69RwzDdcuP1evLRCXJzc6vlKmvOHbfcJGcXZ23cvFVFRUXl5jUIDdGtN43Vw/ffo4AA/9Pa65qrRmhAv976aNqX+uqbWYqOia0wv0O7Nrrjlpt05y03yd3d/bT2BAAAAKrCsFjKP4AJAAAAAAAAAACqzjAMS/zUsXVdxnnvgRlr9OP6I9Z46dND1baBX53Vg9p1IC5De2LSFJuWo6Jii4J93RRe31vdwwNlGEZdl1djjqVk62BCpo6lZCs9p0B5hcVyczbLy81ZQT5u6tDQXw0DPKu8T05BkXZGpepIUpaSMvOUV1gsVyezgn3d1b6hn9qE+p7T3+czTfD4WbJYLHzDAQAAAAAAAABAuQzDsBSlx9d1Gee1W+95QN98/6M13rpmqTq0a1uHFaE27d1/QDt37VF0bKwKC4sUGhKs5s3C1btH93P63WpOTo62bN+pQ4ePKCExSbl5eXJzdVWD0GB16tBe7du2qfbnP3T4iLZs26H4xESlp2fIbDbLz9dXYWGh6tG1s4KDgqp1P5Tm5BvMO2wAAIAK0PgFAAAAAAAAAIAaRuOXumexWNTr+XmKTM6WJLk7mxXx1mg5mU11XBkAVD8avwAAAAAAAAAAgMrQ+KVuWSwWtercS4ePRkqS3N3dlXosQk5OTnVcGQBUPxq/AAAAVIzTzAAAAAAAAAAA4Jy3bG+ctemLJHVqHEDTFwAAAAAAAAAAAABAnfh78TJr0xdJ6talE01fAAAAAOA8xYlmAAAAAAAAAABwTsspKNLTP26yGRvdK7xuigEAAAAAAAAAAAAAnNdycnL0yBNP24zdNGZ0HVUDAAAAAKhrNH4BAAAAAAAAAABnnRumLtWWo8mV5sWk5mj0+4sVEZ9pHQvwdNE1PZrUZHkAAAAAAAAAAAAAgPPIFaNv0IZNWyrNOxYdo0tHjta+AxHWscCAAI299pqaLA8AAAAAcAZzqusCAAAAAAAAAAAAHPXP7lj9sztW7cL8NLRTQ3VpEqAwfw95uDgpI69QhxIytXRPrOZsPKr8ohKbuW/e0Euebs51VDkAAAAAAAAAAAAA4Fzz59//6M+//1GnDu00cvhQ9ejWRY3CwuTp4aH0jAxFHDykv5cs1awf5yg/P99m7ifvvSkvL886qhwAAAAAUNdo/AIAAAAAAAAAAM5au6PTtDs6za5cw5Amj+ik4V0a1WxRAAAAAAAAAAAAAIDz0vadu7V95267cg3D0EvPTtbVI4fXcFUAAAAAgDMZjV8AAAAAAAAAAMBZx9/TRanZBXbnNwvy1nNXddHQzg1rsCoAAAAAAAAAAAAAwPkowN9fKampdue3bN5Mr7/0nEYOH1qDVQEAAAAAzgY0fgEAAAAAAAAAAGedna9erdUHErT6QIK2RaboaFKWEjPzlJNfJCezSb4eLgr2cVOPpvV0QZsQDenYQGaTqa7LBgAAAAAAAAAAAACcg2IidmrZytVatnK1Nm3ZpsNHjio+MVHZ2TlycnKSv5+vQoOD1adXD10y6AINv3yIzGZzXZcNAAAAADgDGBaLpa5rAAAAAAAAAADgnGYYhiV+6ti6LgMAcJ4IHj9LFovFqOs6AAAAAAAAAADAmcswDEtRenxdlwEAOA84+QbzDhsAAKACXG0JAAAAAAAAAAAAAAAAAAAAAAAAAAAAAAAAALWMxi8AAAAAAAAAAAAAAAAAAAAAAAAAAAAAAAAAUMto/AIAAAAAAAAAAAAAAAAAAAAAAAAAAAAAAAAAtYzGLwAAAAAAAAAAAAAAAAAAAAAAAAAAAAAAAABQy2j8AgAAAAAAAAAAAAAAAAAAAAAAAAAAAAAAAAC1zKmuCwAAAAAAAAAAAEDd+X7NIT30zTpr/N5NvXV932Z1WBHOdvmFxYqIz9C+uHQlZeYrO79Inq5OCvB0UdswP7UN9ZPJZNR1mQAAAAAAAAAAAADOQDO+/V533P+QNf7io/d0y43X12FFAAAAAFCzaPwCAAAAAAAAAAAAnKN6PDtXUSnZpz1/9+ujFOjlWmne/rh0zd8SpRX74rXpcJLyi0rKzfV2c9a1vcJ116DWahbk7VA9E2au1ex1hx2ac7LP7+ivEd0an/Z8AAAAAAAAAAAAAEDVFRUVadeefdq4eYs2bdmmjZu3asfuPSosLLTmPPvkRD0/edJprX/x8Ku1fOXq065v7ZK/1KNbl0rzbr9vgmZ+N/u095k943Ndc9WI054PAACAcwONXwAAAAAAAAAAAACctuFv/q2Nh5Pszs/MK9T05Qf07eqDeuKKTrr/kjYyDKMGKwQAAAAAAAAAAAAAnAk++fwrfTP7R23bsUu5ubl1XQ4AAABwRqDxCwAAAAAAAAAAAIDTdigho8zxFsHeahjgqQBPV2XnF2l3dJqiUrKtn+cXlWjKr1t1LDVbr17Xo7bKBQAAAAAAAAAAAADUkYWLl2jt+o11XQYAAABwRqHxCwAAAAAAAAAAAHAeCPVz19xHL3Fojr+Hi925hiH1bxmssX2b6sK2oarv7VYqZ11Eop75aZO2R6Vax6YvO6C2Dfw0bkALh2qTpLmPXKJQf3e78+uVURMAAAAAAAAAAAAAoG75+frK09ND0TGxNbJ+xPYNDuU3CA05rX2W/jlXDRuE2p0fVL/eae0DAACAcwuNXwAAAAAAAAAAAIDzgJPJpMaBXtW+rtlk0nW9w/Xo5R3UNMi7wtzeLepr/mOX6qZPlmn53njr+Ktzt+maHk3k6ebs0N6h/u418kwAAAAAAAAAAAAAgJrh5eWpLp06qnvXzurZrYu6d+2iFs2aasprb+ql196skT3DmzSukXVP1bBBaK3tBQAAgHMHjV8AAAAAAAAAAAAAnLY/Jg1Ro0BPu/Ndnc366NZ+6vPCPGXlFUmSUrIL9M/uWI3sxgE4AAAAAAAAAAAAADhXffzuG6pfr55MJlNdlwIAAACcMfj/jgEAAAAAAAAAAACcNkeavvynvrebhnduZDO2an98dZUEAAAAAAAAAAAAADgDBQcF0fQFAAAAOIVTXRcAAAAAAAAAAADOHXFpOdp5LE2RyVnKzCuUxSK5u5gV6OWmJvU81baBn7zcnB1eNz49V3tj03U0KUsZuQUqLrHIz8NF9b3d1C08UCF+HtX+LKnZ+Vp/KElxaTlKzS5QgKeruoUHqkMj/wrnWSwWbTmaop3HUpWSlS8PVyc1DPDUwFbB8nZ3/NnLk5yVrw2HEhWXlquMvEIFebupdQNfdW0SWG17OCIqOVtbjyYrOStfaTkF8nF3VrCvu3o2racgX/fTXre4pET7YjO0JyZNSZl5ys4vkrPZJE9XJ4X6eahpfW+1CvGRyWRU49OgNnRo5K/Z6w5b47j03DqsBgAAAAAAAAAAAOeimNg4bd2xU0eORiojI1MWi0UeHu6qXy9Q4U2aqGO7tvL29nJ43di4eO3as1eHjxxVWnqGiouL5e/np+Cg+urVo5sahIZU+7OkpKRq1br1iomJU0pqqgIDAtSrRzd16dShwnkWi0UbNm/Rtu07lZScIk9PDzVp1FCDLhgoHx/vaqsvKTlZa9ZtUHRMnNIzMhQSHKR2bVqrZ/eu1baHI45GRmnj5q1KTEpWalqafH19FBocrL69eyokOOi01y0uLtbuvfu0c/ceJSQmKSs7W85OzvLy8lTDBqFq3qyp2rZuRXMTAAAAAHaj8QsAAAAAAAAAAKiy3zZF6pPFe7X5SHKFeSbDUNsGvrq8U0PdN7hNuY1QiktKtGp/guZtidLyvXE6kpRV4bqtQ31178WtdW3vpnI223d4asLMtTZNJzZMGaHGgV6KiM/Q6/O2668d0covKik1r1Mjf706pod6NK1nM26xWDRzZYTe+2u3olNzSs1zcTLpjgtbadLwjvJ0rfwVTXn17YlJ0xu/79DCHTEqLC5dX6MAT024rJ1u7t9chlGzzVDyCov11fID+npVhCLiM8vMMQypc+MAPTa0g4Z0DLN77YzcAr331279sO6wEjLyKsz1cnNSnxZBGtO7qUZ2a+zQM6DumE/5+Sws488bAAAAAAAAAAAAcDp+/OU3vTP1E63fuLnCPJPJpI7t22rEsMv16AP3ldsIpbi4WEtXrNLPv87TP0uX6+DhIxWu275taz08/l7ddP21cna274KQ2++boJnfzbbGEds3KLxJY+07EKHnX35d8/74S/n5+aXmdevcSe+/9ar69OxhM26xWPTZ9Jl67e33FHUsutQ8FxcXjb/7Dr3w1CR5enqedn07d+/Ri6+8ofl/LlRhYWGpeU0aN9KTj07QnbfeXPPvsPPy9PHnX+nzr77WvgMRZeYYhqHuXTvrmSce0xWXD7F77fT0DL329nv6etYPiotPqDDX29tLA/v10bixYzT66pEOPQMAAACA8w+NXwAAAAAAAAAAwGnLLyzWvV+u1oJtx+zKL7FYtCs6Tbui0zSsc0N1aORfZt60Jfv1/C9b7K5jX2y6Hvl2vb5fe1if39FfQb7uds892cId0bp7+irlFhSXm7M9KlVXv/uPpt3RX5d3aihJyi0o0p1frNKinTHlzisoKtHH/xxvjjPr/gvl6Wbf4b6TzdscqfEz1pTZkOY/USnZmjRrg+ZvidJX9wyUh0vNvA7acChRd3+xWjFppZvcnMxikbYeTdHNnyzXFV0a6cNb+si9kpp2HUvV9VOXVtrw5T9ZeUVatDNGsak5NH45i5za0Ol0/9wCAAAAAAAAAAAA/8nPz9eNt9+rX+cvsCu/pKRE23bs0rYdu3TVFcPUpVOHMvPe/3iaJj39vN117NqzT3c98Ii++vZ7zZ7xuUKCg+yee7L5fy7UDbfdrZyc3HJzNm/brouHXa3ZM6ZpxLDLJUm5ubkac8udWvDXonLnFRQU6J0PP9b6TZv1+0+z5OVVefOXU/386zyNu3t8mQ1p/nM0Mkr3PTxJP/82X79895U8PDwc3sceq9dt0A233a1j0eW/t5eON8TZuHmrrhpzs0aNvEIzPvtQ7u4Vv6vctmOXhl9zfaUNX/6TmZmlBX8tUnRMLI1fAAAAAFSKxi8AAAAAAAAAAOC0PTF7Y6mmL+7OZrVv6K9QP3e5OpmVXVCkpMw87YtNV0Zu6du9ylJisdjEbs5mtQzxUYivu7zdnFVYXKL49Fztik5Tdn6RNW/dwUSNmbpUf0waIjdns0PPsvFwkh7+ep21qUp4PS+1DvWVu4tZkcnZ2no0xVpXQVGJ7vtyjZY9M1QN/T1tmr64OpnULTxQwb7uyi0o1uYjyUrMPNHAZN3BRE35datev76nQ/WtP5ioh79Zr8Li4/UFermqc+MA+bg7KyEjT5uPJCuv8ETDmmV743TTx8s0+4FBcjabHNqrMr9vjdL9X62x2U+SGgV4qnUDX/m4OSsjr1A7olIVn37iAOL8rVFKyszTTw9dXG5NKVn5uu7DJUrKtD0YGOrnrtahvvLzcJHJMJSRV6jIpCwdSshUUYmlzLVgKzOvUJNmbdDGw0mKTctRVl6RfNydFejlqg4N/dW3ZZBGdmssPw+XGq/FYrHoj+22f3d0axLo8Drv/rlbB+LSdTgxS2k5BfJwMcvf01Utgn3Ut2V9DevcSM2Cyr6VEQAAAAAAAAAAAOeeBx59olTTF3d3d3Xu2F5hoaFyc3NVVna2EhKTtHvvPqWnZ9i1bkmJ7eUcbm5uatuqpRo0CJGPt7cKCgoVGx+v7Tt3KSsr25q3as06DRs1Rqv/+UNubm4OPcvaDRt1x/0PW5uqNG8arnZtW8vD3V2Hj0Zq4+at1roKCgp00533aduaZWrcqKFN0xdXV1f16tFNDUKClZObq/UbNys+IdGmxiefm6IP337dofpWrV2vO8c/rMLC4+cA6tcLVLcuneXn66O4hASt27BZeXkn3pUvWrJMI6+7SX/MmS1nZ8cvSqnInLm/6+a77rfZT5KaNG6k9m1by9fHR+kZGdqybYdi4+Ktn/8yd74SkpL099yfyq0pOSVFQ6++TgmJSTbjYQ1C1a5NawX4+8lkMik9I0OHj0TqwMFDKioqKnMt1J1Hnnhaa9Zv1NHIKKWlZ8jby0uBAf7q0K6tLhjQV9dcOUINQkOqvM+rb76rPfsP6OChw0pJTZOnh4cCA/zVqmULXdC/r64aMUwtmzerhicCAADAuYTGLwAAAAAAAAAA4LTsj0vXrDWHrLGHi5NeGNVFY/o0K7fpyq7oVP29I0bfrj5Y6fohvu4a06epLu0Qpm7hATKbSjcKyS8s1rwtkXr5t22KTTveYGR3dJpem7ddL4zq6tDzTJ69SflFJerQ0E+vjemhns3q23weEZ+hOz5fqb0x6ZKknIIi/W/+DrVt4KdFO2NkNhl65PL2un9wG3m6nTgQVlxSoo8W7dXLv22zjs1ceVB3D2qt5sE+dtf39I+bVVhcIn9PF025pptG9Wgip5Oap2TlFerdv3bpo0V7VfxvI5RV+xP0/l+79diwsm+lOx27olM1/pSmLyO6NtKjQzuoXZhfqfx/dsVo8g+bdDQpS5K09mCi/u+3beX+/kxdtMem6UvnxgF65bru6tG0Xpn5uQVFWn0gQfO2RGl/XHoVnqxs6TkFSs8tqPZ1TxXk4+5wsyJHpeUUaObKCJux5Kx8JWfla39chn7ZeFQv/LJFtw5soUnDO8rdpeZeJf65PVpRyScOvJpNhoZ0bODwOqf+XZKeW6L03EIdScrSol0x+r/ftmt4l4Z6YVRXNQxw/IZCAAAAAAAAAAAAnD327NuvL7+ZZY09PT30v5de0C03jim36cr2nbv0+59/a/rMbytdv0FoiMbdMEbDL79Uvbp3k9lc+v1efn6+fvp1np564WVFx8T+u8duPfvSa3rj/15w6HkefGyy8vPz1aVjB73/1mvq19v2cpF9ByI0Ztwd2rl7ryQpOztHL7zyP3Vo11YL/loks9mspyY9oscevF9eXifelRUXF+ut9z/SUy+8bB377MuZmnD/3WrVornd9T38+NMqLCxUgL+/3np1isZeO0pOTifeMWZmZunVt97VW+9/pOLi4++Xl65Ypdfefl/PPvGYQ9+LimzfuUvj7h5v0/TlmitH6JknHlXH9u1K5f/x9z96aOJkHTpyVJK0cvVaPfXC/5X7+/Pme1Ntmr5079JZ7735ivr07FFmfm5urpauXK1ffp2n3fv2V+HJypaWlq609Op/N36qkOAgh5sVnck++ORzmzglNVUpqak6cPCQ5sz7XU88O0U3X3+tXn3xWQUE+J/2Pl+c8ndJWvrx36+Dh4/oj4WL9PSL/6erRwzXG//3gho3anja+wAAAODcQuMXAAAAAAAAAABwWhbuiLaJX7++h67r3bTCOe3D/NU+zF8ThrRT0Sk3op1sVI8mumtQazmbSzd7OZmrs1mjezXVwNYhuuKtvxX5byOJmSsj9OjQ9vJxd7HzaY43xejeNFA/PjDIpnHLf1oE++i7+y9U/ym/K7fg+KG0uZsjNX9rlAxDmnZHfw3v0qjUPLPJpAeHtFNMWo6mLzsgSSqxWDR73WE9NbKzQ/X5uDvr54cuVvuw0oeMvNyc9cyVXdS0vrce/Xa9dfzdv3bp2t7hahzoZfde5SkuKdE9X6xW7klNX168pqvuvbhNuXMGt2+gPycFasTbfysiPlOS9Onifbp1YAuF1/culX/yz5W/p4t+eHCQ/DzK/310d3HS4PYNNLh9A5tmNNXlsyX79OaCndW+7ql+eehi9W8VXOP7VCY7v0hTF+3V4t2x+vKugWoaVPr3qMp75BXquZ8324xd3b2JQvw8qn2vEotF87ZEaeX+eE29pa8Gt3e8uQwAAAAAAAAAAADODvP/WGgTf/jW67p57HUVzunUob06dWivJx6doKKionLzxl47ShPuu0vOzqXfJZ/M1dVVN44ZrYsvHKgLhlyhw0cjJUnTvpqpZx5/VL6+9l8OkpqWpt49u+uvX3+0adzyn9YtW2jej9+pfc/+ysk5flHKj3Pm6pe582UYhr7/apquHjm81Dyz2azHH3lQ0TExmvrZdElSSUmJZn43Wy8/95RD9fn6+mjR/J/VqUP7Up97e3vplReeUYtmTXX3g49ax199813dfP21Cm/S2O69ylNcXKwbbrtHubm51rE3X3lRD4+/t9w5Qy8drF5L/tQFQ0Zo34HjF2e899GnuveOW9W8WXip/JN/rgL8/fXnrz/I39+v3PXd3d019NLBGnrpYJtmNNXlvY8/00uvvVnt655q0fxfdNHA/jW+z5mioKBAX8z8Vn8vWaYfZn6hHt261Mg+JSUl+vm3eVqyfKVmTJuqoZcOrpF9AAAAcHap+LQ0AAAAAAAAAABAOY6l5NjEwzvbfxORyWTIxan07Wf/CfHzqLTpy8mCfd015Zpu1jg7v6hUY5rKuDqZ9PGt/cps+vKfMH9PjeoRbo3zi0qUW1CsWwa0KLPpy8keuLStDONEvHJ/vEP1SdJzV3cps+nLyW7s11wju56opaCoRDNXRji8V1nmbo7SgfgMazy2b7MKm778J8DLVR/f2s8al1gs+nTxvjJzo1Kyrb/u3zK4wqYvp3JzLv9n6nxmMgx1bxqoicM66Mu7BujvJy7T2uev0OLJl+ub+y7Qg0PaKsTX3WbOnph0XffhEiVlVv9BxImzNlibNEmSl5uTnr7S/iZIktQ8yFt3D2qtqbf00R+Thmj1c8O1/Jlh+uWhi/XMlZ3VqZHtn5PU7ALd9tkKrT+YWC3PAAAAAAAAAAAAgDNPZNQxm/jqEaWbnpTHZDLJxaX8d5MNQkMqbfpystCQYL316hRrnJWVrfl/LqxgRmmurq765vOPy2z68p9GDcM0dvQoa5yfn6+cnFzdc/stZTZ9OdnEhx6QcdJL7CXLVzpUnyS9PuW5Mpu+nOz2cTdq9FUjrXFBQYE++3Kmw3uV5ac5c7V3/wFrfNtNYyts+vKfwIAAff35x9a4pKRE7330aZm5R6OirL++aGD/Cpu+nMrNzc3uXNSMTh3a6fFHHtR30z/V2iV/ac/mNdqyeon+mPODnps8SS2bN7PJj4w6pmGjrtf+iIMO7dOqRXNNuP9uzfhsqlYv/kO7N63W9nXLtWj+L3rlhWfUrXMnm/yU1FSNvvE2rVq7vpwVAQAAcD6h8QsAAAAAAAAAAKgWSVn5dbr/JR0ayMXpxKuPjYeTHZo/sltjNannVWneBW2CS43df0nbSueF+XuqeZC3Nd4dnSaLxWJ3faF+7rqxb3O7cicO72gT/7juiN37VGT6sv3WX5tNhiaP6FRBtq1OjQPUr2WQNbanMU9yVvU3HTnf3DWolda/OEILJg7RpOEdNaxLI3VqHKCmQd5q39Bfl3YI0zNXdtGGKSP02NAOMp10sDMyOVsPzlxbrfV8tGiPftl41Gbs/0Z3VwN/D7vmX9QuRAsmXqrVz1+hl0Z30+heTdUtPFDNg33UOtRX/VsF68Eh7fT3k5dr2h395eN+4vBtflGJbpu2Qll5hdX6TAAAAAAAAAAAADgzJSYl1en+Q4dcYtNMZu36jQ7Nv/bqkWoa3qTSvMEXXVBq7LEJ91c6r1HDMLVqceId9I5dux16hx3WIFS3j7vRrtznJk+0ib/5/ke796nI1GnTrb82m82a8uxku+d269JJFww4cYGJPY15EpMdO4eAujN29NXavm65Nq9aoldeeEbXXXOVenTropbNm6lj+3a69OIL9dyTE7Vr4yp98OZrcnV1tc5NSU3VtTfdpuLi4kr3GTL4Iq36Z4F2b1qtt199STeOGa1e3bupVYvmatemtS4a2F+PP/Kg1i//W99/NU2+vj7Wufn5+br2ptuUmZlVI98DAAAAnD2c6roAAAAAAAAAAABwdmoR7GMTv/zbNn18a185mWuu77zFYlFOfpGy8ouUX1T6gI2fh4sSMo43C9kfl+7Q2oPahdqV17S+t03cPMjbroYx/82NiM+UJOUWFCs7v0hebvbdCjeia2OZTEbliZJah/qqXZifdkenSZLi0nMVmZylxoH21VmW7LxCbT5y4hBb7+b1Fezr7tAafVsEafWBBEnSsdQcRadmK8zf9na6lsE+2h6VKkladzBJC7Yd07DODU+77qqaNLyjJp3SSOdscs/FbezKc3Ey6/ErOirU310Tv9tgHV+8O1arDyTYNO05XfO3ROmlX7fZjI3t20zX921WzozSRvUItzt3ZLfGalrfSyPf/kc5BUWSpKTMfH38z96z+vcUAAAAAAAAAAAAZWvdqoVN/NQLL+vrzz+Wk1PN/Sd0FotF2dk5yszKUn5+6ctSAvz9FBd//B3pnn37S31ekcsuGWRXXvNmTW3iVi2a29UwRpJaNG+qfQciJEk5ObnKysqWt7d975WvuWqETCb7zge0a9NanTq00/aduyVJMbFxOnI0UuFNGts1vyxZWdlav3GzNe7ft7dCQ0pf5FKRC/r31fKVqyVJkVHHFHUsWo0ahtnktGnZUpu3bZckrVqzTr/NX6Arrxh22nVX1fOTJ+n5yZPqbP+zxV23jbMrz2Qy6b67blN4eGNdNeZma7OXXXv26Zvvf9QtN15f4fzrR4+yu6bRV49U82ZNddHQkcrOzpEkJSQm6e0PP+b3FAAA4DxH4xcAAAAAAAAAAHBahndpqClztii/qESSNHdzpHYdS9VN/Zvr8k4N1SzIu5IVKldUXKLle+M0b2uUtkem6EBchnW/yqTnFDi0V8tTGtmUx+eURi2nNsCpcK677dzMvEK7G790DQ+wex9J6tok0Nr4RZK2HU2pUuOXjUeSVVRy4na3RgGeikx27NYpZyfbQ39HErNKNX4Z1aOJtfFLicWi26et0JAOYbq2V7gubBsiH3cXoebc3L+FluyO1e9bj1nHZqw4UOXGLyv2xen+r1ar5KQbAi/p0EBvjO1ZpXUr07FRgJ6+srOe/nGTdezrVQdp/AIAAAAAAAAAAHAOunrEcD3x7BRrA5Yf58zVth27dMctN2nk8MvVsrn9FxKUp6ioSIuWLtcvv87T5q3btWf/gTIbvpQlLc2xy0tat2xpV56vj+0761Mb4DgyNyMz0+7GL726d7V7H0nq2a2rtfGLJG3asq1KjV/WbtiooqIiaxzeuJGOHI10aA0XZ9v39QcPHynV+OX6a0dZG7+UlJRo9E2364qhQ3TTmGt1yaAL5etr/5kBnLmGXjpYD953l9798BPr2Gdfzqy08YujunbuqP97/mk9/PjT1rHPv/qaxi8AAADnORq/AAAAAAAAAACA0xLq56FnruqiZ386cYPWwYRMvThnq16cs1Uhvu7q1by+ejWrp34tg9QuzE+GYdi9/op9cZo8e5MOxGecVn0ZuYUO5ft42NdQxGy2fYZTm7lUxOmU284Ki+1rYiNJTes71kinWZDtYbykLPsOG5YnJjXHJp697rBmrztcpTXTymjOc/uFrTRva5Q2HU6WJFks0l87ovXXjmiZTYbahfmpZ9N66t2ivvq1CFKQr3uVakBpD1zazqbxy4p98Sopschksv/P78k2HU7SLZ+usGna1L9VkL64c4CczfbdAFgV4wY01+vzt1v/TohPz9Xu6DS1C/Or8b0BAAAAAAAAAABQe8IahOrVF5/Ro08+ax3bH3FQTzz7op549kU1CA1R/z691K9PL13Qv586dWjn0DvsxctWaMLEydq7/8Bp1Zee4di7bz87G4o4OZlt4lObuVQ81/Y/LywstP89e/OmTe3OlaQWpzTeSUhMcmj+qY5Fx9jEM7+brZnfza7SmqmpaaXGxt99u37+bZ7WbTh+2YTFYtG8BX9p3oK/ZDab1al9O/Xt3VMD+vbWBQP6KSS4apdqoO5MnDBe7039VJZ/LzTZuHmr0tLS5efnW6373H3bOD3/f68rPf343wmxcfHasWu3OrZvV637AAAA4OxR8ycpAQAAAAAAAADAOevuQa019Za+qu/tVuqzuPRczd0cqWd+2qyLX/1T3Z+dq5d/26rEzLxK1/1l4xGN+XDpaTd9kY43DHHEafa0kMmBg4BV4e1mf4MZSfJxs21kU1aTFUekZVetcUxZsvJKHxp0dTbrxwcv1o39mst8ym9KcYlFO6JSNX35Ad0zfbU6Pf2rRr69SD+tP6LiEvub6KBiXRoHyO+kRkjJWfmKz8g9rbV2HUvVDR8tU3b+iZv2ejarp6/vvVBuzuYKZlYfFyez+rW0PVy5OzqtVvYGAAAAAAAAAABA7Zpw392aOW2qgoPql/osJjZOP86Zq0eeeEbdB1ysZh2666kXXlZCYmKl637/0y8aevWY0276IkklDr7ENplO7z/9O915jvLxcezyklMb0qSmpVVp/5QymrRUVWZWVqkxV1dXLfztR90x7kaZzbbvOIuLi7Vl+w59NG26brj9HjVq3UkXXj5S3/3wk4qLi6u9PtSskOAgdepwovlKcXGxdu3dV+37uLi46MIB/WzGduzaXe37AAAA4OzhVHkKAAAAAAAAAABA+Ub3CtewLg01b3Ok5m6J0rqIRGWW0dAjOjVHHyzco+nLDuj1MT10be+yb/86kpSlR75Zr+KSE4feQnzdNbpXuHo1r6/wel4K9nWXm7O5VOOIHs/OVVRKdvU+ICRJBcXV31ilvHONnq5OevvGXpowpK1mrzusRTtjtPNYWqmDkBaLtO5gotYdTNSni/dq2h39FV7fscOFlUnPKVB6btWa5tgjyMe91hqhVMZkMhTm72HTLCg5M1+hfh4OrbM/Ll3XfrDEZp1Ojfz13f0XytO1dl9TNgr0tImTsypvQAUAAAAAAAAAAICz0w3XjdZVVwzTT7/O00+/ztXKNeuUkZFZKi/qWLT+984H+mjadH341uu66fpry1zv0OEjunP8IzaNPBqEhuiG60arf99eat40XKHBwXJ3d5Obm+2lKc079tDRyKjqfUBIkgoKqv89rqWcl9ienp769IO39fgjEzRz1mz98dcibd2xUyWnXFBisVi0as06rVqzTu9++KlmfTVNzZuFV2uNaWnpSktPr9Y1yxISHFTq5/l80KRxI23bscsaJyUl1cg+4Y0b2cSJSck1sg8AAADODjR+AQAAAAAAAAAAVebh4qQxfZppTJ9mKi4p0Z7odG08nKS1BxO1fG+ckrPyrbnZ+UV68Ou1cnM2a0S3xqXW+nDhbuUVnjgwd0WXRvrwlj5yd6n8tUZZDWfOFY4+W0ae7SE3Pw+XKu3v7+lqEz9waVs9e1WXKq1ZmfD63nriik564opOyswt1OajyVp/MFGrDyRo/cFEFZ3UHGh7VKpGv79Efz95Walaq+KzJfv05oKd1bZeeX556GL1bxVc4/vYy83FtglNXpFjt9EdTsjU6PeX2PzZb9vAV7MfGCQf96r9LJ6OU5vq5BdVfyMjAAAAAAAAAAAAnDk8PDw07oYxGnfDGBUXF2vHrj1au36jVq5Zq0VLlisp+USThaysbN1274Nyd3PTNVeNKLXWG+9+qLy8ExcLjBp5hWZ89qHc3d0rraOshjPnCkefLT0jwyb29/Or0v6BAf428cSHHtBrU56t0pqVad4sXC8+/YRefPoJZWRkav2mzVq1dr2Wr1qtVWvWq6ioyJq7edt2DblytDYs+1sBp9RaFe99/Jleeu3NaluvPIvm/6KLBvav8X3ONO6nNLvJy8svJ7NqTm2qU1P7AAAA4OxgqusCAAAAAAAAAADAucVsMqlDI3/dekFLfXJbP+189Wp9P/4idQsPtOZYLNJzP29RcUnp5gsLd8ZYf+3t5qz3b+5tV9OX3IIiZeSeu41fDic6dmjuUEKWTVzPq2rNUOp72x46SsrMKyezZni7O+vCNiGaNLyj5jw8WLteH6UXr+kqX3dna05USrY+WrS3Vus6V6Vk2R4qC3SgmU5UcrZGv79Y8em51rGWwT76ccLFCqjiz+HpSsmybYQUUI3NgQAAAAAAAAAAAHBmM5vN6tKpg+6981Z988UnionYqd9//l69enSz5lgsFj321HMqLi59IcL8Pxdaf+3j463pH79vV9OX3NzcUs1OziUHDx92KD/i4CGbOKh+vSrtHxxU3yZOTEqq0nqO8vHx1iWDLtTzkyfpn/lzFBuxS2++8qL8fH2tOUcjo/TWBx/Val2omqTkFJs4MDCgRvZJPmWfejW0DwAAAM4ONH4BAAAAAAAAAAA1ymQyNKhdqH57ZLA6NTpxi1VMWo62R6Xa5GbnF9k0i+jdvL483Zxljy1HU1RisVRP0WegzUeSK086yZajtvmdGlftkFCPZvVkGKdfT3Xz83DRvRe30fcPDLKp66/tx+quqHNESla+jiZlW2OTYSjIx62CGSfEpeVo9PuLdSw1xzoWXs9LP00YVKp5UG3afMT2kGeIb+UHcQEAAAAAAAAAAHBuMplMuuySQVr6x2/q1rmTdfxYdIw2b91uk5udna3YuHhr3L9Pb3l5edq1z/pNW1RSxmUo54r1Gzc7lL9h8xabuFuXTuVk2qdPrx4yTnpZ7Gg91c3f308Pj79XC+Z8b1PXvAV/1WFVcERxcXGpvwMahIbUyF7rN9n+vIbW0D4AAAA4O1R+PSYAAAAAAAAAAEA1cHEy65qe4TbNXiKTstW1SaA1zswtsJnj7W5f0xdJ+mGdY7eJnW3mb4nSlFHdZDIZlebuj0vX7ug0axzs664m9byqtH99bze1D/PTzmNp/+6RoZ1RqepwUjOfutAtPFBtQn21JyZdkhSZnF3JDMdMGt5Rk4Z3rNY1z3S/bjpq00SpU2N/uxowJWXm6doPluhIUpZ1rKG/h36acLFC/DxqpFZ77IlJs/58SJKTyVDv5vUrmAEAAAAAAAAAAIDzgYuLi8Zed402bzvR6OHI0Uj17N7VGqdnZNrM8fXxtnv9b2b9UPUiz2A//zZfb74yRSZT5XfT79m3X9t37rbGoSHBahrepEr7B9Wvr84d2mvrjp3WPbZu36kunTpUad2q6tW9mzq0a6Mdu/ZIkg4fjazW9Z+fPEnPT55UrWviuD8XLVZqWpo1DqpfT21bt6r2fXbu3mP9+ZAkJycnDejTu9r3AQAAwNmj8v9VBQAAAAAAAAAAUE3MpzQtcXayfVXh4+FiEx+Mz7Br3d3Rafp5w5Eq1Xami03L1bdrDtqV+8b8HTbxtb3Cq6WGWy9oaRO/MGeLis+AG+qczCd+jk79mYJjEjPz9M6fu2zGLusYVum89JwCjflwifbHnfgzG+Lrrp8fuliNAu278bAmlJRY9PzPtjcH9mkR5FBTKQAAAAAAAAAAAJy7nJzMNrGLi+17JD9fH5t4/wH73tnu2LVb3/7wc9WKO8NFx8Rq+sxv7cp98ZU3bOIbx1xbLTXce+etNvHjz7yg4uLialm7KpzMTtZfn/ozhTNTTk6Onn7hZZux4ZddKsOo/HIeR5SUlGjiU8/bjA3s10c+DjSVAgAAwLmHk68AAAAAAAAAAOC0zFwZoejUbLvzi0tK9MvGozZjrUJsD8l5uDipaX0va7w9KlUr9sVVuG5sWo7u/HylCorqvgFJTXtpzlbtik6tMOe71Qc1d0uUNXY2mzRuQItq2X9sn2YKr3fi92fFvng99t0GFRQ5dnBuf1y61hxIKDV+LCVbs9cecmi9XdGp2nUszRq3POVn6nyVnJWvn9YfdqgxT2Jmnm7+eLkSMvKsY34eLrrjwopvMMvOK9T1U5dq50m/D/W8XfXThIsVXr/6Dqd9vSpCmbmFducXFpdo0vcbtGyv7d8hjw2r2xv+AAAAAAAAAAAAUDOmfTlTUcei7c4vLi7WrB9/sRlr09r23ZiHh4daNGtqjTdv267Fy1ZUuG50TKzGjLtTBQUFdtdytnryuZe0feeuCnO+/Po7/fTrXGvs7Oyse24fVy3733rTWDVvGm6NFy9boXsnPObw937Pvv1avmpNqfHIqGOa+d1sh9bbvnOXtp30PWnTqmUF2agJUz/7Qvn5+XbnZ2Vla+xtd2vn7r3WMWdnZz3x6EMVzvv8q6+VkZFp9z6FhYW6/+FJWrRkmc34M088ZvcaAAAAODfR+AUAAAAAAAAAAJyWr5YfUK/n5unmT5br+zWHlJCRW27u/rh03fzxcm0+kmwd69okUC2CSzfpGNmtsU185+erNG9zpCwWi814UXGJ5mw8qqFvLNTBhEy5OZvl6eqkc5Wfh4vScwt1zXuL9eO60g09svIK9crcbZo4a4PN+IQh7dTkpGYtVeFkNunzO/vL3eXErXez1hzSZf9bqN82RVbYsCUyOUtfLj+ga95brIEvLdDK/fGlctKyCzTh63Xq9sxcTf5ho1buj1deYdlrFpeUaN7mSF3/4VKVnPSzcV2vpmXmn2+y8ws1fsZa9Xvxd735+w7tiUkr9WfoRG6Rvlp+QBe/8oe2HE22+eyFUV3l6+FS7j4FRcUa9+kKmz/b7s5mvXNjb7k6mxSZnGX3V0xqToXP9N6fu9X92d80efZGrTmQUO7PW3FJiRbuiNbwN//WN6tsb1y8rne4+rUMqnAfAAAAAAAAAAAAnJ0++eIrtezcS1ddf7NmfPu94hNKX0bxnz379uvKMTdr/cbN1rGe3buqdcvSl2qMvnqkTTxm3J36+dd5pd9hFxVp9k9z1G/wUO2POCg3Nzd5eXlW8anOXP5+fkpLT9clV1yjb77/UcXFtu/vMjOz9MyUV3TvQxNtxp94dIKahjeplhqcnJz0/YzP5eHhbh378ptZ6jPoMv34y28VNmw5cjRSH0/7UpeOuEYdew3UkuUrS+WkpKbp9vsmqGn7bnpo0mQtWb5SeXl5Zax2vJHQz7/O07BR16vkpPf5N19/XRWe8NxTVFSkI0cjy/xKT0+3yU1PTy83t6ioqNw9Hpr0lFp06qknnp2iDZu2lPrZ/E9BQYG+++En9bzgEv3+5982nz3x6AS1aF7x+YNX33pPzTp014SJk7V81Zpyf96Ki4s1/8+FGnDJcH0+4xubz24ee50uHNCvwn0AAABw7jt3Tz8DAAAAAAAAAIAaV1Ri0cId0Vq44/itaaF+7moR7CM/Dxe5OpmVkVeoA3HpOpyYZTPPzdmsN8f2LHPN+wa30XerDykx8/hhqbScAt35xSqF+rmrU6MAebo6KSU7X1uPpigt58ShmZeu6ab3F+5Wdn75h3vOZi+N7qZHvlmn1OwCPTBzrZ7/ZYu6NgmUt7uzEjJytelwcqkmKf1aBunhy9tVax0dGwXos9v7657pq5VTcPx7vTs6TXdPXyU3Z7M6NPRXkI+bPFyclJVfqNTsAu2PS1dqtv03oCVm5mn6sgOavuyAnEyGWob4KMzfUz7uzrJISsjI1c6oVKXnFtrM69Wsnm4e0Lw6H/esdyQpS28s2Kk3FuyUl5uTWof6qp6Xm7zcnJRbUKzYtFztPJaqwuKSUnMnDuugsX2bVbh+XHpuqSY+uYXFuvmT5Q7X2ijAUxtfGllhTnpuoaYvP6Dpyw/I2WxSyxAfNfDzkLe7s4pLLErKzNP2qBRl5ZX+e+DCNiF6+8beDtcFAAAAAAAAAACAs0dRUZHm/7FQ8/9YKEkKaxCq1i1byN/PT25urkrPyNDefQcUceiwzTw3Nzd9/O6bZa756AP36cuvv1N8QqIkKTUtTWNuuVNhDULVrUsneXl6Kik5RRs3b1VqWpp13tuvvqTX33lfWVnZNfOwdezt117SXQ88opTUVN16zwOa9PTz6tGtq3x9vBUXn6C1GzaVapJywYB+emriw9VaR9fOHfXdl5/pxtvvUXb28csmtu/crbG33S03Nzd16dRBIUFB8vT0UGZWlpJTUrVn736lpKbavUd8QqKmfjZdUz+bLicnJ7Vt3VINw8Lk5+sji8WiuPgEbd2+U2mnNC7p16eX7rrt5mp93rPdsegYtehU9nmRU73/8TS9//G0Mj+L2L5B4U0al/mZJMXGxeut96fqrfenys3NTe3btFZISJB8vL2Vn1+guIQEbdm2Q7m5pS85uuXG6/XCU4/bVWNaero+mjZdH02bLmdnZ7Vt3VJhDRrI18dbxcXFSkhK0uat25WZmVVq7iWDLtRnH7xt1z4AAAA4t9H4BQAAAAAAAAAAVJvYtFzFppU+FHOyIB83Tb9rgDo08i/zc39PV8289wLd8NFSm2Yhx9eOLpVvMgw9e1VnjRvYQu8v3F21BziD9WlRXx/e0lcTvl6rgqISJWfla9GumHLzB7YO1ox7LpCLk7naaxnSMUx/TBqiu6ev0r7YEwfX8gqLtfFwkl1r+Lg725VXVGLRnph07YlJrzDvkg4N9Olt/WQ2mexa93yUlVekTYeTK83z83DRG2N7amS38g/JnQkKi0u0OzpNu6PTKswzmwxNGNJOE4d1kJOZnw8AAAAAAAAAAIDzSXRMrKJjYivMCQkO0g9fT1eXTh3K/DwgwF9zvp+pK665waZZSHlrm0wmvfris7r79nF6/Z33q/YAZ7CB/fpoxqcf6rb7JqigoECJScn6Y+GicvMvvnCg5syaIRcXl2qv5YrLh2j1P3/ohtvu1q49+6zjeXl5Wrt+o11r+Pn62JVXVFSkHbv2aMeuPRXmDbvsEn37xacym6v/nT0ck5eXp01bt1Wa5+bmptdfek7j777jtPYpLCzU9p27tX1nxWdXzGaznnh0gp57cqKcnPhPfAEAAEDjFwAAAAAAAAAAcJo+ub2f/twerSW7Y7XlaLJyC4orzG9Sz0vX9QrXvYPbyMut4qYf3cIDtejJyzXl162avyVKxSWWUjnOZpMuahuihy9vrx5N61XpWc4WV/doolYhPnp9/g79sytGRWV8Xxr6e2jCZe00bkALGYZRY7W0aeCrpU8N1fytUfpi6X5tPJxUZj3/MZsMdW4coEFtQ3VNzyZqHlz60FzrBr767v4LtWhnjFbuj9eB+AxZyl9SJsNQv5ZBuuOiVhrWuWF1PNY5I9DLTU9c0VGr9idoa2SysvKKKp3TKsRHN/Rtphv6NZevR/UftqyqR4e216JdMdpwKEkJGXmV5tf3dtPVPZrojgtbKry+dy1UCAAAAAAAAAAAgLr0zRefaO7vf2rh4iXasGmLcnIqvrSkWXgT3TT2Oj0y/l55e3tVmNurezdtXLFITz43RT//Nl/FxaXfjzs7O2vI4Is0eeLD6tOzR5We5WwxZvTVatO6lV545XX9sfAfFRWVfi/ZuFFDPfHIBN19+7gafYfdvm0bbVm9VL/8Nl8ffvaF1q7fWGY9/zGbzeretbOGDB6kG667Rq1aNC9jzdaa99N3+uOvRVqyfKX27j8gSwUvsU0mky4c0E8P3HOHrrxiWLU8Fxz3+kvPa+mKVVq3YZNNs6byNGncSDePvU733nGrQoKD7N7nmccf1YK/FmnN+g2Ki0+oND84qL7GjL5a4++6Q82bhdu9DwAAAM59RkX/QwMAAAAAAAAAAFSdYRiW+Klj67qMGlVUXKL9cRk6kpipmLRcZeUVSpK83JwV6ueudg381DTo9BovJGfla11EgqJSspVbUKxAb1eF+LqrR9N68vd0rc7HOKNMmLlWs9cdtsYbpoxQ48AThw0TM/O08VCS4tJzlZlXqHpermod6qtu4YE1eliuPNl5hdp4JFmxqTlKzc5XXlGJPF2dFODpqubB3moV7CPPShr+nCo9p0B7Y9IVmZyl5Kx85RQUydXJLG93ZzUL8laHhv7yOwMblJxpLBaLjiRm6VBipmLTcpWRW6C8wmK5OZvl6+GiEF93dWkSqECvs+fPU0J6rvbHZyg2NUfJ2fnKLSiW2WTIz91FAV6u6tDIX+H1Kj6cey4LHj9LFoul9v8iAAAAAAAAAAAAZw3DMCxF6fF1XUaNKSoq0p59+3Xw0BEdi4lRZmaWJMnb20thoaHq2L6dWjRvelprJyUna+XqdToaFaWcnFzVrxeo0NAQ9e3ZQwEB/tX5GGeU2++boJnfzbbGEds3KLxJY2uckJiotes3KjomThmZmQqqX0/t2rZWr+7d6uQddlZWttZu2KjomFglp6QqLy9PXl6eqhcYoJbNm6tt61by8vJ0aM20tHTt3LNXR45GKjEpWTm5OXJ1cZWvj7daNG+mLh07yN/fr2YeCKclMuqY9kcctP4c5OblysXZRf5+vgoOqq/uXbuoQWhIlfeJi0/Qnn37FR0Tq6TkZOXk5MpsNsvfz0/1AgPUpVMHNWsaXvUHOks5+QbzDhsAAKACNH4BAAAAAAAAAKCGnQ+NX1D9Kmv8AgDlofELAAAAAAAAAACozLne+AXVr7LGLwBQHhq/AAAAVMxU1wUAAAAAAAAAAAAAAAAAAAAAAAAAAAAAAAAAwPmGxi8AAAAAAAAAAAAAAAAAAAAAAAAAAAAAAAAAUMto/AIAAAAAAAAAAAAAAAAAAAAAAAAAAAAAAAAAtYzGLwAAAAAAAAAAAAAAAAAAAAAAAAAAAAAAAABQy2j8AgAAAAAAAAAAAAAAAAAAAAAAAAAAAAAAAAC1jMYvAAAAAAAAAAAAAAAAAAAAAAAAAAAAAAAAAFDLaPwCAAAAAAAAAAAAAAAAAAAAAAAAAAAAAAAAALXMsFgsdV0DAAAAAAAAAADnNMMwLPFTx9Z1GQCA80Tw+FmyWCxGXdcBAAAAAAAAAADOXIZhWIrS4+u6DADAecDJN5h32AAAABUw1XUBAAAAAAAAAAAAAAAAAAAAAAAAAAAAAAAAAHC+ofELAAAAAAAAAAAAAAAAAAAAAAAAAAAAAAAAANQyGr8AAAAAAAAAAAAAAAAAAAAAAAAAAAAAAAAAQC2j8QsAAAAAAAAAAAAAAAAAAAAAAAAAAAAAAAAA1DIavwAAAAAAAAAAAAAAAAAAAAAAAAAAAAAAAABALaPxCwAAAAAAAAAAAAAAAAAAAAAAAAAAAAAAAADUMqe6LgAAAAAAAAAAAKA8b/y+Q28u2GmNf3noYvVvFVyHFaGmRCZnqedz8yrMee+m3rq+b7NaqujMk51fpP1x6YqIy1Bydr5yC4rl7easAC8XdWoUoOZB3jIMo67LPOPkFxYrIiFDx1JyFJuao6z8QhUWW+Tl6iR/T1e1DfNV6xBfOZkdvzPjlk+X68/t0eV+3ijAUxtfGlmV8gEAAAAAAAAAAHCWe/HVN/TSa29a40Xzf9FFA/vXYUWoKUeORqpFp54V5nzx0Xu65cbrHVq3qKhIO3bt0c7de5SSmqrs7Bx5e3upXmCAOnfsoDatWspkcvx958liYuO0a88+HTl6VKlp6ZIkfz9fhYU1UO8e3RQYEFCl9c9VySkp2rs/QseORSs+MVHZ2TkymUzy8/VVgwYh6t6lsxqEhji8blpauuo1aVVhzrNPTtTzkyedbukAAAA4g9D4BQAAAAAAAAAAAOeVb1cf1KPfri81Hj91rN1rBI+fddr7e7g46fA719qVu/VoshZsO6YV++K1LTJFxSWWcnPrebtqbN9muvPCVgrx8zjt+mrKqY2cqqJfyyDNeXhwuZ//vTNaf26P1sbDSYqIy1BRBd83SfJ2c9bVPZrorkGt1CrEt1pqBAAAAAAAAAAAAICqiDh4WO98+LG++/FnZWZmlZsXVL+ebrnxej3ywL0Kql/frrVzcnL0x8J/tGDhIi1dsUpHI6MqzO/RrYvG332HbrjuGpnNZoeeozY079ij0mewV0XNefLy8vTBJ59rzfoN2rBpi2Lj4itdr23rVrrt5ht07x23yMPjzHuXDwAAgLpXtTaOAAAAAAAAAAAAwFkkPj1XL/6ypa7LqFReYbF6PjdXl/1vod77a7c2H0musOmLJCVl5uuDhXs04KUFmr32UC1VWjfcnCs+SPjF0v36ZtVB7Y1Jr7TpiyRl5hVq5soIXfzKn/rf/B2yWCqfAwAAAAAAAAAAAAA1ZepnX6hr/0H6dPqMCpu+SFJCYpLeePdDdep9oeYt+LPStX+dt0ChLdprzC13asa339vVMGXj5q267d4HNeDS4dofcdDu5zgbubu5lftZWnqGJj//kub+/qddTV8kac++/Xr8mRfUqfcFWrF6bXWVCQAAgHOIU10XAAAAAAAAAAAAAJzqii6N9PyoLjZjgZ6uVV73ydkblZ5bWOV1alpxcYkik7NLjZsMQ61DfdTAz0O+Hi7KyC3UtsgUJWbmWXMy8wo14et1SsnK132XtK3NsmvNsC4NHcp3dTKpST0vNQrwlLe7swzDUFp2vvbGpis2LdeaV1hcorf+2Km49Fy9fWOvStd984Zeeml0kc3YyLcX2awJAAAAAAAAAAAA4Pw0auQV+t/Lz9uM1QsMrHTem+9N1ZPPTSk13rRJY3Vo31beXl5KTUvX5q3bFJ+QaP08KTlZ1958h378ZrpGDL2s3PWjY2OVnZ1Tatzb20sd27dTUL16cnFx1rGYWG3ask35+fnWnA2btujCy0Zo8YJf1bZ1q0qf5Wzj7u6uyy8d7NCcAH9/tWjeVCHBQfL28lJubp5i4uK0Y9dum+/zkcgoDRt1vebMmqFLBl1Y4Zo+Pt6K2L7BZmzdhk268Y57HaoNAAAAZwcavwAAAAAAAAAAAOCM4+nqpMaBXtW65rzNkVqw7ZgkycvNSVl5RZXMsE+38EB9ens/u/NNhuHQ+k4mQ5d0aKAxvZuqf6tg+Xq4lMr5e2e0nv5xs44mnbjp7YU5W9U2zE8XtQ11aL+acveg1hrTp6nD81btT9DD36yzxu4uZl3dvUmFc5zMJvVvFaQhHcLUu0V9dWzoLyezqczcrUeT9eq87Vq6J8469u3qgxrQOkijeoRXuE9979I3vTmZyt4HAAAAAAAAAAAAwPnFy8tT4U0aOzRnx67dembKKzZjHdu31dR33lC/3j1txi0Wi+Yt+FMPPPakYmKPv+8sKirSXeMf0Z5Nq+Xv71fpfkH16+mm66/T6KtHqHuXzjKbzTafZ2Rk6t2PPtUrb7yjoqLj79gTk5J15XU3afu65XJzK/3OtC4s+3OutT5HPDhxsv5YuMgajxo5XD4+3hXOqRcYqGGXXaJLL75Q/Xr3UpPGjcrMy83N1Y9z5urpF/9PsXHx1rFb7h6vnetXVvj7YzKZSv3sHImMsvOpAAAAcLah8QsAAAAAAAAAAADOeWk5BXrqx03WePKIznr6pLgq3JzN1d6k5r91bx7QXA9e2k7Bvu4V5l7aIUy9mtXXle8s0p6YdOv40z9u0spnh8twsNlMTfD1cCmzaU1lXtm73SYe0bWRvNycK5zz5d0D5VxOo5dTdWkSqO/HX6QJX6/VD+uOWMff+H1npY1fAAAAAAAAAAAAAKA6vfX+RzYNTNq0aqllf84rsxmJYRgaOXyoOnVorz6DLldScrIkKSk5WZ9On6EnH3uo3H2ahTfRM088prHXjpKzc/nvX318vPXckxPVq0c3XX39OBUWFkqSDh05qnenflrhHrWpYVgDh+ekp2do6YpVNmO33jS2wjlB9espJmKnTHZcCOLu7q5xN4zRRQP7a8Clw63NeeITEvXJF19p8sSHHa4ZAAAA5yaumwMAAAAAAAAAAMA57/mfNyshI0+S1LVJoG6/oGUdV1QxV2ez1r5whV4e3b3Spi//8fVw0ce39ZPZdKLJS0R8prZGptRUmTUuPadAf2w7ZjM2tm/zSufZ2/TlP4Zh6NXresjD5cS9GYcSMrUvNr2CWQAAAAAAAAAAAABQvX7/82+b+JUXni6z6cvJwps01uOPPGi7zl9/l5MtXXXFMO3auErjbhhTYdOXk11+ycV66P57bMa+++Fnu+aeqWb//Ktyc3OtcbPwJrpoYP8K55hMJruavpyscaOGmvLMkzZjv/3+h0NrAAAA4NxG4xcAAAAAAAAAAACc05btidX3aw9LkpxMht66oadMJzVHORM5mU0K9fNweF7bBn7q3by+zdiq/fHVVVatm7PxqPIKi61xeD0v9W1Rv4IZp8/LzVm9m9ezGTuSlFUjewEAAAAAAAAAAADAqdLTM5SalmaNnZ2dNWTwILvmjhx2uU0ccfBQublhDULtbvhysnvvuMUm3r13nxISEx1e50zx5Tff2cTjbrxehlEzZwkuv3SwTXzo8NEa2QcAAABnJ6fKUwAAAAAAAAAAACoXn56rvbHpOpqUpYzcAhWXWOTn4aL63m7qFh6okNNoYnG2iUrO1tajyUrOyldaToF83J0V7Ouunk3rKcjXva7LOy9l5xdp4qwN1vjewW3UvqF/HVZU8zo09NfqAwnWOC49t4LsM9ustbaHEa/v26zGDtpJkp+nq02cnV9YY3sBAAAAAAAAAADgzBMbF69de/bq8JGjSkvPUHFxsfz9/BQcVF+9enRTg9CQui6xxh2NjNLGzVuVmJSs1LQ0+fr6KDQ4WH1791RIcFBdl3dOy87JsYnrBQbIzc3NrrmNGjawidPSM6qtrv+EN2ksP19fpaWnW8diYuMVVL9mLu+oSbv37tOGTVussclk0i03jKmx/QL8/WzirOzsGtsLAAAAZx8avwAAAAAAAAAAcA55fNYGzVgZYY0/v6O/RnRr7NAaOQVF6jh5jrLyiiRJQT5u2vLylXIym2zyiktKtGp/guZtidLyvXE6kpRV4bqtQ31178WtdW3vpnI+Za3q8P2aQ3rom3XW+L2beuv6vs3smrtqf7xGvbfYGk8c1kGThne0a25eYbG+Wn5AX6+KUER8Zpk5hiF1bhygx4Z20JCOYXati+rx6rxtikw+fmCqST0vTRzWoY4rqnlmk21jlMKikjqqpGr2xqRr69EUa2wyDI3p3bRG9zyWYnu4LtiHhk0AAAD/z959h0dV9G0c/056ISGhh957700UFRFUlC4oPvb+2Hvvvbz62Bs2BKQqKEUQpPfeew01pPdy3j82btjUXbLJJnB/rotL5mTOzC9LEjfnzLlHRERERERERKS03ffwE3z53Q/29sQfvmHodde4NEZSUhK1mrYhPt52H7tG9Woc2LYeHx/Hx+kyMzNZuHgpU6bPYP7CRezdf6DQcVu1aMZD993NjdcPx9fX16WanPHDuAncdu+D9va3n33Ef2643qlzFy5eyuVXD7G3n3/qMV58+nGnzk1JSeHzb77nm+9/YufuPfn2McbQqUM7nnvyUa6+8gqnxhXXVK4Ujo+PDxkZtvUaKSmpTp+bu2/uoBF38fb2dminpaeVyDwl7fufJzi0L7ukD3Vql9x6joOHjzi0I2pUL7G5RERERKT8cf+qahERERERERERERER8ZhRPR2DTias2O/yGDPXH7aHvgCM6NYgT+gLwNcLdjH8fwv4ccmeIkNfAHYei+XhcasY+tHfnIxNdrmusmj1vlP0eGkmL05dX2DoC4BlwYaDZxjzxSJu+3oJyWkZBfYV91mz/zTfLtxtb79zfWcC/c7/fRFyfz9Wr1g+w0vGL9/r0L64eXVqhgeV2Hz7Tsaz7kCUvR3o5037epVLbD4RERERERERERERERHJ3803jnJofz9uQgE9Czblt5n20BeAG68fkSf0BeDjz7+m/7XD+Wrsj0WGvgBs3b6TO+5/mMuvGcrxEyddrqssWrZyNc079uDxZ18sMPQFwLIs1qzbwHUjxzBizG0kJ58f9/3LEn9/fzp3bG9vR8fEcODgIafOXbtho0O7Y/t27iwNgNjYOKLOnHE4FlG9/AWYZGRkMG7iJIdjNzsZsHSufp7gON/FvXuW6HwiIiIiUr6c/ytbRUREREREREREREQuIB3qVaZ5zYrsiIwFYMH2YxyPSaJGmPNhCeOX73Noj+rRMN9+WZbl0A7w9aZJjVBqVAwkJMCX9MwsTsQms/VoDImpOUEnK/eeYuSnC5n1+BUE+HrnHrbc+GPDYe79fjkp6ZkOx+tUCqZZzYqEBvgSl5LO5sPRnDgr6GbmhsOcjk9h8oOX4ptPoI64R1pGJo+MW2X/Oh3apR6XtIgokbmOnEnkwZ9WsO5AFCdik0lKyyQsyI/KIf50qFeZXk2qcVWHOgSVQuhMYko6/2w/7nCsQzkML8nIzGLy6gMOx0b1aFRi852MS+aOb5eQmZXzc21Mr8YE++t2qoiIiIiIiIiIiIiISGnr0qkDrVs2Z8u2HQDMnb+AyGPHqRlRw+kxxv483qF9y5hR+fbLyspyaAcEBNCiaRNq1qxBaEgIaWnpHDtxgk1btpKQkGjvt3T5SgYOGcmy+bMICAhwuq6yZtrvfzDmjntJSUlxOF6vbh1atWhGxdBQYuPiWL9xM8eOn7B/fOrvMzl5+jR//T4ZX1/f0i77vHbP7bewYtUae/vTr77j3ddfKvK8/33xtUP7xpHD3F0a02b84dCOqFGd2rVqun2ekjZr7jxOnDxlb4eHhXHdNQNLbL4Zf87mvY8+tbe9vLy4/67bS2w+ERERESl/tFJRREREREREREREROQ8M6pHQ16csh6AzCyLX1cd4IErWjp17oHTCSzfk7MrWZeGVWhcPbTA/jUqBjKyewP6ta5Fx/qV8PbKG2SSmp7JjPWHeO23jRyLsQWgbDsaw1szNvHSkA6ufGplxtaj0dyXK/Tlmg51eGRAa1rWCsvTf/7WSJ7+dS0HT9t2lFux9xSv/7axRD7/yOgkMnItTnQ3Hy8vaoY7HybkCR/N2cbOY7YApPBgP14Z2rHE5joUlcihqP0Ox07Fp3AqPoUdkbGMX76PF6eu5+7LmnPf5c3z/T5xl3HL95GUlhO0FBroS6+m1UpsvpLy15ZITsen2tvhwX5c2baW28bPzMoiNimdPSfi+GtLJD8s3k1scrr9461qhfHUNW3dNp+IiIiIiIiIiIiIiIi45uYbR/HYMy8CkJmZyU/jf+XJRx5w6tx9+w+weOlye7tHty40a9K4wP41I2pw0+iRXHVlP7p26oi3d94NTFJTU5k8fQbPvPQaRyOPAbBpyzaef/Utp0I5yqJNW7Zy0533OYS+DL32Gp578hHatMq7xmDWX/N58LGn2XfgIABLlq3gmZdeL5HP/8jRSDIyMoruWAw+Pj5lMrRk9IihTJg8jVlz5wHw0Wdf0q5NK268fni+/S3L4uU332XGn3Psx3r37M7wIde6tS7Lsvjsq+8cjl171QCMMW6dpzR8P26CQ3vU8CH4+/u7bfyUlBROnDzFug2b+HniJH6bOcvh4y8+8zgd2+t+tIiIiIjkUPCLiIiIiIiIiIiIiMh5ZliX+rw2fSPpmbbwjwnL9zkd/DJh+T4sK6c9qkfDAvsO6VyPO/o2w9e78BALf19vhnVtwEXNanD1+39xKMq2C9qPS/bwyIBWhAb6OVVbWZGZlcVd3y4j+azQl5eHduDuS5sXeM5lrWoy+/HKXPPBX+w5EQ/Al3/v5OaLGlO/aohb6xv0wTwOn0ksumMx1KkUzJpXB5XoHMWxIzKWj+dus7dfuK49VUI8u8teVEIqr/+2kQXbjvHVbb2oWgL1HItJ4r0/Njscu+3ipvj55F2YWtaNX77PoT2kc338fc/98/jy7x28kB2IVZT+bWrx0ZhuBPvrVqqIiIiIiIiIiIiIiIin3DByGE+/+Brp6bbw/h/GTXA6+OX7cROwzrrxfcuNowrsO2r4EB645w58fX0LHdPf358bRg7j0osvos8VV7P/4CEAvv7+R5574hEqVix4Q5WyKDMzk9G33EVycrL92HtvvMxD991d4DkD+l1G1wWz6XPFNezcvQewhZLcfdvNNGpY3631XXzlIA4eOuzWMXOrV7cOezevKdE5zoUxhok/fM1Nd9zH9Jl/kpWVxc133c8vv05h9IihtG7ZggrBwcTExrJ2/UbG/vQLa9ZvsJ/ftnVLJv30LV5u3pDk82/Gsm7jJnvbx8eH/95zh1vnKA0nT53izznzHI7dXMjPCGd06n0pGzdvLbJfYGAgb778HPffdXux5hMRERGR80/JbScoIiIiIiIiIiIiIiIeUSUkgP5tatnbe0/Gs2rvqSLPy8qy+HXlfns7yM+H6zrWLbB/jbCgIkNfzla9YiCvDO1obyemZjB381Gnzy8rfl93mN0n4uztUT0aFhr68q9KFfz5/Oae9naWZfHl3ztLpMYLWVaWxcPjVpKWYQs+6tmkGqN7NiqRuXy9vejVtBrPDGrLz/f0Yf5TV7LixauZ91R/xt7Rm9svaUpYkGOw0bLdJ7nx839ITnPv7nSZWVncM3YZscnp9mO1woP4b78Wbp2nNJyMS2b+1kiHY6MLCaFyl0Ed6/Lbw5fx4919CA92325uIiIiIiIiIiIiIiIi4rqqVapwzYD+9vauPXtZumJVkedlZWXx0/hf7e3g4CBGDLmuwP41I2oUGfpytoga1Xn/zVfs7YSERGbOnuv0+WXF5Gm/s2PXbnv7lhtHFRr68q/KlSrx0zef29tZWVl89NmXJVLjhSwoKIjJ48YybcKPXHZJH3x8fJg7fwE333U/nS+6jOYdu9O9b3/ue+QJe+hLSEgFnnr0QZbO+5OqVaq4tZ5NW7by5POvOBy7767baNaksVvnKQ3jJk6xB0oBtGvTio7t25bonJXCw3nh6cfZs2mVQl9EREREJF8KfhEREREREREREREROQ+NyhWS8MvyfUWes2jncY5GJ9nbgzrWITjA+QVuzri8dU38fHJuT6zZH+XW8UvDd//ssv/d28vw9DXOLwBqW7cSPZtUs7fLY/BNWffVwp2sO2D7uvL38eK9UV1KZJ6nr2nLhtevZeqDl/Fg/1b0a12L1nXCaVAthDZ1KjGwfR1eH96Jda8OYkwvx+CZDQfP8OKU9W6t57lJ61i+JyfgycsYPhrTze3fw6VhyqoDZGTl7MDYpk44reuEl/i8czcf5asFO1l/sPz9XBIRERERERERERERETkf3TxmlEP7+59+KfKceQsWcfhIzn3YYdcNokKFYLfWNeCKy/Hzy9kAYsWqNW4dvzR8+vV39r97e3vzyvNPO31ux/Zt6dM7Z9OT8hh8Ux5YlkVmRiZ+fn54e3sX2rdypUq8/uKzPPXIgwQGBrq1jlOnTzN09M0kJyfbj7Vo1pTXXPiaKUt+GDfeoX3zjaMK6Ok+Z6Kj+eb7n/j0q++Ijo4p8flEREREpPzx8XQBIiIiIiIiIiIiIiLifn1b1iAiLJBjMbaFN7+vO8TrwzsR7F/wrYHxucJhcofHOMuyLJJSM0hIzSA1IzPPx8OC/DgZlwLAruOx5zSHpySmpNtDRQC6NapK9YquLZrq0bgay3afBOBIdBJHoxOpFe6+hYZrXh3ktrHKm4OnE3h7xmZ7+6ErW9GoemiJzPXQla2c6hcc4Mt7o7tSqYI/H83ZZj8+btle7rmsOQ2qhRS7li/+3sF3i3Y7HHv8qtZc1KxGscf2hPEr9ju0R3U/t59FZxvdoxED2tW2t9MysohOTGXLkRhmbzrCPzuOk5KeyR8bjjBr41EeurIlT15dsru6iYiIiIiIiIiIiIiISOH6X9aXWjUjOBp5DIBJ03/n/955neDggu+vuivUwbIsEhOTiE9IIDU1Nc/HK4WHcfyE7b7v9p278ny8LEtISGTVmnX2dq8e3YioUd2lMfr06sGiJcsAOHT4CIePHKVO7Vpuq3Hv5vIXpuNOhw4fYcwd97J0+Uqn+kedOcMDjz3NS6+/w+svPsMdt9zkljqSk5O57vqb2H/wkP1YSEgFJv74jdsDZkrD6rXr2bJth73t5+fH6BFDiz3ujEm/kJaWZm/HxccTefwEK1atYdyESew/eIjIY8d5490P+f7n8Uz44Rt6diuZTWxEREREpHxS8IuIiIiIiIiIiIiISAkyxoR5Yl5vLy+Gd23Ax3NtQROJqRnMWHeI6wsIc4lJSmP2ppxdzxpWC6F742pOzZWRmcWiHceZseEwmw6dYffxOFIzspw6NzYprehOZciaA1FkZFn2dp1KwRyKSnBpDF8fL4f2gVMJbg1+uZA9Nn4VSWkZADStEcr9/Vp4uKIcT1/TloXbj7Px0BkAMrIsxi3fy3PXti/WuJNX7eelqesdjt3UuzGPDGhdrHE9Zd2BKHYeywmE8vfxYmjX+sUeNyTQl5BA3zzHuzSsyi19mrB632nu+X4Zh6MSybIsPpi1lSzL9u8mIiIiIiIiIiIiIiIinuHt7c2N1w/n7Q8+BmyBJZOnz+A/N1yfb//o6Bh++2O2vd2kUUMu6tndqbkyMjKYt3ARU6fPYN2GTWzftTvfwJf8xMSUrw1PVqxeQ0ZGhr1dv24dDpwV7OEMP1/He2979x9wa/DLhezQ4SNcMuBaDh0+Yj8WElKBO2/5D4OuupKWzZoSElKBmNhYNm7eyuRpv/PDLxNJS0vjTHQ09zz0OJu3bufj994sVh3p6emMuOl2Vq5eaz8WEBDA1F9+oGXzZsUa21N+GDfBoT1o4JVUrlSp2OPWjMi7KUvb1q248vJLeeGpx3jvo0957pU3yMrKIvLYcQYMHsE/s2fQvm35vK8vIiIiIu6n4BcRERERERERERERETfLDnu5FhgO9PFUHaN6NLQHvwBMWLGvwOCXaWsOkpKeaW9f372BU3Ms3nmcpyeuZfeJuHOqMS45/ZzO85TI6CSH9sSV+5m4cn+xxowpZ+E3ZdUvy/ayaMcJAIyB90Z1xc/H28NV5TDGcN/lLbjzu6X2Y/9sP85z1577mLM2HuHBn1Zi5WQRMbRLPd4e2bkYlXrWhOX7HNpXtqtNWJBfic/bpWEVpj14Gf3fmUNUgm0B78dztnFl21p0qFe5xOcvCcaY2cAkYLplWVGerkdERERERERERERERORc3HzjKHvwC8D34yYUGPwyYfI0UlJS7O2C+uX29z+LeeCxp9mxa/c51Rgbd273yz3lyNFIh/aPv0zkx18mFmvM6OiYYp0vNpZlMeaOex1CX5o3bcKMSeNoUL+eQ98qlStz2SV9uOySPtxxy01cPWwUJ0+dBuCzr7+jTasW3HHLTedUR1ZWFv+58z5mzZ1nP+br68vEH7+hb5/e5zSmp6WkpDBh8jSHYzePGVXi83p5efHEw/+lQoVgHnjsaQASE5O49Z7/snbJ3xhjSrwGERERESn7vIruIiIiIiIiIiIiIiIiRTHGhBtjbjHG/AEcAgYD44HanqqpYbUQejSuam+v2HuKA6fi8+07/qywBW8vw8huRQe/TF1zgJGfLDzn0BfAIbCiPIhJdG5HN1ckpJSv8Juy6GRsMi9P22Bv39izEd3O+tovKy5u4bjL1/bIc9/5b+H2Y9z13VIysnK+ia5qX5v/3dQdL6/yuTAsJT2T6WsPOhwbXUBYVUmoUzmYRwbk7KiWZVl8Pn9Hqc1fAsYCVwL7jDFzjDG3G2OqeLooERERERERERERERERVzRp1JCLevWwt5csW8HefQfy7fv9z+Ptf/f29uam0SOLHH/C5KkMGDzynENfwHZfqTw5UwIhLfEJCW4f80I0e97fLF2+0t729/fnt4k/5wl9ya1j+7b8MvYrh2PPv/oWycnJLtdgWRZ3/fcRfp36m/2Yt7c3P339GVf17+fyeGXF9Jl/EhObc4++dq2aXHHpJaU2/z2330Kn9u3s7U1btjFn/oJSm19EREREyjYfTxcgIiIiIiIiIiIiIlJeGWMqAdcBw4GewHzgZ2CUZVlxZ/XzSH0Ao3o0ZPmeU4AtZGX8iv08fU1bhz7bjsaw8dAZe7tviwhqhAUVOu6B0wk8/PMqMs8KnahRMZBhXevTtVFV6lepQPWKgQT4ehPg6+1wbufnf+fwmcTifmoekZaZ5fYx3b0GMDI6iYws99d5Nh8vL2qGF/41Upq+WriTmKQ0AEICfLn5oiYcinJ9YWHuc6qEBBDk577baWFBfoQG+hKXbAv7Sc/MIjYpjYpBfi6Ns3z3SW7+cjGpGTn/zpe1jOCLW3ri7VV+9334Y8NhYpNzgpBqhwfRp1mNQs5wv+s61eXZSWvt7UU7jmNZVrncZc2yrInARGNMMDAQ2/+r3jfGrAImAdMsyzrlyRpFREREREREREREREScccuNo1i8dDlgC6X4ftx4Xn3+aYc+m7duY+2Gjfb2FZf1pWZE4fea9u0/wO33PUxmZqb9WM2IGoweMYxePbrSqEF9IqpXJzAwgICAAIdzG7XpzMFDh4v7qXlEWlqa28e03Hzj+8jRSDIyMtw6Zm4+Pj7UrlWzROdw1dTpMxzao4YPplHD+k6de8lFvejTuyeLliwD4HRUFHPmLeC6awa6VMODjz/D2LNClIwxfPPp/zFs8CCXxilrvv95gkN7zKgReJXi/XVjDMOHXOvwc+qvvxdy5eWXlloNIiIiIlJ2KfhFRERERERERERERMQFxpjKwGBgGNAD+Av4ARhhWVa8J2vLzzUd6/LMpLUkpNgWRP26Yj9PXtUGL6+cEIPxy/c5nDOqR8Mix/1k7jZS0nMWv13dvg6f/Kc7gU6EZMSnpBfZp7SdHWBTmPBgf4f2/f1a8Px17UugonM36IN5JR6sU6dSMGteLTuLus7+WoxPSeeyt2af0zhdXnBcRDf2zosY2K52sWrLLcDX2x78ApB6Vu3OWLv/NDd+8Q/JZ53Xu2l1vrvzIvx8vAs5s+ybsMLxZ9GI7g0cflaVhiohAYQF+dmDhKIT04hNTifMxXCessSyrERsQS+TjDFBwABsITDvGGPWAJOBqZZlnfRgmSIiIiIiIiIiIiIiIgUadt01PPjEM8TH2zZy+Gn8r7z87JMOoQ1nB1WALSymKO/+3yekpKTY20MGXc0PX31CYGBgkefGxZW55QEOATaFqVwp3KH92IP389Yrz5dESefs4isHlXiwTr26ddi7eU2JzuGqTVu2ObQvuai3S+f37dPbHvwCsHrdepeCX558/hU++/o7h2OffvAOY0aNcKmOsubwkaP8/c9ie9sYw803FP0zwt2aNWnk0N63/0Cp1yAiIiIiZVP53fJPRERERERERERERKSUGGOqGGPuMMbMBfYB/YHvgFqWZQ2zLGtCWQx9AQjy8+HajvXs7ciYJP7ZcdzeTs/MYsrqA/Z25Qr+9G9bq8hx526JtP89JMCXj8d0cyr0JTktwyH0wp18vB0DIjKcDHMBnK6paojjLm6n41MK6CmSl2VZRCc67p4XXsG/gN55bT58hlGfLrQHOQF0a1SVH+/uQ4Bv+Q59OXImkSU7c3JHjIHruxcdQlUScv8sSXMxnKcssywrybKsKZZlXQ/UBD4DLgZ2GWP+NsbcY4yp7tkqRUREREREREREREREHAUFBTFi8LX29pGjkfz19z/2dnp6OuN/nWJvV6lcmWsG9i9y3Jmz59r/Hhoawneff+xU6EtycjKxcXHOlu8SHx/H++4ZGRkF9MwrNta5mqpXq+rQPnX6tNNzSMnK/XVVvVo1l86vkevfNirqjNPnvvTGO7z/8acOxz5461XuvPUml2ooi374ZSJZWVn29kW9etCoYf1Sr8PH19ehnZqaVkBPEREREbnQKPhFRERERERERERERCQfxphqxpi7jDHzgL3A5cDXQE3LsoZblvWrZVkJnq3SOaN6OIYnjF+xz/73vzYfJSoh1d4e2qU+vt6F3z5ITM3gRGyyvd2tUVWCA3wLOSPH+oNnyLKcD2RxRYVcNcQlO79AZtfxWKf6dW5YBXNWJsS6A1FOzyGy+XA06Zk5i8kqV/Av8vvtXzsiYxn5yUJizwop6lCvMuPuuZhg/6JDl8q6iSv2O/xs6NmkGvWqVCj1OlLTMx3CebyMoZIL4TzlSXYIzFTLskYBEcDHQG9gpzFmoTHmPmNMDc9WKSIiIiIiIiIiIiIiYnPzmFEO7R/Gjbf//Y/Zf3HqdM6929Ejh+LrW/g97MTERI4dP2Fv9+rejQoVgp2qZdXa9Q4hEu4UGuJ4jyzGyTAXgG07dznVr3vXzpizbnyvWrPO6TmkZFUMDXVoJyUlunR+YlKSQzvYya/pdz78H6+9/b7DsTdeeo4H7rnTpfnLIsuy+HHcBIdjt9w4qoDeJSsy8phDu1rVKh6pQ0RERETKnvK/ClRERERERERERERExE2MMdWBwcBwoBMwG/gcGGRZVlJh55ZlXRpWoWmNUHYdty0Im73xCDFJaYQF+fHL8n0OfXOHxOQnPlegSkigc6EvAL+u3O90X1dVCQlwaP/7+Tpj3tZIp/pVDQmgVa0wthyJsc+x5XA0reuEOz1XSVvz6iBPl1DqXhvWideGdXL5vOr3jXdon/i0ZBd3TVtz0KHdq4lzu7PtOxnP8P/97RDS1KZOOBPuv8Sl77+yyrIsJqxw/Fk02omfRSVh8c4TZGblBNDUqRyMj5PhPOWZZVnJwHRgujEmAOgPDANeM8ZsAiYDUyzLcu6HpYiIiIiIiIiIiIiIiJv16NqFFs2asj073OS3P2YTHR1DeHgYY3/+xaGvM6EOsXHxDu2KoSFO1/Lz+F+d7uuqqrmCIHY4GeYCMGvuPKf6VatalXatW7Fh8xYAtu/cxYZNW2jftrXzhZawvZvXeLoEj4iIqA4bctobNm/l2qsHOn3++o2bHdo1qhV9T/qTL7/hmZdeczj2/FOP8cTD/3V63rJs0dLl7DuQc68+NDSEodde7ZFa/vr7H4d240aeuS8uIiIiImXP+b9KUURERERERERERESkEMaYGsaYe40xC4CdQB/gEyDCsqzrLcuaUp5DX/51dqBLakYWU1cf4GRsMgu25ewm1L5uJVrWCityrNAgP4f23hPOBaxsOxrDlNUHnOp7LlrUDMPbK2dXsgXbjpF1VoBDQRbtOM7a/VFF9vvXzX2aOLRfmraezBLazU3OH3tOxDF20W6HY1e0qVXkeUfOJDLs4785GZdiP9YsoiIT7+9LWK7vxfJq6e6THIrK2akuNNCXq9rXKfU6LMvi/+ZsdTh2RZuapV6Hp1mWlWJZ1m+WZY0BagDvAV2ALcaYxcaYB4wxRX/xioiIiIiIiIiIiIiIuNnNZwW6pKamMn7yVI6fOMmceQvsxzt3aE+bVi2LHCusYqhDe9fuvU7VsHnrNsb9OsXJil3XpmULvL297e058xeQ5cT96PkLF7Fy9Vqn57n79psd2k889xKZmZlOny8lo0+vng7tn8f/Snp6ulPnnjp9mt//nO1wrFePboWe8/3P43n4yeccjj3+0P28+PTjTs1ZHnz/s+OGMCMGX0tQUFCp17F1+w6mz/zT4djVV15R6nWIiIiISNmk4BcRERERERERERERueAYYyKMMfcbY/4BtgM9gY+whb2MtixrmmVZyZ6t0r2Gda2Pz1mhKOOX7+PXVfvJOCsY5exwmMIE+fnQoGoFe3vT4WgW7zxe6DnHYpK4/ZslpGWUXEBKsL8PHepVtrePxybz45I9hZ5zKCqBB35a4dI8o7o3pH6VnM9/8c4TPPrLatIyXFsEt+t4LMt3n3TpHPG8PSfimLv5qEvnHDgVzw2f/UNyes7XSMNqIQzuXK/Q807GJjPs4785Gp2TPdWoWgiT/9uXyhX8XSu8CEt3naD6feMd/pSWCcv3ObSv61SPQD+fcx5v8qoD7Doe69I5GZlZPD5+Nav3nbYf8/EyjOnV+JzrOB9YlpVqWdYMy7JuAiKAt4COwGZjzFJjzEPGmNqerVJERERERERERERERC4UN14/DB+fnPtI3/80np/G/0pGRob92NnhMIUJCgqiccMG9va6jZv4+5/FhZ5zNPIYI2+6nbS0NBcrd15wcDBdOnWwtyOPHeer734s9JwDBw9x6z0PuDTPzTeOolGD+vb23/8s5u4HHnX5c9u+cxeLli536Rwp2HVXD3D4Gt9/8BCPPv1CkedlZGRw270PEh+fYD9Wq2YE3Tp3LPCcX6dM587/PoJl5awbeeCeO3jz5efPsfqC3XrPA/hUrG7/4+rX67mKj09gym8zHI7dPMa5nxEFeev9j0hMTCy641kOHjrM4OtvcvhZ1aNbF9q3bV2sWkRERETk/KHgFxERERERERERERG5IBhjahljHjDGLAK2Ad2A97GFvdxoWdb08y3s5WzVQgO5vHVNe3vT4Wg+m7fD3g7w9S4yhOJsgzrWdWjf/s1SZqw75LAgCGxhCtPWHGTAu3PZezKeAF9vgv3PPdChKDf0dAyveW7yOn5csoesrLx1TV61n4Hv/sWxmGTCgvycnsPH24tvbu9FoF/OLmvjl++j/ztz+W3toUIDYA5FJTB20W6GfvQ3F736J0t2nXB6XikbTsQmM+aLRVz6xiw+m7edA6fiC+wbnZjKx3O3cflbczhwOmeBnY+X4a0RnfDxLvhWXWxSGsM/WcD+UznnVa7gz//d2I2UjEwORSU4/edkbNn90ZaQks7MDYcdjjkbQlWQRTuOc/FrsxjzxSKmrD7AmYTUAvumpmcyY90h+r8zh5+WOu7iePdlzWkWUbFYtZxPskNg/rAs62agBvA60A7YaIxZZox52BhTt9BBREREREREREREREREiqF6tWoM7H+5vb1u4yY++N9n9nZAQADXDxvs9HjDBg9yaI+86XamTJ+R9753RgYTJ0+j52UD2LVnLwEBAVSoEHyOn0XRbrvpBof2w089x9djfyQry3GjlYyMDMZNnEyvywdyNPIY4WFhTs/h4+PDhB++ISgo0H5s7M/j6d63P5Om/lZoAMyBg4f4/Oux9LtmKG26XsSCRUucnlcK17BBfW4dM9rh2Gdff8fgUTexbcfOfM9Zvmo1F185iD/nzHM4/tIzT+Dt7Z3vObP+ms9/7rrf4Wvq6gFX8MA9d3Lg4CGX/iQkuBaCUpomTfuNpKSc++Utmzeje5fOxRrzuVfeoHHbLjzy1HMsXbGq0O+VI0cjef3dD2jX42L2HThoP+7n58cn779drDpERERE5PxSciurRUREREREREREREQ8zBhTGxgKDAdaAjOAd4C/LMsqOAngPDWqR0Nmbzpqb0edFYYwsF1tKroQfnLPZc35Zdk+TsWnABCTlMbt3y4lIiyQtnUqEezvw5nEVDYcPENMUs4il1eHduTjudtITM0oaOhiGdGtAd8v3sPGQ2cASM/M4vHxq3n3j810qFfZXte6A1HEJacDUDUkgOeva8cDP610ep42dSrx1a29uOu7ZSSl2T6XbUdjuPO7pQT4etO6djjVQgMI8vMhITWd6MQ0dh2PJTqx5HZ+k9K19WgMW6dt4OVpGwgL8qNZREXCg/2o4O9LQmo6R84ksu1oLFm5FoV6GcO7o7pwcYuIQsffciSaHZGxDseiElK55oN5BZxRsJ5NqjHtoctcPq80TFt7kOS0nLCkZhEV6Vi/crHHzbIs5m4+ytzNtp95tcODaFAthIqBfgT4epOQms6xmGR2RMaQmpGV5/wR3erz7KB2xa7jfGVZVhrwJ/CnMcYPuBTb/2ufNcbsASYBky3LOljIMCIiIiIiIiIiIiIiIi675cZR/P7HbHv71Oko+98HXzOQsDDng/0fuf8exv70CydOngIgOiaGkf+5nVo1I+jYvi0VgoM5HXWGNes2EB0TYz/vgzdf5e0PPy6xwIsxo0bwxTffs3bDRgDS09O556HHefnNd+nSqYO9rlVr1xEbGwdA9WpVefPl57n1ngecnqdDuzb8MvYrbrj1LhITkwDYtGUbo265k4CAANq3bU2NatUIDg4iPiGBqDPRbN+xizPR0e7/pMXunddeYt2GTaxZv8F+bMafc5jx5xyaNm5E82ZNqBAcTGxcHJu2bOPwkaN5xrjx+uHcfOOoAueYNPU30tPTHY7NnDWXmbPmulzvt599xH9uuN7l80rD2J/HO7TdVeep01F8/PnXfPz51/j5+dGyWVNq1KhOWMVQsrKyiI2LZ9fuPew/eCjPuf7+/vz607e0a9PKLbWIiIiIyPlBwS8iIiIiIiIiIiIicl4xxtQhJ+ylBfA78CYw70IMeznb5a1qUi00gJNxKXk+NqpHQ5fGCg/258e7+zD6s4UOYSbHYpI5FpN3UZGXMTx/XTtuuqgxH8/d5nrxTvLx9uLr23ox/H8LOHg6wX78ZFwKczbnratWeBDj7r2YMwmuf2lc0aYWsx6/gju/W8rOYzkBHSnpmazZf9qpMUIDfV2eV8qemKQ0Vu49VWS/mmFBfPKf7vRqWr0UqnJNanqmQ7tiKX1tTli+36E92sWfRc46Ep3EkeikIvsF+/vw1DVtuf3ipnh5mRKp5XyTHQIzG5htjLkb6Ivt/8FrjDH7yAmBOeC5KkVERERERERERERE5Hwx4IrLqVG9GsdPnMzzscKCLvJTqVI40yb8yNVDRzuEmRyNPMbRyGN5+nt5efHmy89z56038faHH7tevJN8fHyY8MPX9L92OPsO5OTsHz9xkhl/zsnTv07tWsyYNI7TUWdcnuvqK69g2fxZjL7lTrZu32k/npKSwopVa5waI6xiqMvzSsEqVAjmz6kTuOO/D/PbzFkOH9u1Zy+79uwt8FwvLy8euPdO3nr5eYwpO/c7U1Ic16m4EtB0rnbt2cvylavtbR8fH268fpjb50lLS2PD5i2weUuRfdu3ac0XH79P547t3V6HiIiIiJRvXp4uQERERERERERERESkuIwxdY0xjxhjlgMbgLbAa0ANy7Jutizrjws99AVsoSgjujXIc7xO5WAuauZ6EEXH+pWZ99SVXNupLt4FBCT4envRr3VNZjx6Ofde3sLlOc5FvSoV+POxfvynd2P8fPK/FRIW5MedfZvx9zMDaFEz7Jznal6zIgufGcDXt/Wie6Oq+BQRFOHtZehYvzKPDmjNsheu4q5Lm5/z3OIZTWqE8mD/lnRtWIVAX+8i+3sZQ7u6lXh3VBeWvXhVmQx9AVizP8qhXRpfm3tOxDmEJPl6ezGsa/1ij/vwla147tp29G5anWB/5/bBaFYjlGcGtWXFi1dzZ99mCn05R5ZlpVuWNdeyrDuAmsBzQFNgtTFmtTHmCWNMyaT7iIiIiIiIiIiIiIjIBcEW3jAiz/H6detw6cUXuTxe104dWbN4HiOGXIu3d/73/3x9fbnqyn4smjuDRx+41+U5zkWD+vVYOv9P7rr1P/j5+eXbJzwsjAfuvZN1S/6mdctzvx/fqkVz1i9byITvv6Z3z+74+BR+j83b25uunTvy3JOPsm3tMh68965znlvyV6lSOFPGfc9vv/5M/8svLfBr819BQYHceP1wls2fxXuvv1zkv2FpW7lmnf3vPj4+3H/nbSU+5/c/j3doD+x/OdWrVSv2uDMm/8J9d95KqxbN8PIq+vFcf39/BlxxORN/+IYVC+co9EVERERE8mUsy/J0DSIiIiIiIiIiIiIiLjPG1AeGAcOBRsB0YBLwt2VZ6Z6rLC9jjHXiU9d2FitvohJSWbnnJIfPJJKclknlEH9qVAykc4MqhAf7e6yuxJR0lu05yaHTicSnpFM5xJ+6lYLp3rga/k6EdpzLfGsORHEsOonoxFRSMrII9vehUrA/jaqH0LR6KMEBvm6f93xwKCqBLi/MsLdHdmvAxzd192BFRcvMymLvyXgOnErgeEwy8SnppGZkEuTnQ8UgP2qGB9GxXmVCAsv+v/l1H85j+Z5TAIQH+7H65UHlou6iZGVZ7DkZx4FTCURGJ5GQmk5a9vdlSIAvdSoH06ZOJcKC8l8sey46P/87h88kAlCnUjBrXh3ktrGdVf2+8ViWVWbSa4wxPsDF2P6fPRg4gu3/2ZMsyyp4S0IRERERERERERERESkxxhgrI/aEp8soU05HRbFk2UoOHj5MUlIyVatUJiKiBj26dKZSpXCP1ZWQkMg/S5dx4OAh4uLiqVqlMvXq1qVPr+74+7v/fnxCQiIrVq/haOQxos5Ek5KSQoUKwVSpXIkmjRrRollTKlQIdvu854MDBw/RuG0Xe/um0SP57vOPiz1uUlISa9ZvZO++/UTHxJKckkxIhQpUCg+nZfNmtG3dssyFvfxr/4GDNGnX1d6+dcxovvrkQw9W5D7x8Qls27mTAwcOceLUKRITkzDGEBoaQnhYRVo0a0arFs3w9XXPvfeFi5dy+dVD7O3nn3qMF59+3C1jlzSfitXL1D1sERERkbKmbL6bFxERERERERERERHJhzGmATlhLw2whb08Dywoa2EvF5rKFfwZ2L6Op8vIIzjAl36ta5XqfBc3r1Fq84lneXt50bRGRZrWqOjpUoolOS2DtQei7O27L21+XoS+AHh5mfPi36i8sywrA5gPzDfG3A/0wfb/86XGmEhsITCTLcva7cEyRURERERERERERETkAlelcmWuu2agp8vIo0KFYK7q369U57u878WlNp8ULSgoiD69etCnVw9Pl+KyhYuX2v/u6+vLs0884sFq3CskpALdOneiW+dOni5FRERERMo5Bb+IiIiIiIiIiIiISJlmjGmILehlOFAXmAY8A/yjsBeR81diagaHohIcjlUO9ic44PwIJClLVu87TVpGFmALcbrjkqYerqj8OBWfQnJahsOxjKwsD1VTPmSHwPwN/G2M+S9wEbb/xy82xhzHFgIzybKsXR4sU0RERERERERERERERKTYEhISOXDwkMOxKpUrU6FCsIcqKn1nB7/ccuMo6tUte5sKlUVZWVkcOnzE4diJEyc9VI2IiIiIlDQFv4iIiIiIiIiIiIhImWOMaUxO2EstbGEvT2ILe8ko7FwROT/M3HCYmRsOOxz76MZuXN+joYcqOn8t252zOOzey5srXMcFj/2yitmbjnq6jHLLsqxMYCGw0BjzANAL2//7FxpjTpMTArPDc1WKiIiIiIiIiIiIiIiInJupv89k6u8zHY59+9lH/OeG6z1UUen7Z8kyAPz9/Xn6sYc8W0w5EhcXT+O2XTxdhoiIiIiUEgW/iIiIiIiIiIiIiEiZYIxpCgzD9sB3BDAVeBRYlP1guIiIlIClu04AUCXEn1svburhauRClf3/+kXAImPMg+SEwMw3xpzBFgIz2bKsbR4sU0RERERERERERERERESctGfvfo4cjQTgtptuoE7tWh6uSERERESkbFLwi4iIiIiIiIiIiIh4jDGmGbaHuocD1YApwEPAEoW9iIiUjhmP9vN0CSIOLMvKAhYDi40xDwE9sL1XmGuMicUWAjPJsqytnqtSRERERERERERERERERArTuFEDMmJPeLoMEREREZEyz1iW5ekaREREREREREREROQCYoxpQU7YS2VsYS+TgKXna9iLMcY68ekoT5chIiIXiOr3jceyLOPpOtzNGOMFdAeGZf9JACZjex+xxdLNbxERERERERERERERpxljLAUyiIhIafCpWP28vIctIiIi4i4+ni5ARERERERERERERM5/xphW2B7QHg6EY3tI+x5gmWVZWZ6sTURERMqH7PcMy4BlxpjHgK7Y3lvMBJKNMZOwhcBsVgiMiIiIiIiIiIiIiIiIiIiIiIiIlAcKfhERERERERERERERtzPGGKAVtoexhwMh2MJe7gKWK+xFREREiiP7vcQKYEV2CEwXbO85fgdSjTGTsYXAbFQIjIiIiIiIiIiIiIiIiIiIiIiIiJRVCn4REREREREREREREbfIDntpAwzD9uB1MLawl9uAlQp7ERERkZKQHeyyClhljHkC6Izt/chUINMYMwnbe5L1CoERERERERERERERERERERERERGRskTBLyIiIiIiIiIiIiJyzrLDXtpiC3oZDvhje7D6ZmCVHq4WERGR0pT93mM1sNoY8xTQEdt7lEmAZYyZnP33dXqfIiIiIiIiIiIiIiIiIiIiIiIiIp6m4BcRERERERERERERcUl22Et7bA9RDwN8sT1APQZYrYeoRUREpCzIfk+yFlhrjHka6IDtvcsEwPusEJg1ev8iIiIiIiIiIiIiIiIiIiIiIiIinqDgFxEREREREREREREpUnbYS0dsD0sPB7ywPSg9Glirh6VFRESkLMt+r7IOWGeMeRZoh+09zTjANzsEZjKwSu9rREREREREREREREREREREREREpLQo+EVERERERERERERE8pUd9tIJ20PRwwALW9jLSGCdHooWERGR8ij7PcwGYIMx5jmgDbb3Oz8AgdkhMJOAlXq/IyIiIiIiIiIiIiIiIiIiIiIiIiVJwS8iIiIiIiIiIiIiYpcd9tKFnLCXDGwPPg8DNujhZxERETmfZL+32QRsMsa8ALTG9r7nO6CCMWYKtvdCKyzLyvJcpSIiIiIiIiIiIiIiIiIiIiIiInI+UvCLiIiIiIiIiIiIyAUuO+ylG7aHnIcBqdgecL4O2KSwFxEREbkQZL/n2Zz950VjTCtsYXhfAxWNMZOBycAyhcCIiIiIiIiIiIiIiIiIiIiIiIiIOyj4RUREREREREREROQCZIzxwhb2Mhxb2EsitrCXQcBmhb2IiIjIhc6yrK3AVuAlY0xLbO+ZPgcqGWOmYHvvtFQhMCIiIiIiIiIiIiIiIiIiIiIiInKuFPwiIiIiIiIiIiIicoHIDnvpgS3sZSgQj+2B5YHAVoW9iIiIiOTPsqxtwCvAK8aY5thCYD4BquYKgcn0YJkiIiIiIiIiIiIiIiIiIiIiIiJSzij4RUREREREREREROQ8lh320pOcsJcYbA8m989+gFlEREREXGBZ1g7gNeA1Y0xTbO+zPgaqG2OmYnuvtVghMCIiIiIiIiIiIiIiIiIiIiIiIlIUBb+IiIiIiIiIiIiInGeMMd5AL3LCXk5jewC5n2VZ2z1Zm4iIiMj5xLKsXcDrwOvGmCbAMOADoKYxZhq292CLLMvK8GCZIiIiIiIiIiIiIiIiIiIiIiIiUkYp+EVERERERERERETkPJAd9tKbnLCXk9geNO5rWdZOT9YmIiIiciGwLGs38CbwpjGmMbYQmHeB2meFwPyjEBgRERERERERERERERERERERERH5l4JfRERERERERERERMqp7LCXPtjCXoYAx7A9UHyxZVm7PFmbiIiIyIXMsqw9wFvAW8aYhthCYN4C6hljpmN7z7ZAITAiIiIiIiIiIiIiIiIiIiIiIiIXNgW/iIiIiIiIiIiIiJQjxhgf4GJsYS+DgaPYHhzunf2AsYiIiIiUIZZl7QPeAd4xxjQAhgKvAQ2NMb9hey/3t2VZ6R4sU0RERERERERERERERERERERERDzAy9MFiIiIiIiIiIiIiEjhjDE+xpjLjTFfApHA28B+oKdlWR0ty3pToS8iIiIiZZ9lWfsty3rPsqxuQGdgO/AycMwY860x5kpjjJ9nqxQREREREREREREREREREREREZHSouAXERERERERERERkTLIGONrjLnCGPM1cAx4A9gDdLcsq7NlWW9blrXXs1WKiIiIyLmyLOugZVnvW5bVHegIbAFewBYCM9YYM1AhMCIiIiIiIiIiIiIiIiIiIiIiIuc3Y1mWp2sQEREREREREREREWxhL8BlwHDgWmAvMAmYbFnWAQ+WJsUU6OdzPCU9s7qn6xARkQtDgK/3ieS0jBqerkPOjTGmDjAE23vCFsAMYDLwl2VZqZ6sTURERERERERERETOH4GBgcdTUlJ0H1tEREpcQEDAieTkZN3DFhERESmAgl9EREREREREREREPMgY44dj2MsubGEvUyzLOujJ2kRERETEs4wxtYCh2N4rtgJmYnuvOFchMCIiIiIiIiIiIiIiJc8YY4CngPuAIZZlrfJwSSJSgowx3kBroBfQO/u/gcAyYEl2tycBL6CfZVnrPFGniIiIiJxfFPwiIiIiIiIiIiIiUsqyw176YXuA9xpgBzlhL4c9WZuIiIiIlE3GmJrAEGzvIdtiC4GZDMyxLCvFk7WJiIiIiIiIiIiIiJyPjDEBwDdAc+Bay7KOergkEfEAY0wdbAEw//5pDvgDay3L6urJ2kRERETk/KDgFxEREREREREREZFSYIzxB67A9qDu1cA2csJejniyNhEREREpX4wxEeSEwLQD/sT23nKOZVnJnqxNREREREREREREROR8kH0tfjqwH7jVsqwkz1YkImWFMSYU26ZfEZZlfeLpekRERESk/FPwi4iIiIiIiIiIiEgJyd756eywl83YHsidql2gRERERMQdjDE1gMHY3nN2BGZhe885SyEwIiIiIiIiIiIiIiKuM8Z0AqYBXwGvW3oAT0REREREREqQgl9ERERERETcLNDf73hKWnp1T9chIiLlS4Cf74nk1LQanq5Dii877OVKYBhwFbARmIwt7CXSk7WJiIiIyPnNGFMdWwjMMKAzMBvbe9E/tRNp+RLg6308NSNL1xhFRKTU+Pt4nUhJz9T1SREREREREbngGWOGA58Bd1mWNdXT9Yi4k9Y4i4hIeaK11SJyIVHwi4iIiIiIiJsZY6y4RWM9XYaIiJQzoX1uwbIs4+k65NwYYwKxhb0MBwYC64FJ2MJejnuyNhERERG5MBljqmILgRkOdAXmYHuP+qdlWYmerE2KZoyxjr17pafLEBGRC0jE47N1fVJEREREREQuaMYYL+AF4BbgWsuyNni2IhH3M8ZY8Ut+8nQZIiIiTgnpPUb3LkTkguHj6QJEREREREREREREyiNjTBAwANuDtFcCa7E9SPuwZVknPFmbiIiIiIhlWaeAr4CvjDFVgOuA24FvjDF/YXvv+odlWQmeq1JERERERERERERExPOMMcHAD0BNoKvWfYiIiIiIiEhp8vJ0ASIiIiIiIiIiIiLlhTEm2Bgz3BgzETgG3AMsAJpalnWZZVlfaPGPiIiIiJQ1lmWdtizrG8uy+gMNgVnAzcBRY8wUY8woY0yIR4sUERERERERERERESkmY0wFY0xdF8+pAywBEoG+WvchIiIiIiIipU3BLyIiIiIiIiIiIiKFyF4UNMIYMwmIBO4A5gGNLcu63LKsLy3LOunZKkVEREREnGNZVpRlWd9aljUAaADMBMYAR4wx04wxoxUCIyIiIiIiIiIiIiLl1KvALc52Nsb0AFYC44CbLctKLanCRERERERERAri4+kCRERERERERERERMoaY0wF4GpgOHA5sByYDNxjWdZpT9YmIiIiIuIulmWdAcYCY40x4cAgYDTwuTFmAbb3wL9blhXnwTJFRERERERERERERIpkjAkFbgLaO9l/DPA+cKtlWTNLsDQRERERERGRQin4RURERERERERERAQwxoQA1wDDgMuAZcAk4E7LsqI8WZuIiIiISEmzLCsa+AH4wRgThi0EZgTwqTHmH2zvjWdYlhXjsSJFRERERERERERERAp2GzDXsqzDhXUyxngDr2PbDKivZVlbS6M4ERERERERkYIo+EVEREREREREREQuWNm7PV2DbTHPpcBibA+03pb94KuIiIiIyAUnO9zlR+BHY0xFct4zf2qMWYTtPfNvCoERERERERERERERkbIgO8zlAWBkEf1CgHFAKNDNsqzTpVCeiIiIiIiISKG8PF2AiIiIiIiIiIiISGkyxlQ0xowxxvwOHAGuB6YB9SzLusqyrO8V+iIiIiIiYmNZVqxlWT9blnUtUBsYD1wHHDTG/GGMucUYE+7RIkVERERERERERETkQncdEGlZ1qqCOhhjGgDLgGPAFQp9ERERERERkbJCwS8iIiIiIiIiIiJy3jPGhBljbjLGzAAOA8OBSUAdy7KusSzrB4W9iIiIiIgUzrKsOMuyxlmWNRhbCMzPwDXAAWPMLGPMrcaYSp6tUkREREREREREREQuQA8DHxb0QWNMH2yhL18Cd1uWlVZahYmIiIiIiIgUxcfTBYiIiIiIiIiIiIiUBGNMOHAttpCXi4C/gQnAjZZlxXqyNhERERGR8s6yrHhgPDDeGFMBuArbe+8PjTErsAUtTteOqSIiIiIiIiIiIiJSkowxXbCFlU8v4ON3AK9hWy/yVymWJiIiIiIiIuIUBb+IiIiIiIiIiIjIecMYUwm4DhgG9ALmA+OAUZZlxXmwNBERERGR85ZlWQnARGBidgjMQGzvyd83xqwEJgPTLMs65cEyRUREREREREREROT89DDwP8uyMs4+aIzxAd4HrgQusixrlyeKExERERERESmKgl9ERERERERERESkXDPGVMYW9jIc6AHMA34ERlqWFe/B0kRERERELjjZITC/Ar8aY4KBAdjeq79rjFkNTMIWAnPSg2WKiIiIiIiIiIiIyHnAGFMbW7DLPbmOh2MLLLeAbpZlxZR+dSIiIiIiIiLO8fJ0ASIiIiIiIiIiIiKuMsZUMcbcYYyZC+zDtojnO6CWZVlDLcuaoNAXERERERHPsiwr0bKsyZZljQQigM+AS4Bdxpi/jTH3GGOqe7RIERERERERERERESnP7gd+siwr9t8DxpimwApgG3CVQl9ERERERESkrPPxdAEiIiIiIiIiIiIizjDGVAWGAMOArsAc4GtgsGVZiZ6sTURERERECmdZVhIwFZhqjAnEFt44DHjDGLMBmARMtSzruOeqFBEREREREREREZHywhgTDNwOdDvrWD/gZ+A5y7K+9lRtIiIiIiIiIq5Q8IuIiIiIiIiIiIiUWcaYatjCXoYDnYDZwBfAtdkPjoqIiIiISDljWVYyMA2YZowJAPpje8//ujFmE7YQmCmWZR3zYJkiIiIiIiIiIiIiUrb9B1hsWdZeY4wB7gOeA0ZYlvWPZ0sTERERERERcZ6CX0RERERERERERKRMMcbUICfspQPwJ/ApMFthLyIiIiIi5xfLslKA34DfskNg+mH7XeAVY8wWYDK2EJijHixTRERERERERERERMoQY4wX8BBwuzHGF/gf0BvoYVnW/kLOM0AToBfQGnjGsqzUkq9YREREREREpGAKfhERERERERERERGPM8ZEAEOBYUB74A/gI2COZVnJHixNRERERERKSXYIzAxghjHGn5wQmJeMMduASdhCYI54sEwRERERERERERER8byBQDywDfgLiAN6WpYVd3YnY4wf0BFbKEyv7D/JwFJgAZBRijWLiIiIiIiI5EvBLyIiIiIiIuepcbOWcM+b39rbnz99GzcM6O3BimDgA2+xZMNOeztu0VgPVlOwsvjayYXnVHQca7bt49jpaGLik6hWKZRa1SrRo01TAvx9PV1eqbAsizXb97H/6EmOnY7Bz9eHmlXCadmoNk3q1HDbPNHxiazfcYCDx04Rm5BEVpZFxZAgalWrRKfmDagaHuq2ucSRMaYmtrCX4UAbYCbwATA3+4FPERERERG5QGXvsDoTmJkdAnMZtt8dXjDG7MQWAjPZsqzDHizzgjBx9REe+nWLvf1/I1ozskttD1YEQz5fyfJ90fb2sXev9GA1BSuLr52IK45EJ7P5aBzHY1NITMukeqg/tcMD6VIvDB9vL0+XV6KORCez/3QSkTHJRCelk5yeRYCPF6GBPtSvHESbWqGEBl4Y12lFREREREREyqiHgV+Bldn/fc6yrExjTDjQk5yQl07AbmAJMBF4QNeVRcTTFq/bzsAH3rC3n75lMM/cNsTt8xw8dorWwx+xt0cP6M2Xz97l9nlc8ca3U3lz7DR7+8+Pn+Giji08WJGUJ6eiY1m9dS/HT8cQHZ9ItUoVqV2tEj3aNiXA38/T5Z0XMjIy2XP4ODsOHOV4VAzxickEBvgRFhJM8/q1aNe0Hr4+iiYQESkJ+ukqIiIiIiIiIlKGrNyyh3d++J0Fa7aRkZmZ5+OhwYEMurgTz98+hIgq4aVWV2paOpv3HGb9zgOs27GfdTv2s/NgJFlZlr2Pu0KSUlLTeX/cTMb9uYQjJ8/k26d903rcM/wKRvXvec7zzFy8ji+nzGPR+h1YllVgv04tGnLnkMu4/ooeGGPOeT6xMcbUJifspRUwA3gXW9hLqidrExERERGRsin7d4U/gT+zd2f9NwTmOWPMLmwhMFMsyzrowTJFRM4b87af5JMF+1l1IJr8LptVDvZjSMcIHuvXuFTDT5LSMth8NJ4Nh2PZeDiWjUdi2R+V5FDjlLu70LNRZZfHPnwmiZ9XHmHNwRi2HI0jLqXwzb6NgV6NKjGmex0GtYtwep4ubyzkSLR78o4VJiUiIiIiIiIXKmNMO6A9tk2G3gJOAZ8aY3oD9bCFwSwFXgdWWJYV56FSRURExA1WbtnNO99P5+/VWwtZW92FF+4cVqprqwuz48BRet/6PKlp6Q7HXQk7GnD/6yzZsOOca/jnm5fp2Lxhkf0OHT/NbwtXs2D1FpZt2klicsFLeQP9/bjuki7cO+JK2jerf861iYhIXgp+ERERERERkfPOG99N563vf7O3//joSS7q0NyDFYkUzbIsXv9uOu//PJPMzKwC+8UlJvPzn0v4Y8l6Pn3yVq6+qGOJ1vXm2OnMXraRLXsPk56R92aJu23ff5T/vPgZOw5EFtpvw66D3PX618xctJbPnr6NihWCnJ4jJj6JO1//itnLNjrVf+32fdz1+j5++mMR371wNzWqhDk9l9gYY+qQE/bSAvgdeBOYp7AXERERERFxhWVZacAsYJYxxhe4FNvvGs8YY/ZiC4GZbFnWAc9VKeeL9+bu5v2/9trb5xooIVJepGVk8cz0bYxbeaTQflGJaXy9+CB/bj7BZ6Pb0bVByS6ifmrqVlbuj2b3yUQyswoOcC6OtYdi+fjvfU73tyxYsucMS/ac4ftlh/hkVDtqhgWUSG0FCfD1LtX5RERERERERMqQz4Aw4AzwGLAEW9DL18BGy7IKT3QVEZHz3uJ12xn4wBv29tO3DOaZ24Z4sCI5F5Zl8fq3U3nvp9+dWFu9iD+WrOPTp27jmj6dS7HKvLKysrjvrW/yhL6URbe8+CmT569wun9yahrj5yxl4l/LuH/kAF68czh+vooqEBFxB/00FREREREREREpA179Zirv/TTT4VhwoD8dmtWnWqWKRJ6KZu32ffbwlei4RG564TOmvPswfTu3KrG6Zi5ex+Y9h0ts/LMdORHFtY+8x/GoGIfjTerWoHm9mqRlZLJt3xEOn4iyf2zG4nUkJKcw5Z1H8PEp+kGHxORUBj/2Pmu3Oz7E4evjTdsm9ahbozLGGCJPRbNh5wFSzrrpsmTDTgY98i6zP3maSqEVivfJXgCMMXWBYdgewGwK/Aa8BszPflBTRERERESkWCzLSgfmAHOMMfcAl2D7HWS1MeYAthCYSZZl7fdYkSIi5cgjk7YwZZ1jIHNYoC9taoUSFuTL4ehkNh6JxcrOXjkak8IN367h9/u60yIipMTqmrb+GHEppfu8ljFQI9SfBlWCCQ/yJcDXm8TUDA5GJbErVwDN8n3RDP58JdPu6VZq4S8Bvl5c2rxqqcwlIiIiIiIiUgYtAyYCM4ADlmWVTFKsiIiIeNSrX0/m3R9/dzhmW1vdgOqVK3L0ZDRrt+89a211Ajc9/wlT33uMvl1ae6JkAL6c8hertuzx2Pyu2HvkRL7H60dUpX7NalQJCyElLZ2dByPZfeiY/eNZWRYfj/+TfUdO8NOr/3VqDbeIiBROwS8iIiIiIiIiIh7228I1eUJf7hxyGc/eNpjwkGD7schT0Tz58S/89s8aADIyM7nphU9ZNvZV6lQv3d2mq4aHYlkWp2Pi3TJeZmYW1z/zsUPoS62q4Xz57B306djCfiwrK4vf/lnLA++OJTYhGYAFa7bx/Be/8ub9o4qc563vf8sT+nLbtX155tbrqBoe6nA8Jj6J//vlD/5v/Cyysh/k2HEgkhc+/5VPnrz1XD/V85oxpj4wFNuDlo2xhb28DPytsBcRERERESlJ2SEwfwF/GWPuJScEZqUx5hC2EJjJlmXtLelajDFBlmUllfQ8IiLu9MU/+x1CX4yBx69owl196hPkl7NYd++pRB6bvIUV+6IBSEjNZMx3a1n4aG8qBJTuUrSIiv4kpma6LRSmYZUg+rWsRu/GlehcL5ywIN98+51OSOX7ZYf4ZMF+UjNsO4weOpPMI5M2M+GOLoXO8du93cnMKnhX0oI8PW0783ecsrevalODkFJ+vUVERERERETKCsuyHvd0DSIiIlKyflu4Ok/oy11D+/HsbUMJDz17bfUZnvjoZ35buBqwra0e8/z/WP7969SpUaVUawY4dPw0r3w12d4OCQogPinFLWNvmfSBS/0jqoS71L9zi4aMuepirujRjtr5rEvfsucQz3zyCwvWbLUfm7l4La99O4WX7hrh0lwiIpKX7v6KiIiIiIiI5HLDgN7cMKC3p8uQC0R6RgbPf/Grw7GHRw/k5buH5+lbs2o4P7x8D7e+8iVT/14FQGxCMm98N53Pn76txGoMCwmmQ7N6dGhWnw7NGtCxRQPqVK/M3W98wy+zl7pljnGzlrBp9yF7u3LFCvz12bN5bhx4eXkxuG8XGtaqxuX3vkZqmu2hjq+mzueOwZfRsFa1AudITE7lq6nzHY49euNVvHjnsHz7h4UE8dJdw4moEs7jH42zH//pzyU8e9tgl2+InK+MMQ2AYdgeqGwATAdeABZkP3gpIiIiIiJSqizLygDmAfOMMfcBfbD9zrLMGHMUWwjMJMuySmqbtb+MMRMty/q4hMaXcmJkl9qM7FLb02WIFCk6KY0P5znmYr05uCX/6VE3T99GVYOZcEcXRn61mpX7beEvR2NS+HLRAR69onGJ1Vi1gh9ta1ekfZ1Q2tWuSPs6Faka4s+Qz1eyPDuEpjiualOd69pHONW3SgV/HruiCV3qhzP6mzVkZ0bzz64oVh+Ipkv9gq8b1gwLcLm2uOR0lu6Ncjg2qkstl8cRERERERERERERESkP0jMyeP6zCQ7HHr7hal65Z2SevjWrVuLHV+7n1pc/Y8r8lQDEJiTx+ndT+eKZO0ul3rM9+M53JCTbgl4GXdyZM7EJLNmwwy1j14uo6pZxzmYMDOzdkWduHUy7pvUL7du6cV2mf/AEd7/xNeNnL7Ef/9+EWdx67aXU9UDQjojI+UTBLyIiIiIiIiIiHvTTH4s5EJmzU2vz+jV57vbBBfb38vLiw0dvYtG67ZyOiQdgwtxlPHLjVTSpU8Pt9U155xFqVAlz+7hny8jI5K3vf3M49tZ/R+ebFv+vdk3r8cRNg3j1m6kApGdk8ubY6Xz9XME3af5Zu43k1DR7u1qlUJ66+doi67tzyGX8MHMRW/YeBsCyLOYs38TN11xc5LnnK2NMQ2wPTQ4H6gHTgGeBhQp7ERERERGRsiQ7BOZv4G9jzP3ARdh+l1lijDmGLQRmsmVZu9w47WhggTHGWJb1kRvHFREpEZ8t3E9cSoa93adJ5XxDX/7l7+PF/41owyXvLyE1IwuALxbt57be9QgL8nV7fYse7031UNcDU1zh6+3l8jkXN63C0I41mbQ20n5s9paThQa/nIvpG46Rkp5lb9erFEjPRpXcOoeIiIiIyLnyDwg8npaaUt3TdYiIyLnx8w84kZqS7P5FZyIiIsXw08xF7I88aW83r1+L5+8YWmB/29rqW/hn7bactdVzlvLojdfQpK5zoe/uMG7WYuat2gxAaHAg7z18E7e+9FmpzX8ufnrtAZcCW7y8vPj48VtYsn47h0/YQuvT0jOY+vdKHhp9VUmVKSJyQVDwi4iIiIiIiIiUSSu37GHC3GWMGXgRHZs38HQ5JWbC3OUO7ftGXIGvT+GXbMJDgrn5mot576eZAGRmZjHprxU8c+t1bq+vpENfABZv2MGRk2fs7TrVKzP88m5FnnfnkMt4/+eZJKXYwlx+/2ctHz2WSlCAf779Dxw75dC+tEtr/P2KfhDFGMOVPdvZg18A9h45UeR5pckYMxw4Y1nW/BKcozEwDNsDkrWxhb08CfyT/SCliIiIiIhImWZZViawEFhojHkA6I3td5x/jDEnsYXATLIsa2cx5zlojLmEnPCX/yvOeCJSPGsORDN5XSTXd6lN+zoVPV1OmTR13TGH9n2XFH09tn6VIAa2qc609bZzE1IzmbP1BCO71HZ7fSUd+lIclzav6hD8ciAqye1zTFh91KE9onMtjDFun0dERERE5FykpaZU/21HoqfLEBGRc3Rt82CFd4mIlCMrt+xmwuyljLm6Dx2bN/R0OSVm/JylDu37Rl5Z9Nrq0GBuvqYv7/30O/Dv2urlPHPbkBKr82ynomN5+n+/2Nsv3TWCiCruDYovCa6EvvwrwN+PGwf24c2x0+zHFq/bpuAXEZFiUvCLiIiIiIhIOZOWnsGSDTs5EHmSmPgkqoaHUKtaZXq1a+pUgIGrdh08xpa9hzkVHUd8UgrhocHUrBJO97ZNCA8JdutcR05EsX7nASJPRZOcmkb1ymG0a1KXlg3dv1C8NO2PPMnGXQc5cvIMmZlZVAkLoVOLBjSvX8st40fHJ7Jqyx5ORMUSFRuPZUHFkCAa1qpG28Z1qRwW4pZ5SsO+oyeZOHcZE+YuZ/9RW1L7kL5dPVxVyTkVHceqrXvsbX8/H4ZeWnTgCcCoK3vZg18AZi5eVyLBL6XhjyXrHdojr+iBl1fRO+xWrBDEwN4dmDxvJQDJqWnMX7WFa/p0yrf/vwEx/6pV1fkbKrWrOe6gG5vg/gc4zpUx5hbgNeCSEhi7CbaHIIcDEcBU4DFgscJeRERERESkPMsOgfkHW+jLg0BPbL/7/G2MOUNOCMz2cxz/kDGmLznhLx+6q3Z3ScvIYvm+MxyMSiI2OYMqFfyoGRZA94aV8Pcp+vdyV+0+mcD2Y/GcTkgjPiWDsCBfIioG0LV+OGFB7r2ueTQmmY2H4zgel0JyWibVQv1pUyuU5jXKz3Wy/ByMSmLz0TiOxqSQmWVROdiX9nXDaFa9glvGj0lKZ+3BGE7Ep3ImMQ3LgtBAHxpUDqJVrVAqB/u5ZZ7ScOB0ElPWRTJ5XaQ9iGNQO21cnJ+NR2KJjE2xt2tWDOCiJpWdOndEp1r24BeAWVtOlkjwS1kWFuj48ysxzb2XzHaeSGD94Vh728vAyC7uubcgIiIiIiIiIiJSUnYejGTrnsNExcYTE5+Iv58vVcNDaVa/Jq0b1cXPt3iPtcYnJbN84y6ORUVzKjqOQH8/+nZuRcuGdQo9LzUtndVb93DoeBSnomOxgCphITSuU4MuLRvj7V28+yOZmVks37yLPYePczomjkqhFahVrRI92zUjJCiwWGPntnb7PrbvP8KJqFgqVggkomolurZqTNXwULfOA3AiKoZVW/dwKjqOM3EJVAgMoFp4RTq1bEi9iKpunevff9sjJ6M4E5dAlbBQGtepQY82TYv971Ne7Tt6golzljJhzlL2/bu22sm1xuXRqehYVm3dbW/7+/ky7LLuTp07ekBve/ALwIxFa0ot+OXRD34kOi4BgC6tGnPbdZeWyrye0rZpPYf2sdMxnilEROQ8ouAXERERERGRciIxOZU3x07nh5n/EJuQnOfjYSHBjLyiB0/dfC2VKxZvoX9sQhL/mziH8bOXcvhEVL59vL296N2uGc/eNpjubZoUa75lG3fx9g+/88+6bWRlWXk+3qxeTZ6/fTCDLu5c4BiL1+/gqgffzvdjBR0H6N2+GX9+/JTDsXGzlnDPm9/a258/fRs3DOhd4BihfW7Jd7wlG3bw+rfTWbox/02im9aN4OW7hnHVRR0LHLsgmZlZ/DpvBV9M+YuNuw7m+7oBGGNo27gOQy/rxpiBF5XJEJio2ASmLVjFhDnLWLV1r6fLKVUL1mx1+Ldr37Q+FYKc2722SZ0a1KgcxvGoGAC27D3M8dMx1KgSVgKVlqz5q7Y4tHu3b+70uRe1b24PfgGYt3JzgcEv1Ss53tBMSUt3ep7cfd0dfHWujDG3Aq8Al1mWtbuo/k6O2YycsJdq2MJeHsYW9pLpjjlERERERETKkuzfdRYDi40xD5ETAvOXMSYGWwjMZMuytro47iFjzCXkhL984M66z1VSWgbvzd3DuJVHiEvJG1AQFujL0I4RPNKvMZWKGfQRl5zOF4sO8OuaoxyNScm3j7eXoUfDcB6/ogldGxRv17sV+87w4by9LNkTRX6Xy5pUC+bJK5twVZuCA0CW7Y1i6Ber8/1YQccBejQMZ+o9jotsJ64+wkO/5lz3+L8RrQsNxYh4fHa+4y3be4Z35+5mxb7ofM9rXC2YZwc05crWrm/Om5llMXV9JN8uOcjmo3H5vm4AxkCrmqFc164G13etXSZDYM4kpjFj43Emr4tkzcEYT5dTbizcedqh3a1hOMYYp87t2iAMHy9DRvYXzj+7T5OZZeHt5dz554MjMY73a6qH+Lt1/Imrjzi0L2pSmVph7n1ARERERERERERExB1Ononlw3F/MGX+Co6dzv96NkBwoD8Xd2rFjQMv4uqLOuV7PfKu17/kl1lL7O0tkz6gXkRV9h09wUtf/MqspevzrOl7+pbBBQa/bNp9kLe/n868lZvybCD3r7AKQYy6sjdP3HwdVVxca5uekcFH4//k80lzOXkmNs/HgwL8uK5vV567bSh1alRxaeyzWZbF9zMW8t6Pv3Po+Ok8H/f18ebKnh147vYhRYbgFCUzM4tfZi/hi8lz2bznEJaV/w2EZvVr8uiN1zDyip5ObfhXkMPHT/Pat1OYvmBVvv9GVcNDuXdEfx4cNRBfn4Ifiw7pPSbf42+OncabY6cVeF78kp9cL7oERcXGM+3vlYyfs5RVW/YUfcJ5ZMHqXGurm7mwtrpuhEfWVs9cvJZpC1YBtu/DT568tVjfD+WBd67PLy1De0mKiBSXgl9ERERERETKgT2HjzP40fc5mM9F+n/FxCfy5ZR5zFy0lqnvPXrOc81cvI773v6O6LjEQvtlZmbxz7rt/LNuO3cNvZy3/zvqnC5QfjZpLk9/MqHAGwJgS/6/8flPGdW/J589dVu5SGx/c+x03v7h9wIDWQB2HTrGqGf/xzO3XsdTN1/r9Njb9h3hphc+Y9ehY0X2tSyLjbsPsXH3IXx9fLhvxBVOz1OSUtPSmb1sIxPmLmPuik2kZ+SfJeHj7U1QQNl7iMRdtu8/6tDu2qqRS+d3bdWI3xetzRnvwNFyF/ySkprO/siTDse6tGro9Pm5X7PtByIL7Nu9bVOH9sZdB52eZ0Ouvu2b1Xf63JKSK/Ql/4Qp58dqAQzD9mBjFWAK8F9gqcJeRERERETkQmJZVhawBFhijHkY6I7td6XZxph4bCEwk4CtVmEXtHLGO2yM6UtO+Mv7JVh+kfadSuT6r9dwODpvsPS/YpLT+XbpIWZtOckvt+cfruqMWVtO8OikLUQnFR68mpllsWTPGZbsWcltveryyqAWeJ1DaMTXiw/w4owdFPavsvtkIrf/uIHhnWry4Yg25SKc4v25e/hg3p4CA1kA9pxM5JYf1vP4FY15pF9jp8fecTyeO37awJ6ThV8LBrAs2HI0ji1H4/D18eLOi+o7PU9JSs3I4q9tJ5m8LpK/d5wiPTP/F8rHyxDkp2VS+dl5PMGh3blemNPnBvn50CIihM1H4wBISc/i0JkkGlQpG6HJpWHKOsfrkT0bVXLb2BmZWUxe6zj+9YWER4mIiIiIiIiIiHjKl1P+4vnPJpCcmn+oytkSk1P5c8k6/lyyjsOzviDMyU3Yps5fyX1vfUNCcv5B8/lJz8jg0Q9+5PsZCwtdpwwQk5DE55Pn8svsJfz46v1c2qWNU3Ocio5j8KPvFLoeMSkljV9mLeHPxesY/9bDTtfvOEYqo5/5iPmrNhfYJz0jkxmL1jB3xUa+fu4uOrZwfi3m2XYdOsYNz3zEjgNHi+y780Akd772Jd/PWMj4Nx+iUqjrm5cu3biT65/8gJiEpAL7nIqO4+UvJzF9wSqmvf8EVcNDC+xbXtnWVm9g/JwlzF2+sfC11YHuDSEvS7btdwxE79rK+XtfAF1bN+b3f9bY29v3HynRtdWxCUk88v4P9vYDowYWO3ipPNh/1HHtd43KYZ4pRETkPKIVDSIiIiIiImXcoeOnufqhd4g85Zh+XyUshPbN6lOxQhAnz8SyauseUtMyOHoqmiGPvc89w/q5PNcXU+bx1P9+yRNW0qRuDRrXrkGFoACi4xNZu32fQzDMl1PmcTomnrEv3u3SfFPmr+Sp/423t2tVDad147oEB/pz9OQZ1m7fT0ZmzkXr8XOWkWVZfP3cnS5/bqXpw3F/8ObY3wAwxtCqYW0a1KyKn58vB4+dYv3OA2RmZtn7v/HddNo0qsNVF3Uscuz5q7Yw5vlP89y48vfzoV2TetSoHIavrw/RcQnsPBDJ0VMF75pQ2izLYvmm3UyYu4zpC1YXeoOma6tGjOjXg6GXdqWyizsnlCc7DzqG9zSoVc2l83P333nwGH07typ2XaVp9+FjDj9zqoaHEhLk/I61eV+DgoNfmtSpwSWdWrJw7TYAlm3axZa9h2ndqPAbLJGnoh1uAoWHBtO/R1unaywJxpjbgJcpRuiLMaYltocXhwPhwGTgXmBZ9oOOIiIiIiIiF7Ts342WAcuMMY8C3bCFZv4BJBljJmMLgdlcWAhMdvjLJeSEv7xX4sXn43B0MsO+XMWx2FSH45WD/WhbO5SKgT6cjE9j7cEYUjOyiIxNYfQ3a7m9dz2X5/p2yUFe+H17nrCSRlWDaVQ1iGB/H2KS0tlwONYhGObbpYeISkzj8xvauzTfbxuO8cLvO+ztmhUDaFkzhGA/byJjUlh/OJaMs4qZtDaSLAs+GeXZ3++L8smCfbz3l20XR2OgRY0Q6lUOwt/HcOhMMhuPxJF51uf17tw9tIwI4crW1Ysce+HO09z+03oSUx0XDfv7eNGmVijVQvzx8zFEJ6Wz+0QikbHOL6QvaZZlsXJ/NJPXRTJz03FikwveQbBzvTCGdIhgUPsIKgefvwHTxbH7pGPwS73KQS6dX79ykD34xTZe4gUR/GJZFm/N3s2KfTnX4GuE+jOofYTb5pi/4zSnEnIelAkL9GWAE9/fIiIiIiIiIiIipenBd8fy3W9/5zlevXJFWjWsQ+WKIaSmp3PiTCxb9hwiMTk1n1EKt2rLHu56/Ut7EEaVsBA6NGtAWEgwUbHxbN5zKM85ickpjHjyAxat2+5wPMDPl3bN6hNROQwvLy8On4hi/Y6c9cqxCUkMe/x9fn7tAQb2Lnxdb0x8Ilc/+Cbb9jkGVYQGB9K5ZSMqVwzhdEwca7btJT4phZiEJEY++QGv3nu9S59/ekYGw594P9/PpWvrxlQLr0hsQhLrdu4nKiae1LR0bnvlcz57+g6X5gFYvmkXI5/8gOh4x9D46pUr0rZxPcJCgklMSWXb3sMcOHbK/vFlG3fS755Xmf/FC06H+YBtDekLn08kNntN8b+vXaXQCpyJS2D11j3EJ+Xco9i46yBXP/gmcz59zqV5yirLsli2aRcTZi9h+oJVha+tbt2Ykf16MuSy7lQ5n9dW59oAsmGx11ZH0rdL62LXVZBnPx3PsdO2ewWNalfnqZuvK7G5nvi/n1i1dQ8Hj50iNiGJCkGBVAqtQKtGtendvjnX9e1KRJXwEpv/bL8vWu3Q7nSOQVMiIpJDwS8iIiIiIiJlmGVZ3PfWdw6hL+Ghwbz139EMv6wbPj7e9uNxicm8/9NMPpowi6Ononnv5z9cmmveqs0OoS/GGG655mIeGj2Q+jWrOvTNyspicnZoy+mYeMAW4tK9dWPuGnq503M+/MFPANSuVon3HxnDlT3aYUzOLrunY+J46cvJ/PjHYvuxiXOX07dzK0Zf2cthrC4tG7F54rsAfDZpLp9P/sv+se9evJsuLRvlW0OAn6/T9Tpj674jLN24C4Bhl3fjxTuGUS+iikOfA5GnuPuNb1i2aZf92FP/G8+AXu3x8vIqcOw9h49z80ufOYS+1KwaztO3XMvwy7sTFJA3vf3wiSh++2cN3/22sJif2bnbfegYE+Yu59e5yzl4/HSB/ZrVq8nwy7sxol+PPF9zRTl4rOBx3SXAz5fqlSu6dcx9R044tGtXr+zS+bWqOe4euzfXeOXBviOOie+1q7u2I25QgD/hocH2MKrouETOxCUUuGvE+4+M4dK7XiE2IZmsLIsxz3/K9Pcfy/N9+q+TZ2IZ9ezHJKXkPGDxyt3D8/1+Ky3GmNuBF4FLLcvaVVT/s84zQCtywl5CsYW93AUsV9iLiIiIiIhIwbJ/Z1oOLDfGPAZ0xfa71e9AqjFmErbfsTbmFwJjWdYRY0xfcsJf3i3F8rEsi0d+3ewQ+hIe5MvLg5ozuH0EPt4516TiUzL4+O+9fLZwP5GxKXz89z6X5lqw85RD6IsxcGO3OtzftwF1KzkGSmRlWUzfeIwXfttBVKLtd+/pG47Tpf5Bbu3lfODMU1NtIa81wwJ4a3BLLm9R1fE6Y0Iab87axS+rchZeT1kXSZ8mlRnRuZbDWB3rhrHq6T4AfLX4IN8sydmh8/Mb2tGpbv7Xh/zPulbrDjuOJ7Biv+268OD2ETw9oAl1cr1+h84k8cCEzazcn3P9+IXfd3BFy2p4eRkKsu9UInf9vMEh9CWioj+P9mvM4A41CfLL+7kciU7mj80n+GlF3sXzpWXPyQSmrDvGlHWRHI5OLrBfk2rBDO5Qk6EdI/J8zRXl8JmCF1S7i7+PN9VCy85OnPujHD/n2mEBLp1fM1f/facSC+hZvlmWRVJaJkdiUlh9IJoflx92CLzx9/Hi4+vbEujrvp8FE1Y7PiwyuEME/j4F30MQEREREREREREpbR+Om5kn9OXSLq159rahdGnVyOFaPdjWHy/fvJsp85YzbtZinPXAO9+RnpFJ/YiqvPXgjQzo6bjeNj0jg5Nn4vKcc3ZQSpWwEF64czij+vciwN8xKPx0TDxvjZ3Gl1P+yh4vk7tf/4pl379e6LrOp/43ziH0JdDfjxfvGs5t117qMEdKahpfTZ3Hq19PJi4xmZe++NXpzx3gvR9/d/hcvL29eHj01Twy5mqHjfYyMjKZMHcpz/zvF6LjE3ni/35yaZ7IU2cY/cz/OYS+9OnYgufvGEb3Nk3z9F+xeRePffgjG3fZ7qXsOhjJf9/+lp9ee8DpOV/64ldiE5IKfe2+njafV76aREqabTOBbfuO8PT/fuHzZ/IG22yZ9AEAq7fu4ZaXPrMfv3d4f+4d0d/pukrarkPHmDhnKRPnLi10DXSz+jUZcXkPRlzRk/o1XQtAOXhWME9Jsa2tDnPrmPuO5l5bnf/63oLUrub4Pbv3yPFi11SQReu28cOMhfb2h4/enOfnizt9PnmuQzs6LoHouAT2HjnO7/+s4bnPJjDqyt68cs/IAtdRu8PGXQdYttFx+fI1fTqX2HwiIhcKBb+IiIiIiIiUYZPmreCfsy7UV6wQyB8fPUnrRnXy9A0NDuTlu4fTqHZ17n9nLDHxzi+ujk1I4o5Xv7KHvnh7ezH2xbu57pIu+fb38vJiRL8edG3VmMvueY1T0babJa9+M5VRV/YiNDgw3/Nyi4lPpE71ysz99Jk8ARYAVcJC+eTJW6leOYx3f5xhP/70J+MZ1KcTFYJyFpQH+PvagxsqVnBczF+9UsUCQx3c7d/wiSdvHsSztw7Ot0/9mlWZ8u4j9Lj5eXva/cHjp1m4djuXdmlV4Nh3vPY1sQk5DzR0aF6fyW8/TNXw0ALPqVO9MveP6M+9w/pxJi6hwH7udjomjsnzVzFhzjLW7dhfYL+aVcMZemlXRvTrQbumru8e/a82Ix8/53Od1bt9M/78+Cm3jhmbK5m/qosJ/Ln7xxWS9F9W5X0NCv56LkjVsFD79x5AXEJygTcsmtSpwfT3H2PM859y5OQZ9h45Qc9bnmfMVX24vFtr6lavgjFw9FQ0/6zdxtgZ/3AmNud759Ebr+I/V1/sco3uYoy5A3gBW+jLbif6G6A1OWEvwdgeRLwNWKmwFxEREREREddlB7usBFYaYx4HOmP7nWsakJEdAjMJ2HB2CEx2+MslwMLs8Jd3SqvmaRuOsWTPGXs7NMCHyXd1pWXNvNciQgJ8eHZgMxpUCebRSVuISU53ep645HTuH7/JHvri7WX44oZ2XN22Rr79vbwMQzrUpHO9MK763wpOJ9jCX96avZvhnWoREuDcspaY5HRqhQXw+33d84RQAFSp4Mf7w1tTLcSf/5u/1378pRk7uKpNdYL9c+YJ8PW2B6xUDHScv1qIX57wlZISnWR73R+5vBGP92+Sb5+6lYL45fZO9H1/KYfO2K4bHo5OZvGeKC5uWvD10PvHbyIuJcPeblc7lJ9v60SVCgWHkdQOD+SuPvW5o3c9ziQ5/zVRXKcT0vhtwzEmr4tkw+HYAvtFVPTn2nYRDOlYkza1XL++9K+uby4653Od1aNhOFPv6Vbi8zgjM8tyCAACqFzI10F+qlRwXMAcf9bXVnkWm5xO8xfmO9W3ZsUA/jeqDT0buRbsXZjTCanM3+G4KP/6LrUK6C0iIiIiIiIiIlL6tu49zMtfTXI49tQt1/HsbUMLPMfLy4te7ZrRq10znr19KBUCnQuiTkhOoXGdGsz59DmqVcob0O7r4+OwDvnXucv49a/l9nbTejX58+OnCwyoqBIWwnsP30TTuhE8+uGPAETHJ/LK15P56rm78j1nxeZdjPszJ7zGz9eHiW89TN8urfP0DfD344FRA2nRoDYjn/rAIVilKAePneK9n2Y4HPv0qdu5YcBFefr6+Hhz48A+tGlcl4H/fcOleQDueeNr+4agAPeNvJI37x+dJ8DnX93bNOWvz19g8KPvsHTDTgCmL1zNonXb6NOxpVNzRscnFvna/ff6ATSvX4uRT31AeobtmvbPfy7iP9dcnCeQpl6EbePJQ7nCVCpWCLJ/zFNORccxZf4KJsxZytrtBW+8ULNqOEMv687IK3rSrmn9c56v9fBHzvlcZ/Vu35xZnzzr1jHzrCsuZJ18fnL3P3vtvTslp6bx37e/tbdH9e+V79dwaUpLz+CHGQv5e9Vmfn79ATo2b+j2OTIzs3jove85ey+UHm2b0rmATXpFRMR5Cn4REREREREpw76a6rio+NV7RuYb+nK2m67uw/zVW5i2YLXT83w7fQFRZwUbPHXztQWGvpytfs2q/N+jN3HDc58AEJeYzPe/L+SBUQOcnvt/T9ySb+jL2Z67bTAL1mxlzTbbRe7ouER+/Ws5t17b1+l5StNFHZrzzC3XFdonONCfB0cP4OH3f7QfW7y+4OCXeas2O1zkr1yxAhPfeNDpi9leXl5UOYdADVckp6bx55L1TJi7nPmrtpCRmZlvv4oVAhnUpzMj+nXnog7NHXZduNAkJqc6tANdTHnP3T/3eOVBQnKKQ9vV18B2jq9DOzHXmLl1atGQFT+8xpdT5vHL7KXsPXKCzybN5bNJcws8p0WDWrx05zAG9Grvcn3u4mzoS3bYS1tsDx0OAwKxPXB4C7BKYS8iIiIiIiLukx3sshpYbYx5EuiE7XexyYBljJmM7XeydZbN0ezwlwXZ4S9vl0adY5cecmg/f3WzfENfzja6a20W7jzNjE3O74L3w/LDnEnMCQV55PJGBYa+nK1upSDeHtKK235cD9iCI35ecZh7Lmng9NzvD2+db+jL2Z7o35hFu0+z7pAtQCQ6KZ0p6yK5qUddp+cpTT0bVeKxKxoX2ifIz4d7L2nAU1O32Y8t3XumwOCXBTtPsf6sAJVKwb78cEvHQkNfzublZfIEfbhbcnomc7eeZPK6SBbuPE1GlpVvv9AAH65qU50hHWvSs2ElvLzyX3guBUtMzRvSEujr2vXagFz9E9Pyvy58PmpSLZg7LqrP8E41CfD1duvYk9dGkp6Z87XfKiKEtrXzPtAiIiIiIiIiIiLiKe/9+DuZmTlL0UZe0bPQ0JfcKld0baO8L5+9K9/Ql9wsy+KdH3+zt/39fPn17UcKDH05251D+zF/9Rb+XLIOgMnzlvPK3SOpUSXvuV9NmefQfuD6gUWGPvTr3pZ7R/Tno1/+LLKWf439fQFp6TnXckf065Fv6MvZ2jWtz0t3jeCRD35wep7VW/fw9+ot9vYlnVrx1n9vKPK8QH8/xr50H21HPEpKmu0e0ccTZjkd/ALn/tp9OfmvPMEvZY1tbfU6xs9ZyvyVmwtZWx3EoIs7M/KKnlzUocWFvbY6Kfe6Yt8CeuYvIM/a6sLXFJ+r176Zwr6jJwGoVLECbzjx/XKuWjeqwxU92tG2ST0a1KpGaHAQqWnpnDgTw8rNu5k4dzl7j+Tc0z18IorrHnmX+V+8QJO6EW6t5bVvprBmW85GGz7e3rz9wI1unUNE5EKl4BcREREREZEyat/Rk6zamnNRrGbVcG66qvAL9f96+pZrXQp++WpaTsBMWEgwD7kQ3HL1RR2pV6MKB4/bktFnLdvodPBL11aNCgw6OZsxhqduvpZhT3xoPzZ+zrIyG/zyyA1XFZhuf7b+3ds6tDfuPlRAT1s4z9me+M+gfG8klTbLsli8fgcT5i7j93/WEpeYfyq6v58P/bu3Y0S/7vTv0Q5/P9cuwp+vElMcg1pcfV1y35zIHaJSHiSlpDm0/f1cv1yV93UoOgAnM8t2wznAide8R9smPHfbEC7q0Nzl2tzFGHMn8BzQ17KsPfl83ADtsT1cOBzwxfaQ4U3A6rN3mBcREREREZGSkf271xpgjTHmaaADtt/RJmL71e3fEJi1QF/g7+zwl7dKsq4Dp5NYczDG3o6o6M/oLrWdOvfRKxq7FPwydtlB+9/DAn25r6/zu8gNaF2NOuGBHI62XV+au/2k08EvneuFFRh0cjZjDI/0a8yN3661H5u8tuwGv/y3b0OnrjNe3sJxh8otR+MK7PvD8sMO7Ycvb0T1UOd2VC1JlmWxbO8ZJq+L5I/NJ4hPyRtIAuDv48VlzasypGMEl7eohr/Phbvw2R2S8glpcfU1zR14kl+YzPlq98lEvl92CGNgVJfaeLsxfGjimqMO7eu71nLb2CIiIiIiIiIiIsUVFRvPtIWr7G1/P1/e/O/oEpuvV/tmdG1deFD6vxau2crOA5H29piBfWhUu7rTc90/4kp78Et6RiZ/rdzEmKv6OPRJSknl90Vr7O0AP18euuEqp8Z/9MZBfDH5L1LT0ovuDEyYs9Sh/eQtg50679ZrL+WdH37jeFSMU/2/nPKXQ/vFu4Y7dR5ARJVwhlzWjV9mLQFgweotpKSm5VnbmZ/ivHa/L1pDYnIKwYGev89xNtva6u2Mn72U3/9ZXcjaal/692jHiCt6cmWP9lpbnS3v2mpXN9XMvZmk+zfVXLdjH5/+OtvefuP+0VQJcy3MyhnD+/Xgw0dvpnmD/O8RtGpUh0u7tOHJm6/j2+l/8/Qnv9i/P6LjErjh2Y9Y/v0beHu7537atL9X8v7PMxyOPX7TIDo0d34zDxERKZiCX0RERERERMqoFZt3O7Svu6SL0+ndzevXonWjOmzZe7jIvrsOHiPyVLS9PbCXaxeOjTH0bNfUHvyydvs+0tIz8PMt+lfOIZd2dXqey7q0Jjw0mOi4RADW7zxAalp6mbvIHejvR5+OzoVD1K5emeBAf/sF5aiY+Hz7ZWVlsXTDTnvbz9eHGwf2Ln6xxfTH4nU8/tE4jpw8k+/HvbwMvds1Y0S/Hlx7SWcqVggqsVriFo0tsbFLkzMP8jj2d2yfD9Eerr4G+Z5TxAvx28I1/Pfd74mJT3Rq/OWbdnPVg2/TuWVDPn3yVloUcAOlpBhj7gKeBS49O/QlO+zl34cIhwHe2B4gHA2sVdiLiIiIiIiI52T/TrYOWGeMeQZoh+33t1/ICet8GPgwO/zlzZKqZdWBaIf21W1r4OVkOEGz6hVoGRHCtmP5X7c62+6TCRyLzVk4eUXLqi4FSBhj6N4wnMNrbYtfNxyKJS0jCz8nxhjUrobT81zStArhQb5EJ9kWPW48EktqRlaZCxAJ8PWiV+NKTvWtFRZIkJ+3PcQjKjEt335ZWRYr9uVcy/PzNlzf2bkQoJI0e8sJnv1tO5Ex+Ycaexno0bASQzrW5Oo21QkNLLlrwsfevbLExi4vXL5Gmat9vlyQCvH3YdXTOQ9zZFkQm5zOwahklu09w9T1kcSlZLDtWDyPT97K+FVHGPufjlQL9S/23BsOx7LjeIK97edtGNKhZrHHFRERERERERERcZclG3aQmZllb19zUSeqhlcssfkG9urodN8Fa7Y6tIdc2s2lubq1aYKPtzcZmbZr7ss37cwT/LJux36H4JbLu7V1eo1seGgwl3VtYw+XKczh46c5etYa3bZN6tG0boRT83h7ezG4b1c+nzzXqf4L1+a8bnVrVKFzy0ZOnfev3u1b2INf0tIzWLtjP73aNSvyvOK8dmnpGazbvp+LOrZwqdaSNHPxWh7/8CeOnIzK9+NeXobe7Zsz4oqeXHdJ1xJdWx2/5KcSG7s0ubqs2OS6c+HupbTpGRnc9+Y39p+BF3dqyQ0DnNvc11W3XnupU/28vLy4Y8jl1IuoyoinPrDXtn3/UcbPWcKNA/sUMULRVmzexV2vf+Xwel7apTVP3XJdsccWEREbBb+IiIiIiIiUURt2HnBod2rhWhJypxYNnAp+Wb55l0O7ZtVwDh477dJcQQE5C5lT0tI5djqGehFF77DbqYXzO/56e3vRvmk9FqzZBtgu1m/dd4SOZSwhumGtavj6OP/rdmhwoD34JTYhKd8+Ow5EEnPWx9o1rUdIUGDxCnWDjbsP5Rv60q5JXUb068Gwy7sRUSXcA5WVH8EB/g7/timp+T+UU5CUVMcdH0KCytauBc4ICnBM4s/9OTkj9+tWoZDX4ec/F3Pf22Mdbjy0bFCLu4f1o1f7ZtSqGo6X8eJ4VAzLN+/mm+l/s3rrXgDWbNtH37teYfI7D9O7vXMBT8VljLkbeAboa1nW3uywl07khL2ALezlemCdwl5ERERERETKnuzf1TYAG4wxzwFtsf1e9yEQBDxujKltWdZ9JTH/pqNxDu0OdVxbeN2+TkWngl9W7XcMmIkIC+DwmfyvdxUk0Nfb/veUjCxOxKVQp1LRC15d+Zy8vQxtaoWyaLdtwW1apsX2Y/G0d/F1KWkNKgfh68Lue6EBPvbgl/iUjHz77DqZQGxyzsfa1AqlQoDnlw5tiYzLN/Slda1QhnaI4Lr2EdSoWP6ue5WWk3GppGZkOtU3omIAPmd9XQX5eefpk5KeSbC/818XKelZDu0KLpxblnl5mXx//rStXZFr2tXgqQFNeGrqVqZvOA7AukOxDP1yFbP+26PY31cTVh9xaPdvVZ1Kwa7taCoiIiIiIiIiIlKSVuba3PKiDiUbvNGuaT2n+y7f5LguumJIEAePnXJpvoohQfbNHPcfPZnn4xt27ndod2rp/HpogM4tGjoV/LI+z1py1+Zxtq69R05wIirW3m5Yq7rLr1nuTQf2Hz3hVPBLcV+7dTv2langl027DuYb+tKuaT1G9OvJ8H49tLa6CMVdW53swpric/HhzzPtz2gE+Pnyf4/d4tbxi+OKHu24Z1h/Ppk4y37su98WFDv4Zdu+w4x44gOH17Zj8wb8/PoDTm9sLCIiRTs/7rSLiIiIiIich05GOz6Q0bBWNZfOb1S7ulP9cgd3vPfTTN77aaZLc+UWHZfgVPBLo9qufU4Na1e3B78AnMr1GpUFriav+/rkLKz/d3eA3E6ciXVot6hfdnf2rBIWwlUXdWRg7w66MeGE4EDHmxO5bzYUJXf/4MDi7yZb2ioEOt5QcfU1sJ3jGBYTHJj/TZrt+4/y8Ac/OoS+3DnkMt66fxQ+Po4PudSvWZX6Naty/RU9eO+nmbz6zVQAklLSuPH5T1kx9lVqVAlzuVZXGGPuAZ4C+gKVjTF3YQt7ycQW9jIM2KCwFxERERERkbLPGOMF1AGaZP8JBnYDrYBQ4BZjzFOWZRWdsOKi0/GpDu0GVYJdOr9hFeeud+UO7vho/j4+mr/Ppblyi05Kp06lovvVd/FzalAlyB78AhCV4Pr1iJIWGujrUn8f75wF1emZWfn2ORnn+LXQrEaI64WVksrBfgxoVY3+raop9KUId4/bwPJ90UV3BFY93cchzCS/gJfk9CyCXbjMmJLueF07OJ8wmfNRxUBfPhvdjiwLft9oC3/ZczKRN2fv4vXrWp7zuCnpmUzfcMzh2PVdahWrVhEREREREREREXc7mWtda/MGJXsNq2p4qNN9j+YK3eh1y3PFmjs6PjHPsZNnHNcvN6rl3Jpte//aNZzqdyra8XVu6OTacFfnyf2aLVy7ldbDH3Fprtyi4/K+bvkp7mt3KqbsrSXPrUpYCFdf1ImrLuqktdVOCA4KyLW22rUNJXNvQFnQmuJzsePAUd758Xd7+4n/XEvjOs59n5WWh0YP5NNfZ9vXSq/bsY+Y+ETCQly7n/qvvUdOMOjhtx1+FrZsWJup7z9eJjayFRE5nyhKS0REREREpIyKTXDcDTc02LULY872d/bCuisSkvPuzpofVy/2Vcz1OcXEu7ZjcGnInVjvDmdiExzarobLlJTQCnn//U7HxPPGd9PpMPopLrnzFT6bNNdhFwBxFJrr3/J0jGvPduUOP8o9XnmQ++vI1dcA8t64y+9rE+Dt738jNS1nV+u+nVvx7oM35Al9OZsxhsdvuoYbBvS2HzsTm8A7P85wuU5XGGPuBV4A5gLzgZ+ANGAI0NSyrGcsy1qv0BcREREREZGywxjjZYypbYzpa4y50xjzrjFmujFmK5AILAWeBToAR4GvgauACpZlBZVE6AtAbHKGQ7uCv2uhDCEBzu0pFJPs2qJLZySk5h+UnJuzNRbUvyRqL64SuMxIdJLj5xnq4utWUkIC8obcRCWm8e7cPfR8ezEDPl7O14sP5AmukeLz9jIE5QpqiUp0LQjpdK7gJFe/H8szYwyvX9eCAN+cJXi/rDxCbDF+pszacsLh53bNigFc0rTooH0REREREREREZHSlHtda1hIya5ddCW4wd3rohOSkvMcy73GO8TVNd4FrHHMLfc66VAX1107u6a0RNaS5/O65ae4r11ZW0te0Nrq17+dSvvrH+OSO17ks1/ncCIqpvSLKydyPwNx2sVwn9xriis6+f1WlKysLO5/+1tS02z3AFo0qMVDN1zllrHdqXrlMFo3qmNvZ2ZmsX3/0XMa6/Dx0wx66C2HZwEa16nBjP97isoVy+4GEyIi5dWFc6ddRERERERE8pWenlF0JxcphsC9jCmBpzzc4P4R/enXtQ0T5i5j0rwVHDrumPi/bsd+1u3Yz7OfTaRPh+YMv7w71/TpVCLBNQePnXb7mLkF+PlSvXJFt47ZsFY1h4vph09EFdI7ryMnz+QZr7xpmGu3Bldfg6SUVIebyOGhwVQKrZCnX1p6BrOWbXQ49sRN1zj9/fXUzdcybtYSe3vyvBW899ANeHm5P1fZGPM88AoQA4QBjwKzLMsqW3coRURERERELnDGGB9sQS5tgSZAIyAO2H3WnxXZ/91zvv9el5aRVQKj6kKjO5XRy4zc1ac+fZtVYfK6SKatj+RItGOw+IbDsWw4HMvLM3fSq1ElBneIYGDr6oQG5g2MKa7DZ0r+29Tfx5tqof4lPo+zGlQOYuuxnNypI9HJNKue9/paQY7GOP57NahybjtGlldVKvjTq1Fl5u84BUBKRhYr9kXTv9W5XaudsNpx8fXwzjVLJHBeRERERERERESkOMrq9WaAtAz3rou+ENZEp2ktudvcP3IAl3dry4Q5S5n013IOHXdc37x2+z7Wbt/HM5/+Qp8OLRjeryeDLu5cQmurT7l9zNxsa6vD3Dpmw9rVHddWH3dtjfjhE479c69TPld/r97Cys277e3Hxgwi8lR0keelpDmGxZ84E+PwbxMSHJjvuufiqBtRhc17DtnbrobnABw/HcM1D73l8DVcL6IKM/7vKapVcu96ehERsVHwi4iIiIiISBmV+wJuXKJzyeeu9q9U0fFC4QePjOH26y51aa5zFZ+UjL+f84vzY3N9TiW9Q0BZkfvfKPdOAZ7UrH5NXrxzGC/cMZSlG3cyce5ypi9cTWxCzr9VZmYWC9ZsY8GabTzywU/079GO4Zd3o3+Pdi79+xemzcjH3TJOYXq3b8afHz/l1jGb16/JH0vW29v7j5506fwDkY43ZZrXr+mWukpT07oReHkZsrJsd/lOx8QTn5RMiJM7U+R+DZrVy/812HP4OMmpObsP+/v50K11Y6frrBdRhfoRVTmQfbMlJiGJvUdP0qRODafHcMFUwAuogO3BwVeAn40xUTg+PLgr+7/7LMtKKWAsERERERERKTlZwBngV7J/V7MsK77wU0pfxUDHpSEJqZkunR+f4txi3/BgP4f2W4Nb8p+edV2a61zFp2TgX8Gv6I5n9T9bWAkEiJRF4UGOr1Gck/+2paFp9Qo8M6ApT1/ZhOX7opmyLpKZm4471JiZZbFodxSLdkfx9NRtXNaiKoM7RHB5i2r4+7gnnLfrm4vcMk5hejQMZ+o93dw2XnHHalq9gkPwy8Eo164/H8wVltO0+oUV/ALQqGoQ83fktA+4+Br+62hMMkv25ARjGwPXd65d3PJERERERERERETcrlLFEId2THzZWddaKbQCx6Ni7O2T878l0N/5ewjOyL3GO97VNd4JzvXPvU46LsnVeZz7d8m9TnnIpd344ZX7XZrrXBX3tSuLa8mb16/FS3eN4MU7h7N0ww4mzF3G9AWrHNZ/29ZWb2XBmq088v739O/ZnuH9enBlj/ZuW1vdevgjbhmnML3bN2fWJ8+6dczm9Wvxx+J19va+Yq+truWWus5egwxw2yufn9M4t7z0mUP73uH9efvBG8+5rvwE+jn+zEvNFT5TlNMx8Vzz0FvsPXLCfqxm1XBm/D97dx0fdf3HAfx1d+vuYmyDMUZ3x2ikOyWkFBQQFfBH2AgSKgiilCAg3dIt3TkYY2PdnbftbnG/P9Dbvsu77Raw1/Px2EPen33ifQvU772/7++ahXC0tdRIjkREVBAbvxAREREREVVR1uYmgtg/LBot69dWeX3eC23qnBOToH5H59LyC42GlZlJyRP/5Z/vNeXP/W1lZynsiv0iMLySMimaSCRCp2b10KlZPfz4yXicvvkYe8/exPk7nsjMyr2ZKEOeiWNX7uPYlfswNdLHII9WGNmrHTya14NYrJmbM94k+d9MuOflr9b6u89fCeL6GnpzoiLp6WrDxd5a+caMQqHAfS9/dGvVUKX1d57l/xoU3vglfzMsCxMjaGlJ1MrVxsJE2fgFAOITU4ByaPyiUCieA3ied0wkEkkAOOJ1I5i6//6zy7//dBaJRJEQNoX578NfoVCo944NERERERERqUShUOQAWFfZeZTEKl9DlIBYKZrVVP0pbP6xqhUFW+c7JzZVXsRMzQuMlRZ4ncUJyPeaLNVY+yazMdEVxC8jq1yfIohEInRwtUAHVwssG9oA572icfBBOC69jEFmdu7jQTOycnDSMwonPaNgoqeF/o1tMbS5Azq6WkAsrsKPmq2C6toJC/ofBCViSkdnldamybPhFZ77c6SnLYaTRdUrsi9v2hLhtW15Vk6p9tl3Lww5eZ6C266WOVysqt/Xk4iIiIiIiIiIqj7bfHWt3gFh6NDUvZKyEbKxMBU0folJSIaTnZVGz8hfv+wXplrNtnJ+aKRK86zy15KrWBuu7jk2lVlLXsavnbUadegVTSQSoVPz+ujUvD5++nQiTt94hD1nb+D87ScFa6v/uYdj/9yDqZEBBnVphVG9OsCjRf1qWVtdv1a+2urnfmqtv5u/rrhW9WuwHpckfA/QMl+zruIkJEsx+NMV8A4MU47ZWJjixC8LUauGjcZyJCKigtj4hYiIiIiIqIpqVldYWH3fyx8je7ZTef2DFwEqzWvbqE6BcyrKfS//AucXJTs7B499gpSxjrYWGtYu/EKs6C2r66/rZA8zY0MkpkgBAE98gpCSlg5jA/1KzqxwujraGNK1NYZ0bY24pFQcvnQXe8/dLHDhPSk1HTtPXcPOU9dgb2WGYd3bYGTPdmhRr1YlZV7xurduCLFYhJx/q/kfvQyANF0GQ33dElYCviGRiIhNVMaNXGvCzsqsnDItXz3aNIL/kUvK+Nojb5Ubv1x77C2Ie7ZtXOg8E0Ph70tahkzNLIG0DOENa4YGemrvUVoKhSIbQNC/Hxfyfk4kEmkBcMbrJjD/ffT+95/7AGj2cQpERERERET0RmniKCy+fhichKHNC2+cWpjHIUkqzWvtYi48JyRR5TPK6mFIElrlO78o2TkKeIblFizrSESob194saMIb9eFRjdrQ5jpayMx/XWPWM+wZKRmZMFIr2qWD+lqiTGgiR0GNLFDvFSOv59E4uCDMDwIFv5MJmdkYc+9MOy5FwY7E10MamqHoc0d1GpwVJ11rWuFFWd8lfFt/wQoFAqIVLjQfjcgAVl5OpV0cbOCpBo23olIyhDE6jSi+o9CocD++2GCsTGtq18xOhERERERld3geobKPzdq3RlLd56pxGxeu3h4J9YumqGMP162AT2GTajEjN4cof4+CPb1QlxUODIzZbC0cYCdU23UbdJKpf93JyIqL20buQnia49eYMqQ7pWUjVDbRnXw1De33vj+cz+NN35p7u4iiO97qdeY4v4L1Wq1m7sL62nVPeeBijXh9Ws5wsRQX/mAvccvA5CVla32w/VKo6xfu+ZF1BxXtX9N6upoY0i3NhjSrQ3iklJw+OId7Dl7A/fyPQAyKTUNO09exc6TV2FvZY5hPdpiVK/2aFFP9YfHvum6t25USG11Bgz1S67Z9Q2OQERsgjJ+k2urSys7OwePXwYKxuytVHsfNSUtHcPmrhT8HWppZowTaxbAzclek2kSEVEhqmblBhEREREREaFdY+GbIseu3McPs8ao1Ln7ZWA4nvmFqHROc3cXmJsYIiH5dVORa4+8ERWXVKAbf3k4fPkuZo7qrdLci/eeKXMEXjfG0dXRLnSurrZwXJ6ZVfokqwCxWAyP5vXw99UHAF6/nr9OXceHI3pVcmYlszQ1wvtDu+P9od3hFxqFfeduYf/5W/APixbMi4hNxPr957B+/znUqWmHkT3bYmTPdqhT006lc5KvbiuP9MudtbkJ2jSsg9uer2+skMmzcPDibbw3oEuJa/ecuSGI+3duXi45VoQBnVtgc57GL/vO3cIXU4eW+PddUmoaTl1/pIz1dXXQo02jQufaWprlW5uOoIhYONur9oZuWoYMviERwj0tqsbNQwqFIguA378flV+xRURERERERFVKaxczQXzSMxLfDqwHsQrNGXyiUuEVkVLiPABoUsME5gbaSEh73VTk5qt4RCfLYGNScoPbsvr7cQQ+6Oyi0tx/fGKVOQKvG+PoahV+DUIn37g8S1HovDeFWCxCB1cLnHr2+umZ8mwF9t4PxbROLpWbmAosDHUwqYMTJnVwQkCsFIcehuPwowgExKYJ5kUmy7DpWhA2XQuCq7UBhjZzwNDm9qhtbVjEzkIRq/qUR/pVWrOapnAw1UP4v81LwpMycM03Dh51S75utv+BsFFJn0bV70mPOTkKXH8VLxirZWWg9j63/BMQFJ+ujI31tDCgiWrXx4mIiIiIiOjtc+noLpzY8Rv8vB4X+nkre0f0HDYRI6bPg7ZO+V9/U8X5g9vx6xcfFRg/5i0tZHZBeZsWldX320+jcVsPje1HRAV1alYfWhIJsrKzAQDHrz1ATEIyrM1NKjkzoHubxth85KIyPnDhFob1aKvRM1rUrw0dbS1lffLFO55ISk2DqVHJ1wYTkqW4eNdTpXOc7KzgYG2O8JjXjSw8XwXDJzgCdVVowJCdnYMjl++qdI6WlgQeLRrgxLXXdcopaRk4c+sxBnRuqdL6sijL105bS1JkQxSd/LXkWVWnltzS1BjvD+uJ94f1fF1bffYG9p+/Cb/QKMG8iNgErN93Buv3nUGdmnYY1as9RvbqoHJtdcr1neWRfrmzNjdFm4ZuuO3pAwCQyTNx4MJtTBrYtcS1u09fF8QDPDT3MzzQo1WpvqZ9Zy3F9TwPuTy1dhE6t6ivsbzyO3/nKRJScv/7y9rcBO4uJT8UJC1DhhHzfxI0VzIzMsCxnz9H/SIe1ktERJpV8t2CREREREREVClcHW3RqkHuxejwmATsOHlNpbXLth1V+RyxWIypg7sp4wx5Jr7ZdFDl9WVx77kfLt17XuI8hUKB5X8eE4yNeadDkfNNjPQFcWRcYqnyq0qmDRU+CWHVjuOIilPtactVhaujLRZNGYLHe1bg/G+LMXVIN1iYGhWY9yokEj9sO4YW4xaiywffFngj420zpnd7Qbx+/zlklvAGU0KKFNtPXFXGEokYo3q2K5f8KkLnZvXgaGOhjEOi4nDgwp0S1206fBFpGXJlPNCjBQz0Ci9msTQ1QoNaNQRj209cUTnHvWdvQibP/b64OtpWiTepiYiIiIiIiEpSy8oQLZxym5dGJMmw+16oSmt/PPeq5En/EotFmNCupjLOyMrBstM+qidaBg+Ck3DFJ7bEeQqFAj+fF76mES2KLnQ00RM+Tyk6RVa6BKuQSR2cBPGaC/6ITn6zXlctK0PM6+2Gm//zwPGZbfFe+5owNyjYJNwvJg0/nn+Fjiuvoc8vNxEQq9pNRtXRsBbCmwTW/xNQ4prA2DSc8sy9dmukK0GfhrYaz62q++tOiODvBnMDbbR2Ue3JmXntzff38qCmdjDQKf+n6RIREREREVHVkpqciGUzR+OXBR8U2fQFAGIjQrF3/TLMHd4Jwa9eVFyCRYiPjsC2lYsqOw0lHT39kicRUZmYmxhiRJ6aRZk8EwvX7arEjHK9076p4IFwJ649wLWHmv270kBPFwPzNJTIkGdiza6TKq396a+/IZNnljzxX6N7dxTEK7YdUWnd1mOX1Kqffn9YD0H83aYDSMso//cPyvK1G+jRCkYGeoXOfVNqyV0dbbFo6jA83vsjLmz4CtOG9CiytnrZ1iNoPnY+ukz76q2vrR77jvDnfv2+MyXXVidLsf3EP8pYIhFjZK+i7zd4G6VlyPD1hn2CsT4dmkEkKv6BIDJ5Jt5d9AtuPnmpHDM20MORnz9H07ou5ZEqEREVgo1fiIiIiIiIqrDpw3oK4q9+34/nfiHFrtlx4iqOXL6n1jmzx/SBWZ5O6btOX8f3fxyBQqHeE2zve/njiU+Qemev3Iaw6Phi5yzdehT3vYTdo0fna5aRV/5O9v888FIrp6qoa8sGaNuojjKOTUzBqIVrEJuYrNL6nJwcledWhLaN6mD1ZxPhe2Q19iydjcFdWkFXR6vAvEfegconFbytJvTvDBcHa2XsHRiOpX8U/cacQqHAZz/vRExC7vdzTO8OcCvhCQ5BEbEw8Zgs+AiKKPmGqIqgpSXBgkmDBWML1u0u9u+Gp77BWLnj79w9JBIsnDyk2HOGdGstiNftO4ObT0q+Ac07MAzfbDokGBukwacAEBEREREREZW3KR2dBfH3J1/iRURKsWt23w3F8aeRap3zYZdaMNXPvcaz734YVp71Vfs646PgRHiGqXcta+6BZwhPzCh2zqpzr/AwOLeZsqm+FoYX0/iljo3wKcNXfePUyqkq6uxmidbOZso4TirHxG0PEJsqL3pRHjk5CpXnVoRWLuZYPqwhnnzVDdvea47+jW2hq1WwHOpJaDIikor/+ajOPupaS9Do6KpvHHbcCi5yviwrB58e8IQsK0c5NsOjFswKacCT102/ONjPPyP4qApeRqXi2OMItf+u+udlLL4+7i0Ym9CuJiTi4guo80vNyMKJp8Ii/bGt+fRMIiIiIiKi6iYrMxPLZ4/FnYsnBOPm1rZo0bkX2vceAhf3RoLPBfl64ZupgxAXFV6RqRawcclnkCYnVmoO/7Gyd4RbY9b1EFWEueMHQkuS27x437mbWPbHYZXXxyWlICsrW+N5aWtp4X+ThgrGxn2xFveeq97sHnjdCOGvU1eL/PwHw3oJ4rV7T+HyvWfF7nnhzlP8tv+sWnlMGdwN2lq5X+f9529h9+nrxa554hOIbzbuV+uc7q0bo2Mzd2X8IiAME75Yi2Rpulr7hETG4tytJ2qtKe3XbvrwXkXMBmo52Ai+btcfvSiXnzdNatvIDavnTcKrY+uw54dPMLhra+jqFLzu/tA7AOEl1N6/6SYM8EAtBxtl7B0Yhu+3HCpyvkKhwGc//SmsrX6nY4F7CvILioiBcacJgo+giJiyvwAN2HjovFpNolLTMvDeV7/Cyz+30by2lgRzJwwqdl1WVjbe+/pXXLzrqRwz1NfFwVXz0KqBq/qJExFRqbHxCxERERERURU2qlc7dMpzET0xNQ39P1mJveduIjs7RzA3WZqObzYewJyftgMAzIyFNyUUx9zYEFu+mg5xnmLkldv/Rt/Zy3H+jmeBs/6jUCjgGxyBtXtOo+sH36H7jCV4VkJjmrzMjA0REhWH3jOX4cytJwWKqmMTkzF75Tas3P63YHzZrDEwNij6qRwt6tWCgZ6OMt5//jb+t3Y3rj3yxquQSARFxCo/ouKSitynqtn0xfuCBj2PvAPRaeo32HHiapFd9UOi4vDrvrNoOX4R9p27XVGpqkxbSwv9O7fAziUz4XvkF6ydPwkdm7qX2Fn8baKtpYUlM0YJxn7edQrz1vyFhBThU4jDYxLw3te/4dDFO8oxUyN9LJoypNzyy5BlCn5n8n5I04U/d3GJKUXOLcm4vp3QxC33idNxSano+eH3uJrvSRsKhQJH/7mH/nOWQybP7d4/fXgPuDoW/0ThmaN6w8rMWBnL5FkYMvdHrNl9CilpBd+czJBlYuuxy+j10VIk5vlemBkZ4OOxfUt8TURERERERERVxbDm9mhf21wZJ6VnYfiGuzj4IBzZOcJrcikZWVh66iU+P/QcAGCmX3wjh7zMDLSx/t2myNvzYPUFPwz9/S4ueccUOOs/CoUCr6JT8fs/Aei79hb6rbsNr3DVG7+Y6WsjLDEDg9bfxoUX0QWvM6bKMffAM6y+4CcY/2ZgPRjpFWxG/J9mNU2hr51bFHz4UTi+PPYCN/3i4B8jRUh8mvIjOrn8n3qpKevGNhE06HkSmozea25g991QpMkLL3oOTUjHhisB6LzqGg4/qtwbiQqjLRGjTyNbbJnYHE++6oZVIxqiXW1zVKPLjGVibqCDT3sKi3cXHPHCmot+BX4m/GOkGLv5Hm775zbsrmGmh+keLuWWn1SWJfh9y/uRt/kMAESnyAudV1xjqLhUGWbseoIuP17Hmot+8IlKLbYJjGdYMuYeeIZ3/7iPjMzc850s9DGnh/pF0H8/jUR6Zu7Xua6tEVrmadBERERERERE1cPW5QvgeSe3wYC2ji4+/GYttlx6ia83H8WCtbvwy7E7+OngdTi51VfOi4sKx7KZo5GTU3iNX3m7ceYIbp9/Xd+nb2hcwuyibbrgVaqP/M1wug8ZB7GYt8sRVYR6tWpgyUejBWM/bDuCIZ+tLLLJSk5ODm4+eYlPf/wTDYZ/gtT08mnYPaG/B0b2zH3AZEJyKnp/9D0WrP0L/mFRRa7LkMnxz/3nmL9mB+oNm4MPl20ucm6Hpu4Y26eTMpZnZmHMwtX4bf/ZAs0aMmRyrNt7Gu8u+gWZWdkwV6PG28XBBnMnDBSMfbR8M5ZsPojUNOHXLysrG7tOX8PAOcuRLE1X6xwA2PzFDNhYmCrjc7efosOkRfjz+D+QFvO9iopLxF+nrmLU/35G49FzceiS6vXK5saGyq/d+v1nCnztZPJM/Lov92v3n7F9OqFDU/f82ynp6mijTZ4HbgZFxGL0wtU4df0hvAPDEBQRI/ioSrS1tDCgc0v89f3HeHVsHdZ+PgUdm1XD2uqPxgjGfv7rBOat3oGE5Py11fGY+OU6HLyY+3NnamSAxVOGVUiu5WXe6h1oNPIzfPHbHjx44V/k/RzyzCzsO3cDnaZ8iTM3Hws+N3fCwBJrq2cs24ST1x4qY7FYhJVzJqCGjUWB35OSPoiIqGyKrl4hIiIiIiKiSicSifDbgqnoPXMZIuMSAQDxSan44PvNWLx+H5q7u8DESB/RcUm4+9wPGf9e7HawNseHI3rhy99V79beu10TrJn7Hj77eSeysl9fGL/51Ac35/8MI309NK3rDGtzY+hoayFFmoGYxGS8DAxHSlrp33T56dPxmPrdRoRExWHU/9bA0cYCjes4wUBfF+Ex8bj33F+Zy39G9GyL8f06F7uvkYEexvfrjE2HLwJ4fePI7wfP4/eD5wvM7dTMHafWLij1a6hItRxssGPJTIxbvE75dQ+PScCsldswd81ONHevBVsLU2hrS5CQLIV3QBjCYhJK2LXqMDM2wKSBXTBpYBcER8Zi//nb2HfuVmWnVSEGd22FeRMG4MeduU/s2XT4Inadvo6W9WrBytwEEbEJuO/lL3jjSksiwY7vZqKmrWW55XbPyw/956xQae4Xv+/HF0X8vZN8dVuxayUSMfYu+xjdZ3yv/PsuLCYBAz5ZibpO9qjn4oDMrGw89w9BcKTw6drdWjUo0DynMMYG+tjx3UcYOu8nZdOYDHkmvtpwAEu3HkGzui6oYW0OkViMqLhEPHoZWKC5jbaWBFu+mg5LU6MSzyMiIiIiIiKqKkQiEdaMboxB6+8g6t8GJQlpmZi99ym+PeGNpo6mMNHTQnSKDA+CEpHxbyMFe1NdTOvkgiUnX6p8Vo961lgxvCEWHvZC1r+NXu4EJGDcHw9gqCtB4xomsDLSgY5EjFRZFmJT5fCJSkWqrPRPWVw2tD4+2v0UYYkZmLD1IRzM9NDIwRgGOhKEJ8nwMChRmct/hjazx5jWjsXua6irhbFtamDrjWAAgEIBbLkehC3XgwrMbV/bHIc/bFvq11CRnC0NsHlCc0zZ/lD5dY9IkmHugWdYdMQLTRxNYGOsCx2JGAlpmfCJSkV4UvkU35cHU31tjG9bE+Pb1kRIQjoOPwzHoYdVr1lNVTOjSy14hiXj8KMIAK9/3lec8cWmq4FoXMMEZgbaCIlPx5PQJOT9dTLSlWDnlJbFNlEqqxNPI/HJ/uKf9vqfD3cV/iRZR3M93FvUtdi1vtFSrDjjixVnfGGkK0E9O2NYGGrDSFcL8uwcJEgz8SIyBfHSgk/YrGGmh/0ftIaBjqSQnYu3926oIB7TqobaexAREREREf3nmLe05EkVrMewCegxbEJlp1Glhfr74PTe3OYCIpEIC3/dg5Ye7xSYW6dRc/yw6wLmj+qK8EBfAMCrZw/xz7Hd6D50fIXlDACpSQnYvHSuMh7/ydfYvHReqfaydXRWe01YgC8CX+ZeMxCJRPxZI6pgs0b3hV9IFLYcvagcu3jXExfvesLO0gwNXWvCwsQI8qwsRMYl4tmr4AI1eeXlt4XTkJCcigt3PQEAWdnZWL//LNbvPwsnOyu4OzvAzNgQ2Tk5SJGmIygyFn6hkUU2VyjMio/H45F3ALwDwwAAaRly/G/tX1i29TBaNXCFhYkR4pJScO/5K2Xdr7GBHr6ZPgpzfiy+pjKv+RMH4/ojb1x/7A0AyM7Owcrtx7Bu72m0aVQHNuamSEqV4oF3AOISUwC8ri9d/vF4TF+6UeVzatpZYd/yTzHy858Q++8+QRGxmL3iD3z6459oXMcJDjbmMDbQhzRdhoTkVPgERyA6vvQP4fxm+ih8+fteJEvTsWDtLiz74zBaN6wDCxMjxCen4t7zV0iWCh/sV8+lBlZ8XPK/8z4c8Q5uPM59j+vcrSc4d6vwa8gp13eW+jWUJzNjQ0we1A2TB3VDcGQs9p27iX3nblR2WhVicNfWmD9xEFbtyH2A7MZD5/HXqatoWb82rM1NEB6TgPtefgVqq3cumY2adlaVkbZGRcYl4pfdp/DL7lPQ09FG/VqOsLU0hYmhPmSZWYiKS8ITn0Cky+QF1o7r1xmLpw4v8Yx9524K4pwcBWYu31KqfKvq7xER0ZuCjV+IiIiIiIiqOBcHa5z85XMMmfsTQqJymx3EJCTj3O2nBebbWZrh0MpP8din4M0HJZk0sAvqOtlj2pKNCI2OV46npmfgxpOSb+4Qi0UwMdRX+byRPdshMjYRX/y+HwqFAqHR8YJz8xvVqx02LJym0t7fzRgJ3+BIXL7/XOV83gRdWzbAufWLMP7L9fALzX3qgEyehduevpWYmWY52Vlh3oQBmDdhALKySn/Tz5vky2mvO8uv3n1K+cahNF2Gq4+8C51vZmyI9f+bjG6tGlZYjuXN0dYSR3+ai/e+/h0vg3JvxvEJjoBPcEShawZ0boHfF06FlpZqN1R0alYPh1fNxfSlmwV/38jkWbjzrPCnjPzHztIM6xdMQa+2jVU6i4iIiIiIiKgqcbIwwMHprTFm832EJeY28YhNleOid8EnsNma6GLX1FZ4Gqp+se74tjVRx9oQM/c8RXies6SybNz2L7lRsVgEGOtpq3ze0OYOiEqW4buTL6FQAOGJGYJz8xvW3B6/jFbt/+8X93PHq2gprvrGlTz5DdLZzRJ/z2yHaTsewT82TTkuy8rBvcDEyktMw2qa62NOD1fM6eGKLDWK9aur1aMaQ09bgt15GpEkpGUW+fPvYKaH395tivr2pX+ad1WVKsvG/aBEleYOaGKL7wfXh62Jntrn+MVIcS/POVpiEUa0dFB7HyIiIiIiInqz7f11KXLyPCCt54j3Cm368h8jEzPMXvobFo7rpRzbs24pugwaC4lE/aakpfXH8gVIiHldw+bWpBX6jZte6sYvpXHxsPDm4oatO8OuZq0KO5+IXls9bxLcnOzx9YZ9ygdYAq8bFvz3ELjKoKerg0M/zsOyrUfw81/HBY0hgiNjERwZW+IeZkYGxX7e3MQQJ9cuxJDPVsLzVbByPCk1DRf/bTiTl4mhPvb88AlEEKnxSgAdbS0cXDUXYxaswT8Pcuui02VyXHngVWC+tpYEGxdPR5tGdZf6ndkAAQAASURBVNQ6BwBaNXDF9a3fY/I363HrqY9yPCs7G49eBuDRy4AS9zA3NlT5PDcne+z94VOMWbgaydJ0JEvTC/3a/aeRa00cW/0/mJuUfMbgrq0xd8JA/PzXCSgUihLnV3VOdlaYP3EQ5k8cVH1qq98fAQD4edcJYW31wxeFzjc3NsSvC6ahW+tGFZZjRcmQZ6r0+6eno43vZ47F9OG9SpxLRERVi7iyEyAiIiIiIqKSuTnZ48727zFr1DswNSq8sYqpkT6mDumGm9u+RUPXmqU+q0PTuni8ZwXWzp+EZnWdIRYX/+aCro4WOjVzx7fTR+D5/h8x0KOlWufNHtMHJ9Z8Do/m9SASFX5WXSd77PjuI2z5crrKzR0M9HRx9Ke5OLDiE4zr2wmN69SEuYkhtFVcX5U1dK2JezuWYu38SWhUwvdaLBahRb1a+GHWWIzr26mCMtQsVb/nbzqRSISv3h+OM2sXoEebRpBICr9sY2ygh/H9OuH2n0vU/n17EzSo7YhrW77B5+8NQg1r8yLnNXVzwoZF07B76WyYlvDman6dm9fD7e3fY8mHo+DqaFvifBd7a3w5bRhub1/Cpi9ERERERET0RqtjY4Qr8zphuocLTPQKf1aQiZ4W3mtfExc+7VimZg7talvg1v88sGpEQzSuYYISLjNCV0uM9rXNsbhfXdxb1BX9Gpf8/+x5zehSCwent0ZHVwsUcZkRdWwMsXlCM6x/tym0irj2kp+BjgR732+Fv6a0xOhWNdDQ3hjmBtrQlqhXlF0V1bc3xpV5nbBqREM0KOF7LRYBzWqa4ttB9TC6VY0KylCzVP2eV2c6WmL8NLIRdkxugTa1zIv8XbIw1Ma0Ts649FlHtK1V9DW8N0Wzmqb4dWwTDGtuDwcz1Zq3mOlrY2zrGvh7ZltsntC8VE1fAGDvvVBB3KO+NayNdUu1FxEREREREb2Z0qWpuHPxhDIWiUQYNvXTEtc1aNkB9Zq3U8bR4cHwun+jXHIszOMbF3HpyF8AAImWFmZ+tw5iccVdf8nOzsblY7sFYz2HT6iw84lI6KNR7+DJvh/xwbCesDIr/nqzsYEeBndtjYOr5qpd+6cusViML6YNx5O9P+LDEb1hZ2lW4hobC1OM7Nke27+dhVd//6rS/CtbvsVX74+AtblJoXP0dXUwuncH3Nj2PTxaNFD3ZQAADPX18Pea/+GXeZNR09ay0DlaEgn6dWqBK5u/xche7Ut1DgDUsLHAud++xNGfP0evtk2gp1N8s36RSITGdZzw8dh+uPbHEiz/eLxa53VuUR83tn2P0b07QF9Xp9A5VmbG+Or9Ebj6x3ewsTBVee9vpo/C9a1LMHN0H7Rt7AZrc5MSX8+boFrVVn8wEmd+XYyebRqXUFvtgds7lmFQl1YVnGX5+P6jMejdvinMTYxUmu9kZ4UFk4fg2YGf2fSFiOgNJXobOtURERERERFVJSKRSJF8dVu57S+TZ+LaY28ERcQiMUUKazMT1LCxQIemdYu82F0WCSlS3H32ClFxSYhPTkVWdg6MDPRgbWYMNyd71HWyh56uZi6Ah0TF4ZF3AMJjE5GeIYONhSma1nUusblJdRcVl4S7z18hOiEZCclSaEnEMDUyQO0aNmjs5gQLFS/4UtUSHZ+E+17+CI9NQFJqGmzMTVDDxhLtm7iVy+96VZSTk4N7Xv4ICI9GVFwStCQSOFibo5GrI9yc7DV2TnhMAh55ByAiLhHJqekAABMjfdhamKKZu0uRb5JqmonHZCgUijf/rjEiIiIiIiIqM5FIpIhY1adcz5Bl5eCmXxyC49ORlJ4JKyNdOJjqoW1tc+hra75YNDEtEw+CEhGVIkOCVI6sHAWMdLVgZaQDV2tD1LExhJ6Gzg1NSMeT0CREJsmQnpkNG2NdNHIwQQOH0jeyqQ6ik2W4H5SImFQZEtMyoSUWwURfG7WsDNDQwRjmBtXjmhTlCklIx9PQJEQlyyCVZcPWRBeO5vpo7WIG7be4kU5Migy+0akITchAvFSO9Mwc6EhEMNbTgqWRDhrYG8PF0qDIZvZvKvv5Z3h9koiIiIjUJhKJFMe8pZWdxhtJlpGO5/euITosBKnJCTCztIaVnSMatOoIHd3SNZfUtIw0Kbwe3EBMeChSEuNgaGoOB2dXNGjZAdo6bFqpKTfPHsWKOeOUcf0W7bF89wWV1p7dtxW/fT1bGQ+Y8CHeX/yjxnPMLyNNio8HtUFUaCAAYNi0T/HevO8BAIPrGQrmltffEfevnMGS6cOVsYGRCf687g9dvcIfrEeFG1zPkNcDqhmRSKRIub6zXM9QKBR46hsE78AwxCWmIjUtHQb6urAxN0VdZwc0cq1ZqU0rXgaF4/mrEMQlpSAxRQptbS2YGOjD0dYS7i4OcLa3LvXe2dk5uPX0JXxDIhGXlAILYyM42FigQ1N3mBhq7u8nhUKB+15+eBEQhpiEZJgY6sPe2hxtG9WBtbnqTVFUJZNn4p6XH4IjYhGfnIK0dBkMDfRgZmwIV0db1HOpATNjw5I3UkGyNB03n7xEeHQ84lNSYWlqDLeadmjfxL3Iph9UfUTHJ+Gelx8iYuKRmJoGG3NTONpaoH0T97e6tjokMhavQiIRFhOP+KRUZMjk0NbWgpmxIWwsTNGiXi3YW735jfoLY9xpAv9bhYiqDTZ+ISIiIiIi0rDybvxCRERvJzZ+ISIiIiIiov9UROMXIiKivNj4hYiIiIhKg41f1JeSGI+dq7/BleN7kZFW8GtnaGKGroPGYvwnX8HAyAQXD+/E2kUzlJ//eNkG9Bg2ocj98zbdaNS6M5buPFPk3F8WfIBLR3cp400XvGDr6IzkhDj8tfobXD15AOnSlALrdPUNMGD8hxg543PoG5b8QCp1X0N1s/7LWTh3ILfecMT0+Zjw6TcqrQ0L8MVHfZspYwcXN/x+5rFmEyzElmXzcXzHbwAAu5q1sPb4PWXDlYpq/LJiznjcPHtEGb8zago++m5duZz1NmPjl+qnIhq/EBERaQobvxBRdcIWd0RERERERERERERERERERERERERERERERETlyNfzIWb2a46z+/4otOkLAEiTE3Hyr98xd3hnhPh5V3CGgPejO/hkSDuc3b+10KYvACBLT8OhzT/hi/f6IjkhroIzfPsE+XoJ4nrN2qq8tkYtNxibWSrjyBB/ZMplGsutMC8f38XJvzYo4xlfr1E2fakoyQlxuHvppGCMzYSIiIiIiIjoTcbGL0RERERERERERERERERERERERERERERERETlJMD7Kb6eMgBJ8bGCcXNrW7T06I3O/UagcVsP6PzbQCM86BWWfjQK6dLUCssxLMAH300fhriocACAqaU1Wnr0hseAUWjp0RuGJmaC+a+ePcSvX86ssPzeVqH+LwWxnVMttdbb1XRR/jknOxthAb6aSKtQmXI5fv3yI+Tk5AAAugwcjeadepbbeUW5cnwfsjLlyrhmnfpwb9amwvMgIiIiIiIi0hStyk6AiIiIiIiIiIiIiIiIiIiIiIiIiIiIiIiI6G2UlZmJ1Z9PgzQlSTlmYWOPD774CW17DoRYnPtMZ1l6Gv7evh571y9DRJAf9q7/ocLyXP35NEiTE+HgXAdTF65Ayy7vQCQSKT+fKZfj0OafsGfd98qxOxeO4+ntK2jSrkuF5VkYuSwDCTFR5X6OoYkpjPI1wCmL5IQ4SJMTBWPW9jXV2sPKzhG+ng+UcUSQH1zcG2kivQIOblyFYN8XAABjUwtMXbiiXM4pycUjOwVxj6HjKyUPIiIiIiIiIk1h4xciIiIiIiIiIiIiIiIiIiIiIiIiIiIiIiKicnB6zyYE+TxXxubWdvhh13nY1axVYK6uvgFGzpgPJ7f6WD57LFIS4yosz+SEWNSq3wRLtp2EsZlFgc9r6+hgzMyFyEhLxZE/1ijHzx/8s9Ibv7x8fBdfvNe33M8ZM3MRxs5erLH98jYDAl5///UMDNXaw9TSutg9NSXY1wsHN/2ojCd9/j1MLayLWVE+/L0eI+DFU2Us0dJCt8FjKzwPIiIiIiIiIk0SlzyFiIiIiIiIiIiIiIiIiIiIiIiIiIiIiIiIiNR1es8WQTzj6zWFNn3Jq22PAegz5v3yTKsALW1tfL56Z6FNX/IaMX0+tHV0lbHnnavlndpbKyMtVRDr6OqrvYeOrl6+PaVlyqkwOTk5WPfFR8jKlAMAGrXxQM/h72n8HFVcOPyXIG7VpQ/MrGwrJRciIiIiIiIiTWHjFyIiIiIiIiIiIiIiIiIiIiIiIiIiIiIiIiIN8/d6jLAAH2Xs6FoP7XoOVGnt8A/mQiyuuNt+OvQeAgeXOiXOMzIxQ/0W7ZRxQkwkEmOjyjO1t1ZGWpog1tHVLWJm0XT0hM1i8jeT0YTjO9bD58k9AIC2ji4++natxs9QRaZcjqsn9gvGegyfWCm5EBEREREREWmSVmUnQERERERERERERERERERERERERERERERERPS28X58VxB3eGeIymut7GrAvVlbvHh4S8NZFa5l1z4qz3WsXQ9Pb19RxknxsTCzsi2PtFTSuK0HjnlLK+18jRGJSrFEuEah0FQyr0WFBmL32iXKeOSMz1GjlptmD1HR3UsnkJIYp4zNrW3RyuOdSsmFiIiIiIiISJMqrvUvERERERERERERERERERERERERERERERERUTUR+PKZIK7TsLla610bNtNgNsWrWdtd5bkGxiaCOC01WdPpVAt6BgaCWJ6RofYe8ox0QaxvaFSmnPJb/9UsZKS9bqrj6FoPw6Z9ptH91XHx8E5B3HXQWEi0+Ex0IiIiIiIievOx8QsRERERERERERERERERERERERERERERERGRhqUkxgtia3tHtdZb29fUZDrFMjQxU3mulpa2IM7KzNRwNtWDnoGwSYtcll7EzKLJZcJmMXoGhmXKKa8Lh7bjyc3LAACRSISZ362Dto6OxvZXR1xUBB7duCgY6zl8YqXkQkRERERERKRpbPxCREREREREREREREREREREREREREREREREpGHSlERBrG9orNZ6AyMTDWZTPJGItxhVNENj4fdXlp4GWXqaWnskxsXk29O0zHkBQEJMJLatXKyMe4+cjAYtO2hk79K4fPQv5GRnK2P3Zm3hWNu90vIhIiIiIiIi0iStyk6AiIiIiIiIiIiIiIiIiIiIiIiIiIiIiIiI6G2jra0riDMz5WqtV3d+dSWXZSAhJqrczzE0MYWRiZnG9jMxt4KhiRmkyYnKsejwYNR0rafyHrERIYLY3rm2RnI7vuM3pCYlAHjdgKjP2GmICg1Se5/8a8wsraGrb6D2PheP7BLEPYdPVHsPIiIiIiIioqqKjV+IiIiIiIiIiIiIiIiIiIiIiIiIiIiIiIiINMzI1EwQ523woYr/Gm9Q8V4+vosv3utb7ueMmbkIY2cv1uiejrXd8fLxHWUcGRygVuOXyJBA5Z/FEglq1KqrkbzksnTln9NSk/Hp0A6l2ueDng0E8cJf96Jdz4Fq7fHi4S2EB/oqYz0DQ3TqO7xU+RARERERERFVReLKToCIiIiIiIiIiIiIiIiIiIiIiIiIiIiIiIjobWNlX1MQB/u+UGt98Cv15tObx8mtviB++eSuymvDAnyRkhinjO1q1oa2jq7GcqsqLhzaIYg79B4CAyPjSsqGiIiIiIiISPO0KjsBIiIiIiIioopg4jFZ+edOzdxxau2CSszmtV2nr+PDH/5Qxr8vnIpxfTtVYkZvDt/gCHj5hyE8NgHyzCzYW5mhVg0btKpfGyKRqLLTe6tExyfhtqcvouKTkSxNg4WJEeyszNC6QW1YmZlUdnpERERERERERFWK/fwzyj+3r22Owx+2rcRsXtt3LxSf7H+mjNeMaoTRrR0rMaM3x6voVHhHpiIyOQPyLAXsTHXhYmmA5jVN3+rrkDk5CgTFpyEoLh3hSRlISstERlYO9LXFMNXXRh0bQzR0MIGBjqTMZyWnZ+JlVCr8YqRITMuELCsHpvrasDLSQVNHE9S0MNDAKyIiIiIiIqo8dZu0EsSed67gndFTVFqbnZ2N5/eul0daVIU079gT5w/8qYyf3b2m8tr8c1t07qmptKqMjDQprp8+LBjrOXxiJWVDRFQ1GXeaoPxzp2b1cPrXxZWYzWt/nbqKD5dtVsa/L3of4/t5VGJGbw6f4Ai88A9FeEw8ZJlZcLAyf10j3cD1rX5vgoiIqLpj4xciIiIiIiIiemPsPnMDGw6ex2OfoEI/72hjgfH9OmPu+P7Q1dGu4OwKt+PEVcxaua3AePLVgmNl8TIwHJ2mfQ2ZPEswfvKX/6Fz83pq7aVQKHDi2kP89NdJPHoZCIVCUWCORCJGlxb18em7/dClZYMy5U5ERERERERERFSV7L8fhi3Xg+AZllzo5x3M9DC2dQ3M7u4KXS1xheWVlJ6Jp6HJeBKahMchrz/CEjMEc+4u9ChVs5QXESnYfz8M94MS8Tw8BemZ2cXO1xKL0KOeNSZ1cEJXdyuVz8nJUeBOYALOPIvCjVfx8IpMQSGXH5UczfUwoV1NTGznBDODqnHNl4iIiIiISB0NWnaAlrYOsjLlAIA7l04iOSEOJuaWJa59cOUsEmIiyzvFt0Ljth445i2t7DRKpUXnXtDR1YNc9vr/8b0f3UZ44Cs4uNQpce2lo7sEcdseAzWW17RFqzBt0Sq11w2uZyiIy/p9uXn2CDLSUpWxvbMrGrbmw9WIiOjts/v0dfx+4Cwe+wQW+nlHG0tM6O+BuRMGVpka6e0n/sGs5X8UGE+5vlPlPfI2LlKXob4uIs9vKfX6/GISktBq/ALEJ6UKxtm4iIiIKgIbvxARERERERFRlZeYkoYPf9iCk9cfFTsvNDoey/88hr+v3Mef336Iei41KijDwkXGJuKL3/aV+zk5OTmYuWJrgaYvpZGYkobJ3/6Oi3efFTsvOzsHl+49x+X7Xpg2pBuWzx4LbS1eaiIiIiIiIiIiojdXUnom5uzzxNnn0cXOC0/MwE/n/XDSMwobxjeDu61RueWUkZmNzw48w9PQJPjHphXbJKUsLryIwYargSrPz8pR4KxXNM56RaNfI1usHtUIJvrFF5qHJKRj4K+3EZUsU/mc0IQM/HDaF1tvBOOnkY3Qo561ymuJiIiIiIiqAmMzC3ToPRhXTx4AAMgz0rFt5SLM+WFjsetk6WnYtnJRRaRIlUzf0AhtewzAtVMHAbx+YNPhP1Zj1pL1xa578fAWvB/dVsY2Dk5vZUOUC4eEN473GFr6m8OJiIiqosQUKWYs24ST1x4WOy80Og4/bDuCY1fuYfu3s1CvVhWokf51T6XmoGnzVu8s0PSFiIioolTcI2eIiIiIiIiIiEohMysL479YV6Dpi62FKXq2bYzBXVqhkWtNwee8AsIwZO5PCI9JqMhUC5i7eicSU9PK/ZyNhy/i7nO/Mu+TlJqG3jOXFmj6YqSvh26tGmJEz7bo0aYRTI30lZ9TKBTYfOQSPlq+FYryuuuEiIiIiIiIiIionGVm52Dq9kcFmr7YGOuim7sV+je2RQN7Y8HnvCNTMXbzPUQkZZRbXrKsHBx5FAG/mPJr+lIYsQioaa6PznUsMaCJLYY1t0fvBtZwtTaESCSce+pZFEZuuofk9Mxi95TKsgpt+qItEaFxDRP0rG+Noc3t0aWuJczyNZGJSpZh4tYH+PtJRJlfGxERERERUUUb9v5nkOR5mM6lI3/hrzXfIicnp9D5qcmJWDpzFMIDfSsqRapkY2YthlgiUcYXDm7Hw2vnipyfmpyIdYs/EoyNnb0Ykjx7FObi4Z0YXM9Q+fF+9/plS7ycRQT7w+vBDWUslkjQfei4SsyIiIhIszKzsjBu8S8Fmr7YWpqiV9smGNy1dcEaaf9QDP5sBcJj4isy1QI++3l7hdRIV5ST1x/i8KU7lZ0GERFVY3wMMxERERERERFVaQt/3Yurj7yVsa6OFlbMfhcT+neGdp6imEcvAzFj2Ra8CAgDAITHJGDs4rW4vOFLiMUV3/v26D/3cPzfN2KMDfSQklY+N38ER8ZiyebDyrgsZ01fuhnegeHKWFtLgi+nDcOHI3pBVyf3RovMrCxs+/sKvvx9P9JlcgDAvnO34O7sgHkTBpTylRAREREREREREVWeb45744ZfbpG0rpYY3w2qh7FtHKEtyb2++CQ0CXP2euJl1OsnPkYkyTD5z4c4Nbs9xGJRgX3Lk7OFPqKSZcjIKvxGQXWIREADe2P0bmCD9rXN0dLZDIa6hZeWhSakY8OVAGy7GYycf5vRPA1NxpKTL7FqRCOVztPTFqNfI1sMb+GAdrXNYaAjPCs7R4GjjyPw9d/eiJO+vgaZowBm7XkKd1sjuNsZF7YtERERERFRlVSrXhMMf38u9v++Qjl2YMNKPLh6Fr1HTUGdhi1gYGSMxLhoeN65ijN7NyMhJgoikQgd3hmKG2cOF7M7vQ0ca9dF3zHv4+SuDQBeP4hp2cwxeH/xj+g5fKKgcZDf80f4ZcEHCAvwUY65NmyOroPfrfC8y9ulI38JHkTVvGMPWNo6VGJGREREmrVw3W5cffhCGevqaGPlx+MxYYCHsEbaOwDTl24U1kgvXIPLm76pnBrpy3dx/Op9AJqtkW7VwBV/fjtT5fni/J3qSykpNQ2f/fSnMi7Pum8iIqKisPELERERERERVQvJV7dVdgoFjOvbCeP6dqrsNKo03+AI/HHssjIWiUTY9f1s9G7XpMDc5u4uOPvrInSfsQSvQiIBAI+8A7Hn7M0K/zonpEgxf80uZfzl+8Px+S+7illRenN+3I7U9NdvLgzyaIn45FRcf/xS7X3O3nqCUzceK2ORSIQd336E/p1bFJirraWFD4b1gLuzPYbM+wnZ2a9vLPlx53GM79sJdlZmpXotRERERERERERvuohVfSo7hQJGt3bE6NaOlZ1GlfYqOhXbb4UoY5EI+OO95uhRz7rA3KaOpjg2sy36r7sFv5jXT7J8EpqMgw/DMapVjXLL0cFUD01rmqKpowmaOpqiaU0TmBvooPWyfxCaUPbi4+keLpjVrbZKcx3N9fH9kAZo4GCCuQeeKcd33Q3FZ73qwN5Ur8i1xnpa+KCzM97v7AJTfe0i50nEIgxv4YC2tcwxaP1tRCTJAACZ2Qp8fdwbe99vreIrIyIiIiIiqhrGzFqM6LAg/PP3XuWYv9cTbPhmTpFrhn8wDw7OroLGLyIN3dxKVc+UBcsR/MoLnneuAgAy5TL89vVs7Pl1KWo3aApdPQNEBL1CgLenYJ2lrQMW/7a/Um76Lk85OTm4dFRYb9Vj2MRKyoaIqGpLub6zslMoYHw/D4zv51HZaVRpPsER2HL0ojIWiUTYvXQOerdvWmBu83q1cO63L9Htg2+UNdIPvQOw5+wNjOvbucJyBoCEZCnmrdmhjL/6YCTmr9HMz6Cejjac7Qu+N1PevvxtL8JjEgAALevXRl0ne+w5e6PC8yAiourt7fq/eiIiIiIiIiJ6qyzbdkzZVAQAJvbvXGjTl/+YGRtg/f8mC8Z+2HZUsEdFWPTrXkTFJwF4/QbAB0O7l8s5u05fx8W7r2+sMDHUx6pPxpV6rzW7TwviSQM8Cm36kleXlg0wa9Q7yjgtQ44V2/8udQ5ERERERERERESV4afzr5Cdk/v06LGtHQtt+vIfU31t/DSysWBs1TlfwR6aYqSrBc+vu+HBF12x9b3mmNPDFV3drWBuoKPRc7Ql6peRvdvGEe1qmytjhQI4+zy6yPmOZvq4s9AD83q7Fdv0RbDGXB+rRjQSjF3zjUNMikztfImIiIiIiCqTRCLBnOWbMXb2F9DRLbphJgBo6+hixje/YMKn30AuEzb71Dc0Ls80qRJpaWtjwbo9aNO9v2A8ISYSD66cxc2zRwo0fXFyq49v/vgblrYOFZlqhXhy8xJiI0KVsYm5VYGvDRER0Zvshz8OC2ukB3QptOnLf8yMDbF+wTTB2LJ8e1SEhb/uQlTc6xrpVvVr44NhPSv0fE279vAF/jz+DwBASyLB2s+nQCRms0UiIqp4bPxCRERERERERFVSaloGTl57qIxFIhHmjO1b4rr2TeqibaM6yjg4Mg43n/qUS46FuXTvOXadvg7g3zcA5r9XLk/UiUlIxqL1uU+B+vqDEbC3Mi9mRdESUqS45Sn8Gs0ao9rTqT8a2QuSPDeFHLx4G/LMrFLlQUREREREREREVNGksiyceZbbrEQkAmZ2rVXiura1zNHa2UwZhyZk4E5AvMbzk4hFsDLS1fi+mtLdXdggJzAurci5RnpapWpY06OeNWqa6yvjHAVwy1/zX2siIiIiIqLyJhaLMWbmQvx68iHGzloMtyatYGppDS1tHVja1UC95u0w4bNvsfH8c/Qd8/qmXmlyomAPA2OTSsicKoqRiRkW/7Yfc37YiFr1i344lpW9I0Z/tBA/HbwOpzr1KzDDinPx8E5B3GXgKGjraLYRLhERUWVJTcvAiWsPlLFIJMIn75bc4KxDU3e0beymjIMjY3HzyctyybEwl+55YtepawBym6SUR410RUmXyTF75R9QKF439p85+h00cXOu5KyIiKi60qrsBIiIiIiIiIjySpfJcf3xS4RExiIxJQ3W5saoYWOJDk3qQk9XtSeAljdpugw3n/ogNCoO8cmpMDM2hKujLdo3doOuTtXI8W1w8e4zZMgzlXHbRnVQp6adSmvf7dMRd569UsbHrz5A5+b1NJ5jftJ0GT75cbsynjWqNxrXcSqXs+at+QsJyVIAQOuGrpg6uGup97rt6YucPE8jdrazgpuKX2t7K3M0qFUDnq9CAABJqem4fP853inmqQNERERERERERJUtPTMbt/ziEZqQjqT0LFgZ6cDBTA9ta5lDT1tS2ekBANLkWbjtn4CwxAwkpMlhqq+N2laGaFPLHLpab24RbVVz+WUsMrJyn4bZytkMta0NVVo7slUN3AtKVMannkWjg6ulplOs0swMhNfEpbLyaQrd0MEYIQnpyjgyWVYu5xAREREREVUEW0dnjJm1CGNmLSpxboi/8EZeM0ubYucf85aqnMec5ZswZ/kmlefnNXb2YoydvViluT2GTUCPYRNKdU511X3oeHQfOh6h/i8R5PMccVHhyMrKhIW1HeydXFG3aWuIRCK1962I74U6P4PFmffzdsz7eXvJE4mI3iDpMjmuP/JGSGQsElKksDY3gaOtBTo0cYeebtVobiVNz8DNJz4IiYpFfHIqzI0N4epoh/ZN6rJGWoMu3vXMVyPtpkaNdCfc8fRVxsev3kfnFuXfCE6anoE5K7cp41mj+6DxG94kZekfh+AXGgUAcLG3xqIpwyo5IyIiqs7Y+IWIiIiIiIiqhPjkVHy36RD2nb8FaXrBgm0zIwOMfqcDvpw2DCaG+th1+jo+/OEP5ed/XzgV4/p2KnJ/E4/Jyj93auaOU2sXFDl3xrIt2H3mhjL23LcKzvZWiEtKxXebDuLgxTtIScsosM5ATwczhvfEvAkDYWSgV+JrVvc1VDcX7z0TxJ2auau8tlO+Ji8X7j4rYqZmfbf5EAIjYgAALg7WWDhlSLmcc/LaQxy5fA8AoK0lwbr5k8rUMT8iJkEQ16tVQ6319VxyG78AwPk7nmz8QkRERERERERVUkKaHD+c9sWhh+FIk2cX+LypvhZGtHDA//rUhbGeFvbdC8Un+3OvLa0Z1QijWzsWub/9/DPKP7evbY7DH7Ytcu6cvU+x/0G4Mr670AM1LQwQL5Xjh9M+OPo4Aqmygjnqa0swtZMTPunhCkPdkkt/1H0N1c0/PrGCuH1tC5XXdnAVzv3nZQyAt/Mp20UJzdOMBQBsTXTL5RyJWHgzW2aeZj1ERERERERvK4VCgRcPbiljHT19ONZWvX6G3nyOtd35PSciegvEJ6fi240HsO/cjSJrpMf06Ygv3x8JE0N9/HXqKj5ctln5+d8XvY/x/TyK3N+4U25Tr07N6uH0r0U3Z5u+dCN2n76ujJ8d+BnO9taIS0rBtxsP4OCFW0XXSI/ojfkTB6tUI63ua6huLtx5Kog7NVP94Zadmwvfhzifb6/y8t2mg8oa6VoONlg09c1ukvLIOwC/7st9X2/1vEkw0Cuf9ziIiIhUwcYvREREREREVOkeegdgxOerEZuYUuScxNQ0bDx0ARfueGLvso8rMLvX7jx7hfe+/g3h+Rpk5JWWIcfPu07h8gMvHF41F5amRhWY4dvHyz9UELdu6KryWreadrAwNUJ8UioAICA8GjJ5Zrk+beDucz9sPHxBGa/+bCL0y+EJDEmpafhs9U5l/PGYPmhQu2w36iSkCJ+0Y2qkr9Z6UyMDQZz/e0dEREREREREVBU8DknC+D8eIE4qL3JOUnoW/rgRjMsvY7FtUosKzO61+4EJ+OCvx4hIKlj4/Z/0zGz8ejkA13zjsHtaK1gYVo2ngL6pXkamCuJWzmYqr3W1NoS5gTYS0l4/lTMwLh2yrBzoapW+SfObRJ6Vg+NPIwVj+ZvhaEpQXJogtimnBjNERERERERVyeMbFxEVGqiM6zRsDokWbwMiIiJ6kzz09sfweT+WWCO94eB5nL/tib3LP6m45P5155kvJn65ruQa6b9O4J/7z3H4p/mwNDWuwAzfPl4BwjrbNo3qqLzWzcm+4mukn73ChkPnlPHqeZPKpUa6omRlZWPm8i3Izn7dZH5kz/bo2bZJJWdFRETVHa/4EBERERERUaXyfBWMwZ+tQlJqvqeCWpiiiZsTTIwMEBOfhHte/kiXyeEXGoXRC3/BjBG9KixH35AITPlmAxJTXxeWW5uboFldZ5gZGyIxRYp7z/2UnwOAR96BmL1yG3YvnV1hOb6NfIIiBHFtBxu11rvYWyvf1MjOzsGrkEg0dK2psfzykmdmYfbKbcjJUQAARvVqhx5tGpXLWV/8tg8RsYkAgNo1bPC/9waXeU+dfEVB8swstdbLMzMF8YuAsDLnRERERERERESkSc/DkzF60z0kZwive9gY66JRDWOY6GkhJkWOB8GJyMjMgX9sGib9+RBTOzpXWI6vYqT4cNcTJKW/ztHKSAdNHE1gqq+NpPRMPAhKVH4OAJ6EJmPugWeV0qDmbeIbLWz84mxpUMTMwjlbGiAhLQkAkJ2jgH+MFPXt3/6Cd3lWDuYdfIaA2Nxr441qmKCDq6XGzwqKS8PzCOFNEc1rmmr8HCIiIiIioqpElp6GzUvnC8a6DhpbSdkQERFRaXj6BmHQJyuQlCpsbG1raYqmbs4wMTRAdEIS7j33+7dGOhJjFqzGjBG9KyxH3+AITP56vaBGurm7i7JG+u6zV4Ia6YfeAZi1/A/s+eGTCsvxbeQTGC6Ia9VQr0a6loNNhdZIz1qxRVkjPbp3B/Ro07hczgqNisOMZZtw38sPUbGJkGbIYG5iBCszY7SsXxudm9fH4K6tYaBXtubwq3edgOerYACAubEhVswZp4n0iYiIyoSNX4iIiIiIiKjSZGZl4YPvNwuavthbmWHVnHEY0LkFxOLcp6KmZcjw24HzWP7nMfiHRWP5n8cqLM/3l2xCYmoaXB1t8cPssXinXROIRCLl5+WZWfh510ks23pUOXbi2kNcffgCHi3qV1iehcmQZSIqPqnczzE1MoCZsXo3RBQnLilV8EYRADjaqnfDgKONBR56Byhjv9CocntT48edJ5TNTsxNDLF8dvkU2lx9+ALbT1xVxqvnToSebtk79JubGAriyDj1fmbyz49LSkVCihTmxoZFrCAiIiIiIiIiqjiZ2TmYveepoOmLnYkuvh9SH30b2kIszr3WlybPxuZrgfj5/CsExKbhp/OvKizPWXueIik9C7WtDPDtoHroUc9aeB0yKwe/XvbHqnO5OZ15Ho0br+LQsY7mm22oIyMzGzEpsnI/x0RfG6b6mntiZbxULmimAwCO5npq7eFgqofHIbnXx/xj387GLwqFAqmybATHp+GGXzy23wyGf56mL6b6Wlg3pnwKvf+4EQSFIjd2szFEHRujcjmLiIiIiIioPH33wVCMnf0F3Bq3LHZebGQYVs4Zj7AAH+WYsZklPAaMKu8UiYiISEMys7Lw/vcbBU1f7K3MserTCRjYuWWBGun1+89i+bYj8AuNwg/bjlRYntOWbPi3RtoOyz8eh3faNy1YI/3XcSz947By7MS1B7j60AseLRpUWJ6FyZDJK7BGWnP1sHFJKQVqpGuqWSNdw8YCD174K+NXoeXX+OXHHX/nqZE2wg+zy69JSmBEDAIjYgRj0fFJiI5Pgpd/KHaevIqFv+7G7NF98cm7/SGRiIvYqWg+wRFYsT33PoQlM8fA2pzN5omIqPKx8QsRERERERFVms1HLuG5f6gytrM0w5lfF6KWQ8Gu5QZ6upg3YQDquzhg3Je/KruUV4S4pFQ0cXPC36vnw8KkYDG5jrYWFkwaDGm6DL/sOa0c337iaqU3frnn5Yf+c1aU+zkLJg3GoilDNLZf/qcbGOjpwFBfve7s1uYmgjhZml7EzLJ5ERCGn3edVMbffzgKVmYmxawonXSZHLNX/amMx7zTAd1aNdTI3m5O9oL4qW8Q5JlZ0NEu+dJRTk6OoMHOf5JT09n4hYiIiIiIiIiqhD9vBuNFZO71RFsTXRz9qC2cLQs2MjbQkWBOD1e42xph6o5HSEjLrLA846WZaORgjP3TW8PcQKfA53W0xPisVx1IZdn47Uru9Zhdd0MrvfHLw+BEDN9wr9zPmdvLFfN6u2lsv+R8TV/0tSUw0FGvnMrKSPi9SsnIKmLmm+VZWDJ6rbmp0ty6tkb4/d2mqGen+YY3z8KS8efNYMHYjC61NH4OERERERFRRXhw9RweXD0HF/dGaNtjINwat4SVfQ3o6RtCmpKM8KBXeHzjIq6e2I9MubDB6szv1kHfkE0wiYiI3hSbD1/Ec78QZWxnaYaz679ArRqF10jPnzgI9WvVwLjFv1RsjXRiCpq4OeP4LwuKrpGePBSp6Rn4Zfcp5fj24/9UeuOXe8/90O/jZeV+zsLJQ7Fo6jCN7Vd4jbR6TekL1EinllONtH8ofvrruDL+/qMxBc6uaHGJKfhm435cuPMUO5bMUqtpi0KhwKzlWyCTv37/r2Mzd0zs36W8UiUiIlILG78QERERERFRpfnj2GVB/PNnEwpt+pJX/84tMHVwN2w+cqk8UxPQ1pLgz28+LPQNjbzmjh+ADYfOQyZ/Xdh/7ZF3RaT3VpKmZwhiPd2CN7qURE9X+OTf1HTNP3E4JycHM1dshTzz9fe8c/N6mNDfQ+PnAMDSP44gICwaAGBhaoQfZo7R2N4t6rnAQE8HaRlyAEBahhzHrz7A8B5tS1x74e4zxCamFBhPTSufN5GIiIiIiIiIiNS1/VaIIP5haINCm77k1aeRLd5r74Rt+RpOlCdtiQgbxzcrtOlLXh/3qI0/bgRBlpUDALjpF18R6b2VpHJhkxY9bfWfDJl/jVSWXaac3iQtnEwxrZMzBjW1h0QsKnmBmqSyLMzY9QSZ2QrlWBNHE4xpVUPjZxEREREREVWkwJfPEPjymUpzRSIRxn/yNdr3HlzOWREREZEmbTl6URD/PPe9Qpu+5DWgc0tMG9IDmw5fKM/UBLS1JNj+3awSa6TnTRiEDQfPKxtmXH34oiLSeytJ0zRRIy1ck7/uWhNycnLw0fIteWqk62PigPJpkqKtJUH7JnXRrXUjNHJ1goO1OQz19ZCalo6giFhcf/QCe8/eQEKKVLnm+mNvjPz8Z5z+dTH0Vfwabj58Abee+gAAdHW0sfbzqRCJNP/+BhERUWmoX61AREREREREpAFPfILgGxypjN2dHTCgcwuV1n42rj/E5VBEXpTBXVuhTk27EueZGRugXaPcp81GxiUiOj6pPFN7a6Xla9Kip6NdxMyi5b+IXx5vavx28Dzue/kDAHR1tLBm3nsaPwMAHnoHYP2Bc8p46UejYWmmuafnamtpYXCXVoKx77YcRlpG8c1y5JlZ+HrDgUI/Vx6NdoiIiIiIiIiI1OUZlgy/mNwiUDcbQ/RtZKvS2lndaqMCL0NiQGM71LY2LHGeqb42WruYKeOoZBliUngtpjTS5MImLaVr/CIRxPmbybzNHoUkYeuNYJzyjNL43jk5Cszc/VTw+6unLcbaMU0q9P0BIiIiIiIiTTI2tVBrvoNzHSz8dS9GTJ9fThkRERFReXjiEwjf4Ahl7O7igIEerYpZkeuz8QMr9BrokK5tVKyRNkS7xqyR1gRphgZqpHWENdKp5VEjfeAs7nv5AXjdJOWX+ZM1fgYAfPXBSLw8shYn1y7CvAmD0KdDMzRxc4aroy2a1nXBoC6tsPKTCfA6tAaTB3UTrH3wwh8L1+1S6ZyQyFh8s3G/Mp47fgDqOtlr9LUQERGVhVZlJ0BERERERETV093nfoJ4cFfV3tAAgBo2FmjTsA5ue/pqOq1CvdOuqcpz6zrb40qeLvaxiSmwsTAtj7RU0rl5PSRf3VZp52uKJt7CUihKnqOOwPAYLP3jiDKeN2Eg3FR480tdmVlZmLViG7KzXz/BuUuL+hjXt5PGz5kzti/2nb+FnJzXX6iAsGiMXbQOf30/E8YG+gXmp8vkmPbdRjz3Dy10P3bAJyIiIiIiIqKq4EFQoiAe0ET16zcOZnpo6WyGe4GJJc7VhB71rVWe62ZjhOuv4pVxnFQOa2Pd8khLJR1cLRGxqk+lna8polJcicx/GUzT1yErS11bI9xd6KGMs3IUSErPwqtoKa75xuLvp5HIyMzB/aBE3A96jJ4PrLFhXFMY6mqmHO2r49446xUtGFs5vCHcbYt/6iwREREREVFVtv1GAJ7du4Znd6/h1bOHiAwJRFJcNDLSpZBItGBoYgYLazu4N2uLZh27o1XXvpBIJCVvTERERFXK3WevBPGQrm1UXvu6RtoNtz19NJ1Wod7poHqNtLuzA6488FLGsYnJlVsj3aI+Uq7vrLTzNaU09bbl/d5EYHg0vt9ySBnPnzgIbuXUJGX+xEEqzTMy0MPaz6fA0tQYP+78Wzm+/fgVzB7TD66OxT/44ZOf/kRK2usGOXWdHTB3gmrnEhERVRQ2fiEiIiIiIqJK8dwvRBA3r+us1vpmdZ0rrPGLu7PqF6pNjQwEcbI0XdPpVAsG+sKbVNLlmWrvkSETrjEy0CtTTvnN+fFPSNNfd913d3bAp+/20+j+/1m96xSe/fv7oqejjdVzJ5bLOQ1qO2Lh5CGCZjaX7z9Hy3GLMH14D3RqVg+WpkZITEnDrac+2HT4IoIiYwEAjjYWCI2OF+xnlu93gYiIiIiIiIioMnhFpAjiJjVM1FrfxNG0whq/uNkYqjzXWE9Y8pOcnqXpdKoFAx3hzXPpmdlq75GRmSOIjTTU+KSy6WiJUdOi4DW+ZjVNMaKlAxb0rYs5ez1x7VUcAODCixiM3/oAB6e3gaSMT6Ndc9EPf1wPEowt7OuGkS1rlGlfIiIiIiKiyibR0kLT9t3QtH23yk6FiIiIytGzfDXSzdxd1Frf3N2lwhq/uDurft3VxFB4zTgplTXSpWGol69GWiZXe4/0fDXSxhqukf545dbcGmkXB3w6boBG9y+Lrz4YgYt3PfHoZQAAICs7GztO/INvZ4wucs3eszdw7tYTAK8b7az9fAp0tN+O93OIiOjtIa7sBIiIiIiIiKh6ik9OFcSOtpZqra+p5vyyMDVWvYGFVr6n7GRmqX+jAAGG+sI3IDJK86aGXLjGSF9zTzzeefIqLt9//dQCkUiEtfPfK5c3AF4GhmPVzuPKeP7EgahTU/WnUqtr/oQBeG+Ah2AsMi4R3246hF4fLUWLcQvRfcYSLP5tn7Lpi6mRPrZ982GBvczU+L0hIiIiIiIiIiovCWnCa0Q1zPXVWu9optlC2eKY6murPFdbImyskZWTU8RMKo6hjvCaXv4mLqrIyNcsxlC3ejyJ3d5UDzuntkSbWubKsdv+Cdh8LbBM+267EYQVZ4RN32d3r42Pu7uWaV8iIiIiIiIiIiKiihKfJGxKr27Ns7o11WWR/4GXxdHWEl7/zmKNdKkYGpS9Rjr/mvx112Wx48QVXL7/HMB/NdJVq0mKSCTCJ+/2F4xduvusyPkxCcn439q/lPHEAV3Qsal7ueVHRERUWmz8QkRERERERJUiKTVNEBup2Wnc2FC9GzTKQizi/z5XNNN839+0DDnSMmRq7RGbIHzjzERDPzNRcUlY/Nt+ZTxpgAfaN6mrkb3zysnJwayV2yCTv35ac/1aNfDJu301fk5eYrEY6z6fjJ8+nQALU6MS57dqUBuXNn4FRxsLwbi2lgTmJqo/oZqIiIiIiIiIqLwkp2cJYiM1m3IY6VVcIatYVPIc0ixjfeH3Nz0zG2ly9QrVY1OFxdXGFfgzU9l0tcRYPrSBYGzD1UDk5ChKtd++e6FYfOyFYGxqJ2cs6qv5669ERERERERERERE5aVgjbR69asVWiPNNycqnImhsNlOaWqkYxKThXsaaapGOhFfrN+jjCcN7IoOVbBJSrfWjQTxc/+QIud+vmYn4pNeP7DWxsIUSz4cU665ERERlVb1qTQgIiIiIiKiKkVHW/j02sysrCJmFk6eqd786ipDlomo+KRyP8fUyABmxqp3/S+JpZkxzIwMkJjnza+QyDi4uziovEdIVJwgru1oq5Hcfj94DokpUgCvm8lMHdIdQRGxau+Tf421uTEM9HSV8aX7z3Hn2StlPHd8f4THJJa4b4Y8UxBHxScJzjI21IOFSfFNXd4f2h1j3mmPA+dv48LdZ3j2KgSxiSnIzsmBg7U5mro5YXTvDujdrgkkEjHuefkJ1jdyrQltLV52IiIiIiIiIqLKp6MlbOosz1avIUVmVo4m03lrZWRmIyZFvaLk0jDR14apvnbJE1VkaagDU30tJOVpEBSakI66tiU3Rf5PWGKGIK5lWb0aIte3N0ZdWyP4RL0umo5KlsE7MhUNHIzV2ufY4wh8duAZFHl+Rd9t44glg+ppMl0iIiIiIiIiIiKicqejk69GWs2aZ3XnV1cZMnkF1khr7tq/VSE10sGRsajnUkPlPULz1Ui71tBMjfRvB84iIU+N9LShPRAUEaP2PvnXWJubCGqky8rcxBCmRgbKJkuZWdlITJEW+D75BEfg4MXbynjW6D5IlqYhWSpszpSfNF34nldcYorgNRno6cDa3LSsL4OIiEiAd+AQERERERFRpcjfJCQxpfgLqPn9d1GZinfPyw/956wo93MWTBqMRVOGaHTPus72uPs8t6GIf3i0Wo1fAvNcYJdIxHCraaeRvNJluY1VkqXp6DT161Lt03j0fEG8e+lsDOjcQhlnyIQNXKYt2VSqc6Z8u0EQfziiF1Z8/G6J64wN9DFlcDdMGdytxLnPXgk75beoX0u9JImIiIiIiIiIykn+JiFJaZlFzCxcgprzq6uHwYkYvuFeuZ8zt5cr5vV20+iebjZGuB+UqIyD4tLUavwSFJd7bVsiFsHVpno1fgEAV2tDZeMXAAiMS1Or8cuZZ1GYtecpcvI0fRnewgGrhjeESMSnzRIREREREREREdGbxTxf8wl1a55ZI62ae8/90O/jZeV+zsLJQ7Fo6jCN7lnXxQF38zwcMiAsWq3GLwHh0co/SyRiuDnZaySvjHw10h0nf1GqfRqN/EwQ7142BwM9WpUpt/z0dLWRlPvWBGTygu/pZcjkgvir3/fhq9/3qX3WF7/txRe/7VXG/Tu3wN4fPlV7HyIiouKIS55CREREREREpHk1bS0F8YuAMLXWqzuf3jz1awnfwLiXpwlMSXxDIhGf52p+LQcb6Opo7knAJHQ33/emczM+hZeIiIiIiIiIqoYaZnqC+GWe5hSq8FFzPr158jd5eRCcqPJavxipoDmQi6U+dLWqXzmWtkTYnEWenaPy2ssvYzD9r8fIytP1ZUATW/wyujHEYjZ9ISIiIiIiIiIiojePo03+GulQtdarO5/ePPVrOQrie89fFTGzIN/giGpfI61QKARfAwCwMFW9qT8REVFVpFXZCRAREREREVH11LJeLUF89ZE3Jg/qqtLa7Owc3HziUw5ZUVXSo00jbD9xVRlff/xS5bXXH3kL4p5tGmksLxLKkGXixLUHytjC1Aj9OzWvxIyIiIiIiIiIiHI1r2kqiG/6xWFCu5oqrc3OUeB2QEJ5pEVVSDd3K+y+m1tEf9MvXuW1+ed2dbfWWF5vkoikDEFsZaSj0rqbfnGYsv0R5Nm5TV96N7DGb+82hYRNX4iIiIiIiKgYFw/vxNpFM5Txx8s2oMewCZWYEVUUuSwDvk/vI9TfBylJ8VDkKKBvaATrGk5wcq0He2fXMu2fmpyIFw9uIS4qHKlJ8TA0MYOFjT1q128KawfVrisSEbVsUFsQX3v4AlMGd1dpbXZ2Dm6oUS9Lb6aebRpj+/F/lPG1fHXPxbn26IUg7tW2iYayenM88QlCZla2MrYyM4a2Fm+XJyKiNxv/TUZERERERESVon3TutDR1oI8MwsAcOr6I8QlpcJShW7b524/RWRcYjln+Hbo3Lwekq9uq+w0SqVnm8bQ09FGhvz1E3PvPHuFVyGRqFPTrsS1u8/cEMQDOrfQWF4rPn4XKz5+V+11Jh6TBXFJ35cBnVuU6nvX7+PlgiY5J3/5Hzo3r6f2PqracfIqklLTlfHYdzpUuycHEBEREREREVHV1ba2OXQkImVjiTPPoxEvlcPCsOTGFBe9YxCVLCvvFN8KHVwtEbGqT2WnUSrd3K2gpyVGRlYOAOB+UCL8Y6SobW1Y4toD98MEcd+GNuWSY1WWnJ6JxyFJgrFaVgYlrrsfmICJ2x4iIzNHOda1rhU2TWgObYlY43kSERERERER0Zvt1bNHOLJ1De5ePAG5LKPIecamFmjasTtGTp8HF/fGKu//9PYVHNiwAs/uXUdOdnaBz4tEItRr3g4DJ85Exz5DS/UaiKj66NDUXVAjffL6Q8QlpcDS1LjEtWdvPWaNtIo6t6iPlOs7KzuNUunZtkm+GmlfNWqkrwviAR4tNZbXijnjsWLOeLXXGXcSNuAr7+/LgQu3BHHn5vULndfEzblUuUxfuhG7T+d+nX9f9D7G9/NQex8iIiJ18F1yIiIiIiIiqhQWJkYY1CX3QnO6TI4vfttX4rq0DBkWqzCP3nxGBnron6dhi0KhwC97Tpe47ranL+48e6WMnews0bGpe7nkWN2FRcfj+y2HlbGZkQHmjOlbiRkREREREREREQmZG+igf+PcItmMzBx8d6LkJ2WmybPx3QnVn65Iby5DXS30aZTbsEWhANb/E1DiursBCbgXlKiMHc310K62RXmkWKWtu+yPzH8bKwFAQ3tj1DDTL3aNZ1gyxm99AKks9yaqDq4W2DqpOXS1WM5GRERERERERLlk6Wn47euPMW9kZ1w/dbDYpi8AkJIUj+unDuLFozsq7Z8pl2HN/97Hl5P64entK4U2fQFe1669eHgLKz8Zj5WfTIA0JanQeUREwOsa6cFdWivjdJkci9fvKXFdWoZMpXn05jMy0MOAzrl19AqFAmt2nyxx3a2nPrjj6auMneys0LFp+T0csiryCY7A5sMXBGN9OzavpGyIiIg0h++UExERERERUaX59N1+0JJIlPGu09fx3eZDyMnJKXR+Ykoaxi5ai1chkRWVIlWyRZMHQ5Ln6a47Tl7D+TueRc5PTEnDzBVbBWMLJw8R7FGYXaevw8RjsvKj0ah5ZUv8DZWVVXjhQmFCo+LQf84KJKamKce+/2g07KzMyiEzIiIiIiIiIqLSm9mtFrTEImW8734Ylp/xQU6OotD5SemZmPznQ/jFpBX6eXr7zO1VB5I8PyN77oXikndMkfOT0jPx2YFngrH5vd0EexRm371Q2M8/o/xoveyfMuWtKbf943H5ZdGvtyj77oXit3xNciZ1dCp2jU9UKsZuvo+k9CzlWGtnM+yY3AL62pJiVhIRERERERFRdZOSGI8vJvXD2X1/QKHIvZanraML96Zt0LbnQHj0H4kWnXvBxqH4axKFycrMxDfThuDysd2CcW0dXTRq4wGP/iPRqksfmFpaCz5/48xh/DBrDDLl8tK9MCKqFj4d119YI33qGr7bdKCYGmkpxixYzRrpamTh1GHCGukTV3D+9tMi5yemSDFz+RbB2KJ8exTmr1NXYdxpgvKj4YhPy5a4hvgER+D0jUdqrfEPi8LI+T8iXZb772BXRzuM7Nle0+kRERFVOK3KToCIiIiIiIiqr8Z1nPDpuH5YteO4cuzHnSdw/vZTTBrUFc3dXWBsqI+Y+GRcffQCfxy9jKj4JIhEIgzp2gpHLt+rxOypIrg52WPq4G7YdPgigNcd7d9dvBYrPx6HCf06Q0sr902xxy8DMWPZFvgG577p1dzdBWPf6VDheb+plmw5jJdB4RjVqz16tGkEUyODAnNiE5Ox+/QNrNxxHMnSdOX4II+WmDjAoyLTJSIiIiIiIiJSSUMHE8zqVhtrLvopx3656I+L3rEY39YRTR1NYaynhZgUGW76xWP7rRBEp8ggEgEDGtvh+FMWWb/t6tgY4b32NbH1RjAAQKEApmx/hCWD62Ns6xrQylM0/TQ0CXP2ecIvRqoca+JoghEtHMotv6T0TCSnZxb6uex8DYzCk2SFztPVksDGRLfQzwXFpeGT/c/Q1NEEw1o4oE9DGzhZFLw2CLy+Rns3MBGbrgbi1LMowedaOZvh3daORb6OkIR0jNl8D3HS3IJsF0sDLB/WEPFSOeKlqt8sZaCrBUtDHZXnExEREREREdGbJVMux/cfjoTPk9waQRsHJ4z79Gu06zEQegaGBdYkxETi/pWzuHx0N0QovkEvAGxdsRDP7l5VxiKRCIMnf4zRHy2AgZGJcjwnJwfXTx/C5u/nITkhFgDgeecqNi35DDOX/FqWl0lEb7HGbs74bPwArNx+TDm2asffOHf7CSYP6obm9WrB2EAf0QnJuPbQC1uOXkRU3H810q1x5PLdSsyeKkJdJ3tMG9IDGw+dB/D6+vvYRWuwcs54TOzfpUCN9PSlG+EbHKEca+5eC2Pf6VjheWtKVGwiRv3vZzSu44TRvTtgYJdWqF3DttC58cmp2HbsMn7+S1i7rCWR4Oe5EwVfKyIiojcVG78QERERERFRpVo0eQiCI2Ox79wt5dgT32B8+tOOItfMHd8fro62bPxSTfwwawy8A8Jw9ZE3AEAmz8KcH7fjh23H0MTNCQZ6OvALjYLnqxDBOgdrc+xZ9jHE4uI72VOurOxsnLrxGKduPIZYLEIdRzu4OtrC2FAPKdIMhMfEw9MvpMDTsHu1bYwtX06vpKyJiIiIiIiIiEo2r3cdhCSk49DDcOXYs7BkLDjsVeSa2d1qo7aVgaDxi0hU8g0j9Gb6ZmA9vIxMxQ2/eACALCsHnx96jp/Ov0IjBxPo64gREJOG5xEpgnX2prr4c1ILiMXl97Ox+VogfjrvV/JEAEN+u1PoePva5jj8Ydti1z4JTcaT0GR8/bc3zA20UdfWCGYG2jDS1UK6PBtxUjleRKQgOSOrwNqG9sbYPrn4r8PNV3GIyNeYJjAuDT1W31DhlQmNaumAX8Y0UXsdEREREREREb0ZDmxYCe9Ht5VxS4/e+N/a3dDV0y9yjbm1HXqNeA+9RryH7KyC1y/yCvJ5jlO7NgjGpi1ahQETPiwwVywWw6P/SLjUbYjPx3RHuvT19aHzB/9E37HTULtBMzVeGRFVJ4umDENwZCz2ns29BvrEJwif/PhnkWvmjh8I15q2gsYvfG/i7fXD7HfxIiAUVx++AADI5JmYs2obfth6BE3qOsNA978a6WDBOgdrc+xd/slbUSPt+SoYnq+C8cVve2FubIh6tWrAwtQIxgb6SElLR0hkHJ75BReoXRaLRfhl/mR0b924kjInIiLSLDZ+ISIiIiIiokolkYixcdE0uDra4ue/TiJDXvhTSwFAV0cLy2e/i6mDu2HL0UuCzxkb6JV3qlRJtLW08Nf3szFj2WacuvFYOR4Zl4jIuMRC19SvVQPbv/0QDtbmFZPkWygnRwGf4Aj45Hk6QH4SiRifjO2LxVOGsls+EREREREREVVpErEIa0c3Rm0rA6y75I+MrJwi5+pqifHtoHp4r70Ttt8UFtIa6vIayNtKWyLGH+81x5y9njjrFa0cj0qWISo5ptA17rZG2DihGexN377r0wlpmbgTkFDiPJEImNC2Jhb3qwsTfe0KyIyIiIiIiIiI3nZBPs9xaPOPytitcUss/HUvtHV0Vd5DolX8LXNH/lgDhSL3BvJmHXsU2vQlLye3Bpg49zts/O5TAIBCocDO1d/g681HVc6LiKoXiUSMjYs/gKujLX7aebyEGmltrPh4HKYO6YEtRy4IPmfEGum3lraWFnYtnYPpSzfh1PWHyvHIuERE3kosdE39WjWw47vZcLC2qKAsK05CihS3nvqUOK+GjQU2fzEDnVvUr4CsiIiIKgYbvxAREREREVGlE4vFWDBpMMa+0xG7z1zHudueCI6MRVJqGqzNjOFoa4m+HZphbJ8OsLd63cgjKTVNsIeJkUFlpE4VxMzYAHt/mINdp6/j94Pn8dQ3uNB5jjYWGNevE+aOGwA9Xd5koK7e7ZrAJzgS1x97Q5ouK3Keob4uhnZrjU/G9kNdZ/sKzJCIiIiIiIiIqPTEYhE+61UHI1s6YP/9cFz0jkFIQjqS0zNhZaSLGmZ66NXABiNbOsDu30YeSRnCImwTPV5zepuZ6mvjz8ktsP9+GDZfC8Sz8JRC5zmY6WFMqxqY3b029LTf/GZAvRvaYNWIhrjsHYt7gQmISZWXuMbGWBcDm9phXBtH1Lc3roAsiYiIiIiIiKi62PPrMmRlvr4uJxaL8dG3a9Vq+lIShUKB+1fOCsaGTP5YpbU9h0/Erl++Q2rS64a5j65fQHx0BCxsWENFRIUTi8VYMHkoxvbphN2nr+HcrScI+q9G2tzk3xrp5ni3bydljXRivhppU0PWSL/NzIwNsW/5p9h1+hp+238WT32DCp3naGOJ8f07Y+74gdDT1angLDXP3cUB8yYMwvXH3njiE4h0WfHvTYjFIjR1c8GkQV0xtk8n6L8FXwMiIqK8RHm7kxIREREREVHZiUQiRfLVbZWdxlvvg6WbsffsTWV8+88laFDbsRIzoorkExSB5/6hCI9JQFZ2NmwtTVG7hi1aN6gNkUhU2em98bKzc+AVEArf4EiExyYgLV0GLYkEVmbGcHe2R/N6taCjzX7CmmbiMRkKhYI/wERERERERASRSKSIWNWnstMgALP3PMXBh+HK+PLcjqhnxyYX1YVvdCq8I1IRkZyBrGwFbIx1UcvKAC2cTN/q65ChCenwj5EiNDEDSWmZyMjKgZ6WGEZ6WrAx1kVDB2M4mutXdpqkYfbzz/D6JBERERGpTSQSKY55Sys7jTKLi4pAgPcTRIUGIT01GQoFoKuvDxMLK9jWcIFz3YYwMFL/ekB8dASCX71AVEggpCmJyMnOhqGpOcwsbVC3SWtY2mq+UURKYjxePLyNuOhwpCYmwNjMAnWbtkLt+k2LXadQKODr+QABL54iOSEOegYGsHZwQpN2XWBgZKKx/JITYvHi0R3ER4VDmpIEcytbOLk1gFvjlmrtc/HwTqxdNEMZf7xsA3oMm6B2PtFhwfD1fIDkhFikJiXCwNgEFtZ2qNe8Lcyt7dTe7z/Z2dkIefUCQT7PkRQfg4w0KSRaWtAzMIKVXQ3YO9WGo2s9iMXiUp/xtkqIicTUbu7IzsoCADTr0B3fbj2u0TOCfJ7j40FtlLG2ji723I+Eto5qN5Avmzkady6eUMbTv1qNfu9+oNEcK8rgeoa8HlDNiEQiRcr1nZWdBpXggyUbsOfsDWV8Z8cyNKhdsxIzoor0MigcXn4hCI9NQGZWNuwszV7XSDd0fWvfm8jOzoFvSAQCwqIREZOA5LR0yOSZMNDThZmxIRxtLNCygStMDPneRHVj3GkC/1uFiKoN3qFDREREREREbxyFQoHbT32Vsb6uDuo68YkZ1UldZ3vUdeb3vLxIJGI0ruOExnWcKjsVIiIiIiIiIqJKo1AocDcwQRnraYtRx9qwEjOiiuZmYwQ3G6PKTqPCOZrrs7ELERERERFVC9dPH8KxP9fB58m9YueJxWI4122INt0HYMiUj4tshJKdnY1nd6/ixpkjeHLrMiKD/Yvd18mtPgZPmo2ug96Flra2Sjn/suADXDq6SxlvuuAFW0dnhPr7YPfaJbh76SQy5bIC61wbNMP0r1bDvVkbwbhCocCZfX/g4MZViI0ILbBOS1sHA8bPwNjZX0DPoOTrIkXlF+TzHHvWLcW9f04hKzOzwDobByeMmD4fvUdNLvcbmuWyDJzevQln929DWIBPoXNEIhHqNGqB0R8tROtufVXeW5qShIObfsTlo7uQEBNV7Fx9Q2M0bNUR3YeOQ8c+w9R6DW+zy8d2K5u+AIDHgFEaPyMuKlwQ2zvXVrnpCwDUrFNf0Pjl4dVzb2zjFyKqehQKBW49zf330+saaYdKzIgqmruzA9ydq9f3XCIRo55LDdRzqVHZqRAREVUaNn4hIiIiIiKiN86le88RGBGjjJu5O0NLS1KJGREREREREREREdHb5opPHILj05VxE0dTaEn4FGYiIiIiIiKiN12mXIYf507C7fN/qzQ/JycHAd6eCPD2RLteA1G7ftNC553YsR5bVyxUOY9g3xdYt/gjXDz8Fz5fsxPm1nYqr83r3uXTWPXZRMjS04qc4+f1GIsmvIPPf/kLbbv3BwDIMtKxcs543L9ypsh1WZlyHN22Fj5P7+OrTUegb6h+g9QbZ45g9edTC21I85/o8GD89vVs3Dx7BIvW74OuvoHa56jixcPbWPXZRMRFhhU7T6FQwNfzAb7/cATa9x6CT1duga5e8U1SA7yf4tv3h5TY8OU/6dIU3L9yBnFRYWz8kofnnauCuH6L9ho/IzUpQRAbGpuptd7QxFQQB/k8L2tKRERKl+49y1cj7cIaaSIiIqJqgI1fiIiIiIiI6I2SliHD52t3CcbG9O5QSdkQERERERERERHR2yhNno0vjr0QjI1oUb2erkhERERERET0ttrw7ScFmr7o6OmjVr0msLR1gI6uLtLTpEiKi0HIqxeQpiSptG9OTo5wT109OLq6w9LGAfpGxsjKzERCTCQCvD2RkZaqnOf14Ca+mTYYq/ZfgY6unlqv5eXjO1i7aIayqYqdU2041akPXT19RIUF4ZXnA2VeWZly/DxvMtb+fQ/WDjUFTV+0dXRRt0lrWNjYQZaRDp+n95AYGy3IcfuPX2DG12vUyu/Fw5tYt/hDZGVmAgBMLazg2rA5DI1NkRAbDZ8ndyGXZSjnP755CUtmDMc3W/6Glra2WmeV5Na5Y/h5/hTBeQBg4+AEJ7cGMDA2QVpKMvy8HiMhJjLPuqNIio/Bkm0ni8wpOSEOX08dhKS4GMG4pa0DatapD2NTc4jEYqSlJCMyNBARQa+QnZWl0df3tnj17JHyz3oGhrBzqg0ASJem4ubZI7h26iDCAnyREBMJXX0DmFpYo26TVmjRuRc6vDNUpZ8bLW0dQVxcU6LCZMnlgjgmIgTp0tRSNUYiIsorLUOG+Wt2CsbGvNOxkrIhIiIioorExi9ERERERERU6YbP/xmLpgxBy/q1i50XFh2PiV//Bt/g3DfWLUyNMLJnu/JOkYiIiIiIiIiIiN5w4/64j/m93dCspmmx88ITM/DBzkfwi5Eqx8wNtDGsuX15p0hERERERERE5SzEzxsXDu1QxnoGhpj0+TL0GDq+yKYrgS89ce/yGZw/+GeJ+1vY2KP70PFo3bUv3Jq0gkQiKTAnUy7DjTOHseOnrxAXFf7vGc+wa823mPy/H9R6PRuXfIZMuQy16jfB9C9Xo34LYR1VqL8PVs4ZhyBfLwBARpoUu9ctgXPdhrh/5QzEEglGzfgfhkyZI2hakZ2djaNb12DHT18px87u+wMDJ85EjVpuKue3eel8ZGVmwtjUAlMWLkeXAaMh0cq9lSktNQUHN67Cka1rkJOdDQDwvHMVBzf9iDEzF6r1tShO4EtP/Pz5VEHTlw7vDMXojxbAxb1RgfkPrp7FpiVzERkSAADwun8DO3/+qsjvz5GtawRNX1wbNsf0L3+Ge7M2hc6XZaTj2d2ruHn2KEJeeZflpRUqNTkR0mTVGhaVhbm1rdrNiooTHRaM5IRYZWxhbQ+xWIzHNy5i3RcfITYiVDA/Uy5DalICwgJ8cPnYbuz65TtMXbgSbbr3K/YcI1NzQZy30Y8q4vPNVygUiAh6hdoNmqm1DxFVD8PnrcKiqcNVqpGe8OU6+AZHKMcsTI0wqhcfjklERERUHbDxCxEREREREVW683c8cf6OJxq51kT/zs3Rol4tONpYwEBPF8nSdPiFRuHSvWc4cOE2ZHLhk07WznsPRgaae/OYiIiIiIiIiIiI3k6XvGNxyTsWDeyN0aehDZrVNIWDmR4MdCRIzshCQGwarvjE4sijCMiyhE/oXjWiIQx1WWZDRERERERE9Ka7d/mUIJ7+1Wp0HzKu2DUu7o3h4t4Ywz+Yi+ysrCLneQwYjYETZ0JLW7vY/bR1dNF10Fg0adcVC97tiajQQADAmX1bMeqjBTA0Lr5pbV6pSQlwb9oG3249Lmjc8h/H2nXx5aYjmNmvOWTpaQCAG6cP49a5YxCJRPh89U607z24wDqJRILh789FXGQ4Tu7aAADIycnBpaO7MOHTb9TKz9DYFN/vOAUX98YFPm9gZIyJc7+DvbMrfv3iI+X4gQ0r0W3wu7B1dFb5rKJkZ2dj1afvQZ6RrhybsmA5Bk+aXeSalh7vYNX+Vljwbk+EBfgAAP7e/iv6jH0f9k4Fb9y/eyn358rY1ALfbT1eoLlIXrp6+mjp8Q5aerwjaEajKce3r8fe9cs0vm9+328/jcZtPTS2X/4GLPqGRrh6Yj9+nj8FCoWixPWRIQFYNnMUJs79DsOmfVbkPMfadQVxXFQ44qLCYWnroFKePk/uFRiTpiSrtJaIqp9zt5/i3O2naORaEwM8WqJFvdqva6T19ZCcmga/0EhcvPsMBy7cgkyeKVi79vMprJEmIiIiqiZYkUJERERERERVxjO/EDzzC1FprkgkwlfvD8OgLq3KOSsiIiIiIiIiIiJ6m3hFpMArIkWluSIRsKCPG/o3tivnrIiIiIiIiIioIkSHC2uT2vcq2PSkKGKxGGIdnSI/b2lrr1YuFjb2mLpwBZbNHA0AyEhLxb3Lp9B10FiV99DW0cXcn7YV2vTlP9b2jvAYMArnD/wJAMiUywAAfce+X2jTl7yGTvsUp3ZvVDbd8Lx9ReXc/jNp/tJCm77k1WvEe3h0/QJunDkMAMjKlOPsvj8wce53ap+X340zhxHq/1IZ9xw+sdimL/8xMbfE3B+34rPhnQC8bnzz95+/YvpXPxeYGxMerPxzo7YexTZ9yU9Hlzf0/0eakiiI46LD8cvC6cqfP9eGzfHOqClwbdgcegaGiI+OwKMbF3B692akS19f71MoFNj+45ewdXRBxz7DCj3HwsYe9s6uiAjyU4798/ceDH9/bok5hvh5w+/5owLj6dJUVV8mEVVTatdIfzACg7u0LuesiIiIiKiqEFd2AkRERERERETmJoZqzXd1tMXu72dh7vgB5ZQRERERERERERERvW3MDYp/2nZ+ta0MsHVic3zc3bWcMiIiIiIiIiKiypacEFup57f0eAda2rnNZLwf31Vrfce+w2Dr6FLivKbtuxUYGzr1kxLXWds7wsHFTRkH+jxTNuFQhaWtA3qOeE+luWNmLRLEl4/tVvmc4pzatVH5Z7FEgnFzvlJ5rWvD5mjUurMyvvfPqRLXJMdX7s/Umyw1OUkQJ8ZGIytTDgAYOeNz/HjgKt4ZPQV1GjWHY+26aNKuC96buwTrTz2Cs1sDwdpfv5iJ1KSEIs/y6D9KEB/Zsgbx0REl5rh1+YJCxzPS2PiFiApnblJ0c7bCuDraYfeyOZg3YVA5ZUREREREVZFWZSdARERERERE5Hf0F1x/8hLXHnnj0ctABIbHICYhCdJ0ObQkYpgZG8LO0hStG7qie6uG6NOhGSQS9jIlIiIiIiIiIiIi1T39qhtu+Sfgpl88noQmITg+DTEpcqTJs6ElFsHUQBs2xrpo5WwGDzdL9GpgA4lYVNlpExEREREREZEGOdaqK4i3//QV5q7aColW+d1eo1AokJEmRbo0BZlyeYHPG5uZIyEmCgAQ6uet1t4tOvVSaZ69k7CxrYOLm0oNYwDAwdkVYQE+AABZehrSpakwMDJWaW2HPkMhFqtW5+VUpz5c3Bsh8OUzAEB8dASiQoNg6+is0vrCpEtT4fP0njJu0KIDLGzs1dqjYetOeHbvGgAgJjwEMRGhsLZ3FMxxrFUXfl6PAQAvHt7E7QvH0a7nwFLnXVZjZy/G2NmLK+380lLk5BQ63nXQGIz/5Osi11na2uPrLccwe2BrSJMTAQBpqck4uWsjRn9UeKOW/uOn49ifa5GRJgUApCTF47vpw/D1piMwt7YrMD87Oxtbls7Hw2vnC09CxOuIRFQ4/79/xfXH3rj26AUeeQcgIDwaMQnJkKbL8tRIm6FNozro1roR+nZozhppIiIiomqIjV+IiIiIiIio0mlpSdC1ZQN0bdmg5MlEREREREREREREpaAlEaOzmyU6u1lWdipEREREREREVEna9x6MP1ctRqZcBgC4cfoQAl48Re+Rk9C2xwA4uNQp8xnZWVl4cusSbpw9Cr/njxDq91J5XklS/21aoSrH2nVLngTA0NikVOsAwCDf2nRpisqNX+o2bqXyOQDg1qSVsvELALx69rBMjV9ePrmL7KwsZWxTwwlRoUFq7aGloyOII4P9CzR+8RgwStn4JScnB8tnj0Xrbv3QddBYNOvYHYbGpqV7AdWMnqFRgTEtbW28N+/7Etda2jpgyJQ52LXmW+XYleP7imz8YmphjRlfr8Ga/72vHAt48RQz+7dEv3c/QPOOPWBmZYt0aSp8Pe/j9J7NCPJ5DgAwNDFDdlYWMtJSlWuNTPg9JqLCaWlJ0LVVQ3Rt1bCyUyEiIiKiKoyNX4iIiIiIiIiIiIiIiIiIiIiIiIiIiIiIiOitZ2nrgPfmLcGWZZ8rx8IDffHnqsX4c9ViWNjYo37LDqjfvB0atekEF/fGEIlEKu//9PY/2PjdZwj1f1mq/NJSktWab2hiptI8sUR4+1D+Zi7FkeRbm5WZqfJae2dXlecCgEO++UnxMWqtzy82IlQQXzq6C5eO7irTnqlJCQXG+o+fgZtnj+Llk7sAAIVCgbuXTuLupZMQSyRwcW+Ees3aoUGrDmjUuhPMre3KlMPbSt/AsMBYk3ZdYWFjr9L6boPfFTR+CQvwQWJsFMysbIucHxUahD3rchvLSJMTcWDDShzYsLLQNVra2liwdjdWzBknGDc0MVcpRyIiIiIiIqLCsPELERERERERERERERERERERERERERERERERVQsDJ86Esbkltq1YiMTYaMHn4qMjcOP0Idw4fQgAYGXviC4DRmPQpFkws7Qpdt+rJ/Zj9f+mISc7u9S5KXJy1JovEolLdY64lOvUpW9orNZ8AyNTQZyanFim8wtr0lJW6dKUAmPaOrr4btsJbPnhc1w8vFPwM5CTnQ1/ryfw93qCU7s3QiQSoX6L9nhnzFR07jcSEolE4zm+qQyNTQuM1W3SWuX11vaOMLe2Q0JMpHIs1N+nyMYvADBm5kLUdK2HrSsWFGgUlF+NWnXxyYrNqNukVYGfA/NiziAiIiIiIiIqCRu/EBERERERERERERERERERERERERERERERUbXRdeAYtO85CDfOHMaNM0fg9eAm0lKTC8yLjQjFoc0/4eSujZjx9Wp0G/xuoftFhgRg3eIPBQ0/LGzs0XXQGNRv0QF2TrVgYW0HHT196OjqCda+370+osODNfsCCQCQlSnX+J4KhaLQcT0DQ8xash7D35+LS0d34cE/ZxDg/RQ5+Zr5KBQKeD24Ca8HN/H3tnWYv2Yn7J1qazTH1ORESJOTNLpnYcytbQv8PJeFvXOdQs6wU2sPCxt7QeOXFBWa/3TsMxRtuvfD9dOH8PDqOfg+e4jk+FjIZRmwsLGHk1sDePQfifa9B0NbRxeJsVHIzspSrjcxt4JNDSe18iQiIiIiIiLKi41fiIiIiIiIiIiIiIiIiIiIiIiIiIiIiIiIqFrR1TdA96Hj0X3oeGRnZyPI5xlePr4Lr/s38PjmZSQnxCrnZqSl4pcFH0BHVx8d+wwtsNfhzT9DLstQxu17D8GnK7dAV0+/xDzSpCmaeUFVULqary0tVdisxMjErEznG5tZCuJh0z7Fe/O+L9OeJbF3qo1xH3+JcR9/ibTUZPg8vY8XD27h2b3rePHwpqBhiJ/XY3w1qT9+PnwDxmYWGsvh+Pb12Lt+mcb2K8r320+jcVsPje1nYGQMK3tHxEaEKse0dXTU2kNbR1cQZ+b5vSxpXbfB7xbZ3CmvAG9PQezWuIXqCRIREREREREVQlzZCRARERERERERERERERERERERERERERERERFVFolEgtr1m6Lv2Pcx96c/sf1GAL7efBR1m7ZWzlEoFPhj+f+QnZ1dYP3dy6eUfzYwMsGcHzaq1PRFlpGOtJSkEue9qSKC/NSaH55vvqmFdZnON7OyEcSJcTFl2k9dBkYmaNahO8bOXoylO05jx41ATFmwHIZ5GtpEhwfj6NZfKjSvqsy5bkNBLFXz9yP/fE021PnPy8d3BXGjNp01fgYRERERERFVL1qVnQARERERERERac6u09fx4Q9/KOPfF07FuL6dKjEjetPFJaXCNzgCodHxiI5PQlqGHGKRCKbGBnCwMkczd2fYW5mX+ZysrGy8Co2Ed2A4IuOSkCJNh76eDsyNDeHu7ICmdZ2grcVLWURERERERERElW3fvVB8sv+ZMl4zqhFGt3asxIyovEQny/AqRorwxAzESeVIz8yGtlgEE31tOJrroYmjKSwN1XvqdnFiUmS4G5iAmBQ5kjMyYW6gAzsTXTR3MoOVUdnPSZNn41V0KkITMhCVnAGpPBtZOQqY6GnB0lAHDR2M4WptCJFIpIFXQ0REREREbzqxWIwWnXuhcdsu+N+YbvDzegwAiIsMg7/XY7g1bqmcm5EmRUJMpDKu37I99A2NVDrH9+l95OTkaDT3qsTn6T14DBil8nzfp/cFcZ1Gzct0vnuzNhCJRFAoFP/mc7+EFeXLyNQcgyfNRv0W7fH56K7KvO5cOokJn31bqblVFS093sGDK2eVcfCrFyqvzZTLCjQbsrR10Fhu/7l68oDyzxItLXQb/K7GzyAiIs3469RVfLhsszL+fdH7GN/PoxIzovIWGhWHh94BiIpLRJI0DdoSCUyNDVGnph2au7vAUF9Po+dlyOS4/8IfPkHhSEiWIkehgLGBHmraWaGeSw24Otpq9DwiInp78W4ZIiIiIiIiIqI3TFZWNl4EhuGhdwAeeQfioXcAnvuHIjMr94lSCyYNxqIpQ9TeO0OWiQ2HzuPOs1d48CIAkXGJJa5xd3bAxP6dMXVINxjo6ap8VnBkLP6+8gCX7j/Hrac+kKbLipyrr6uDwV1b4aMRvdDM3UXlM4iIiIiIiIiIiEg18VI5/rwZjHuBiXgSmoSEtMwS1zSraYpxbR0xplUNaEnEap+pUChw+lk01l32x5PQJPx7v5uARCxCpzoWmNWtNjrVsVRr/0MPw/HPy1g8CklEQGwacgrZPy8rIx2MaOGAaZ2dUcNMX62ziIiIiIjo7aSto4MuA0crG78AQFRooKDxizQlWbDG0MhE5f0vH9td5hyrsptnj2LKghUQi0v+f8YQP28EvsxtNmtubQdbR5cynW9maQOXeo0R8OIpACDUzxv+L56gdv2mZdq3rOo2aQUntwYI8nkO4PXPlCaNnb0YY2cv1uieFaVdz0HY/P1cZVOcJzcvIycnR6WfIc87V5GVKVfGxmaWqFmnvkbzu//PGYQF+Cjj1t36wdzaTqNnEBERkXpk8kz8cfQStv59CS8Dw4ucpyWRoE+HZpg1pi86NnUv05mPvAPwy56TOHntITLkRb+fYm5ihO6tG2LehEFoVMepTGcSEdHbjY1fiIiIiIiIiIjeEFuOXsLeszfh+SoE6TJ5yQtKISk1DV9tOFDyxDxeBoVj8W/7sOnwRWxc/D46NK1b4prJ327AoYt3VD4jXSbH3rM3sf/8Lcwa9Q6+en84dLR5aYuIiIiIiIiIiEhTAmLTsOrcK7XWPA5JwuOQJPx5Ixjr320CdztjldcmpWdixl9P8I9PbLHzsnMUuOITh6u+cZjU3gnfDqoHbRWbzKy+4Ae/GKnKOcWmyrHhaiB23gnBl/3c8V4HFmETEREREREglgjrE7S0dQSxkYmpIA4L8FVp38CXz/DP33vLllwVFxcVjgsHt6P3qMklzt2zbqkg7jZ4rEZy6Df2A6z/apYy3rZyEb7Z8jckEolG9i8tiVbuz5V2vp+p6szS1h7NOvbAo+sXAADRYUG4de4YOvYZWuLao9t+EcQtPXpBJBJpLLe01GRsXjpPGWtpa2PsrEUa25+IiIjU99wvBO99/WuxDV/+k5WdjRPXHuDk9YeYOrg7Vn0yAVpa6v03YVqGDAvX7ca2vy8rG9UVJyE5FYcu3kHn5vXZ+IWIiIrFu2OIiIiIiIiIiN4QF+8+w93nfhV+rrmJIVwdbWFrYQojAz1kyDIREZuA5/6hkKbLlPOCImMxdN5P2PvDx+jWqmGxe/qHRhU67mJvDRcHa1iaGUMmz8TLoHD4BkcqP5+To8DavWfgHxaNHd9+pPYbLkRERERERERERKQ6ayMd1LI2hKWhDgx0JEiXZyM0MR0vI1Mhy8pRznsekYKhv9/Fwelt0MCh5OYvyemZGLT+DnyiUgXjhroStHQyg6WhDhLSMvEwOBHJGVkAAIUC2HYzGMkZWVg3pnGpbtzS15aglpUBapjpwUhXCzkKBeKlmfCKSEGcNLfZtlSWjQVHvJCQnolPeriqfQ4REREREVVdZ/dtRQuP3rC2d1RpfnZ2Nq6e3C8Yc6ztLoh19Q1g7+yKiKDXNR1+Xo/x9PY/aNKua5H7xkWFY8Wc8cjKLJ8H/1Qlf/74Beo2bQUX98ZFzrlwaDtunDmsjLW0tdFnzDSNnN9j2AQc2vIzIoP9AQBPb/2D376ahRlf/wJtHdUbroT4eSM5PhYNW3cSjMeEh8DzzhV07j9K5f0CX3oi0NtTGef/maruJnz6DR7fuKi8mXrz0rlwa9wSNjWKvln6+I7f8OTmZWUsEokwdOqnxZ6TnZUlaMBTnNTkRHz3/lBEhgQox4ZN+6zYn2siIiIqX96BYeg/5wfEJaYIxo0N9NCifm3YmJtClpkJ/9AoeAWEIifn9X9bKBQKbDl6EYkpUmz7dqbK58Unp2L4vB9x30tYy62ro40mbs6wtTCFvq4OElOkeBkUjuDI4hvfExER5cXGL0REREREREREbzgzIwMY6OsiPCZBI/tZmhrhnfZN0b11Q7Rr7AYnO6tC5/2fvfuOiuLa4wD+3V167x1EEAVE7L3E3ruxtzSjURMTNTGamGiKMSaaGKPGEs1TY0vsXWPvXVFBQHrvvW95fxAXBljYFRA138857xzucO+dO7j4zMxvvjevoBB7z9zA4vV7EJ+Srjw25Zv1uLl1CcyNDdU6X0svN0zs3wm92/nCyday3PcfhkThs9U7cfaWv/LY4Yt38O2mffjy3dc1v0AiIiIiIiIiIiKqkIOpHnp5W6NTA0u0cTWHjYluhf2y8qXYeTMaP558ogxmScstwowd93Hyww7QlogrPc8HOx8IQl+0JSLM6+OBdzq7QlerZGyRTI5t16Lw1ZFA5BcVB83suRMLDxtDzFIjkEVfW4yeXtbo4WmNNq7m8LQzglhcPjBGoVDgSkgqvj4SiPvRmcrjy04Eo4ObBdrUN6/yXERERERE9HI4tmM91n39EVp07o32vQajZZfeMLOyrbBvVMhjbP5+PoLu31Qe8/BtBSe3huX6duw7HH+v+0HZ/n7WBExfvAod+gwVBFfKpFJcPrEPfyxbgJSEWOjo6kEs0UJ+bna5OV8FRqbmyM5Iw+eT+uPtBd+jy8DRkEhKNvnJzc7Cng3LsXfjCsG4EVPmwtbJtUbWINHSwryft+LT8b1QkJcLAPhnzxY8eXgHI6d9grY9BqkMbEmIjsDtCydw9eR++F07jzEzFpQLfsnKSMXK+VPxv+UL0bHPcLTrNRiezdtCR1ev3HwymQzXTh3Ehm/nQC4vCVTtNnRcjVzrq8K9cXP0fH0yTv31BwAgLSkBn47vialf/IQ23foLfqdyszOxa81S7N+0UjBH37FT4NrIp9LzHN/1O66e3I9uQ8ahVde+MLWwLtcnNzsTl47txZ8rFyM9OVF5vFHTNhj13rxqXCURERFVh0KhwHtLNghCX/R1dbB42ii8Obgb9HSF/74LjUnAp7/8iWOX7yqP/X36Gvp0aIYxfTpWeb7CIilGzVshCH1xsbPCF+++joGdW8JQv/y//RJS0nH86j3sOH4JImgeZk9ERP8tDH4hIiIiIiIiInqJGOnrwdfDBc09XdHCsz6aN3KFu5Mtvtt8AEv/OFDt+a3NjRFyYCXE4spfzACKH5CM79cJXVp4oed73yAuOR0AkJiaid/3n8XciQNVDxYB/Ts2w/w3h6Jpw3qVnsfH3Rn7fpyD9777HTtOXFEeX7XrBN4c3FVlMA0RERERERERERGpr6mTCW5/3lWtvsZ6WpjS2RUd3S0xaPU15BbKAACP47NxyC8ew5s7qBx7OiAJJ/xLXpQSiYD1E5qhr0/5Fy21JWK82bEePGyNMGbDLcj+3Y1z5elQjGntCFuT8oXUpR39oH2VITTFaxChYwNLHJjRDpM23caF4BQAgEIBLD/1BLvebV3lHERERERE9PKQSaW4efYobp49CgCwtHWAo1tDGJmYQ0dXFzlZmYgODURcRIhgnI6uHqYv/qXCOYe++QH+2fM/ZTBEdkYaln04AZa2DnBv3Bx6BobITEvBk4d3kJ1RsrHP2/OXYc/6H1/Z4Je353+PXz+fjqyMVPw8bwo2fz8fDZq0hKGRCdKSExB47wYKC/IFY3xad8bIaZ/U6DrcvJvh4xVb8OOcycjPzQEAhAc+xA8fTYKOrh7qezWFubUt9PQNkJeTjaz0VEQ9eYysjFS1z5GenIgjf/6GI3/+BomWFpzcGsHK3gmGxqaAQoG05ASEBvghJzNdMM6rRXv0HvVWTV7uK2Hqwp8QFxGKhzcuAABS4mOwZPooWNo6wM27GfQNDJGaGI/A+zdQVFggGOvdqiPe/vT7qk+iUODB9Qt4cP0CRCIRbJ1c4VjfA4YmZijIz0NaUjxC/e9BWlQkGNbApwU+/+1vaOtUHJhLREREte/CHX9BCItIJML2JbPQs61vhf3dHG2xa+lHmLRwFfafKwl2/P6P/WoFv/yw5QCuPwhWtnu388W2b2dBX7fiAEEAsLU0w+SBXTF5YFdIpTJ1LouIiP7DGPxCRERERERERPSSWDl3MqzMjNUKZXlWzzK3s60lFr4zHNOXblIeO3zxTqXBL1u/mqFRYItYLMbKuW/g0r1ARCUUv3RRWCTFvrM3MWtsP43XTEREREREREREREJaagSklOXtYIxpXVyx4p+S4urjDxMrDX759VyooD2+jVOFoS+ldWpgiamdXbHmfBgAIK9IhhWnQvD9iMaVjlMn9KU0XS0xlo1ojHZLLyiPXQlJRVa+FMZ6LLUjIiIiInpVpSTEIiUhttI+5ta2mLdyO9y8mlb4fWMzC3y25i98NWWYICxE1dxisRiT5nyNvmPexp71P1bvAl5gjVt1woffb8TKT9+FtKgQGanJuH3+hMr+vu274rPVu6Gto/oF2mfVuls//LDrHH6YPQmRwQHK44UF+Qi8d12tOQxNTNXqJ5NKERH0CBFBjyrt1+q1vpiz/A9IJBK15v0v0dbRwYLVO7F64UxcPr5Xebyq39fXBo3GzG/WaPwZUigUiI8KQ3xUWKX9er4+GVMW/AA9A0ON5iciIqKadezKPUF7QKcWKkNfnhKJRPjxo0k4cukOiv4NYnkSFY8nUfFo4Gyncpx/aBSWbz2kbLf0csP2JR9CV0db7fVqafHfe0REVLnae0uIiIiIiIiIiIhqlI2Faa2GvlRHrzIPS8JiE1X0LKZJ6MtTerraGN+vk+DYhTsBKnoTERERERERERHR89Dd01rQDk/JVdk3PbcIN8LSBMemvVZfrfNM6VwPErFI2d5/Lw6FUrkGK1VPPUsDuFuXvLwllSsQnZZX4+chIiIiIqK6MWf5H5g4ezF82nSBrr5Blf3tnOtj7MzPsObYfXi1aFdp34a+rfDTvivo1P91iFUEeWhpa6N1135Yuv00hr394bNcwkuny4CR+PGv82jTfQAkWhWHalo7OGPaopX4atPhWg3UcPHwxsoDN/DJz1vh3aqjyvU8JZZI0LBpa4yePh9rjt3D4Mkzy8/ZwBtfrN+L/uOmwsndEyKRqIKZSs0pFsO33WuY/+tOLFy3BwZGxtW6pleZobEpPvl5Kz75eRs8m7dT+bMVi8Xwad0ZizcdwuwfNkFHV0+t+b1atEOHPsNgaGJWaT8tbR207z0UP+w+j/e/WcPQFyIiohdARGySoN2vY3O1xtlamqGll7vgWEh0fKVjlmzapwyKEYtFWPnxmxqFvhAREamD25AQERERERGRSnHJafALjkREXDKycvOgUAD6ujqwMjOGq70VvN2dYGygr/G88cnpCAiPQXhsEjKycyGTy2FmbAgbcxO08naDvZV5jV9LamY2rj94gtjkNKRl5sDCxBCtvN3h6+FS6TiFQoHbAWF48CQSKRnZMNDTgYudFbq08IKJoebXrkpKehauPyxeX2Z2HmwtTeHp6oCWXm41dg5NRMYn487jMCSnZyE9KxcmhvqwszRFWx8P2Fqqt3NNRWQyOR6Hx+BRaDSS0rKQk5cPbS0JDPX14GhtDjcnWzSqZ//ChpuQauYmwoKGnLyCWjlP0zK/s/Ep6bVyHiIiIiIiIiJ6PuIz8vEoNguRqbnIKpAW34PUkcDSUAcuFvrwsjOGkZ7m5S0JmfkIjM9GRGoeMvOKIFMoYKqvDWsjXbRwMYWdqXovf2giLbcQN8PTEZeRj/TcIpgbaKOFixl8HE0qHadQKHAvKgMPY7OQmlMIAx0JnMz10amBJYyf4dpVSckpxK3wdMRn5CMzXwobYx00sjNGM+dnv99XHVFpebgflYGU7EKk5xXBRE8LNia6aF3PHDYmus88r0yuQFBCNgLis5CcXYicAhm0JSIY6khgb6qH+lYG8LAxglhc+UtYpD4zA2Fxc26hVGXfm+FpkCtK2s7m+oKQlcrYmerB09YIj+KyAACZ+VJcDE5BDy/rKkZqzrzMNeUUqL4mIiIiIiJ6uTi7e8LZ3ROvvzsXMqkUUSGPERcZipT4GOTlZAMA9A2NYGnrANdGPrCv517FjELWDs74eMX/kJm2HI9uXUFSbCQK8vJgamEFCxt7NGrWBsZmFoIxG86ov+nNrKXrMWvpeo3WBAC2TvVw4HGOxuOqc87S6nv64rM1u5GekojAezeQkhCL3OxMmFlaw7mBNxr6tqoyMKW0HsMnosfwic+0FrFYjI59h6Nj3+HIy8lG4P0bSImPQVZ6KgoLC6BvYAhjc0s4unrAya0R9A2NKp1PS1sbLbv0QcsufQAA2ZnpiAz2R0J0ODJTk1GQnwctHR0YGpnCvp473Lx8YWRa8/Vxr7KOfYehY99hSIqNwpNHd5GWFI+czAwYmZrBwtYB3i3al/u9UoebdzPMW7kNCoUC0aGBiA4JRHJ8DPJysyGCCMZmFnCs74GGvq3UCooioldfcV11BCJik5D5b121gV5xXXU9e2s0dnd+9rrqsGiExSYq66rNjQ1hbW6K1o3da62u+ppfEOKS05CamQNLEyO0auwOX496lY4rrqsOhV9wBFIysmGopwtnO0u81rJxjdZVJ6dn4frDYMQlpSLj37pqr/pOdVtXHRCK5PRMpGXlwtRQH7ZWZmjn4wFbS7NnnldZVx0ShaT0TOTk5kNLSwtG+rpwsLGAu6MtGrk6sK66Arn5wjplRxv1/y3gVKZvRpbqQPuElHQcuXhH2e7asjGaNnRV+1xERETqYvALERERERERlbP3zA38uvsEbvmHVtpPLBahsZsT+ndqjvdH91V5w14mk+PivcfYf/Ymzt72R1hMYqXzetV3xMxRvTGmTwdoV7GrylPTlmzE9uOXle0Hu35APXsrBEfG4Zvf9+Ho5bsoqKDYvFnDevjxo4lo01hYpKFQKLDp4Dks33oY0Ymp5cbpaGth6vAeWPDWMBjqV/0Sgqr1+YdGY8mm/Th25Z4yCbw0FztLzJkwEG8Mek2j4oZnkV9QhI37z2DzoXMIjqw4uVwkEqF5I1fMe2Mw+nVopvbcGdm5WLHtCLYfv4yE1IxK+xob6KFD00YY17cjhnVrrcEVUF2KjE8WtO2qERBUGbFE+PCqsKj87w0RERERERERvfgO3o/DugvhuBNZ+b0isQjwsjNGn8Y2mPZafZVBKDK5AldCUnHILx4Xg1MQnqK6QBMAGtkaYWoXV7ze0gHaEvWKZWft9MPu27HK9o35XeBsYYAnidlYduIJTvonokAqLzeuiaMJvhvmjZb1zATHFQoFtlyLwi9nQhGbnl9unI5EhLc61sPHfRrAQKfq+6Sq1vc4Pgs/nHiCUwGJKJIpyo1zMtfDB93dMaGtU+3fgyyS4Y8rkdh2PRohSRW/bCYSAU2dTDG7pzt6eduoPXdmXhFWnQ3F7luxSMyqPJTYSFeCdm4WGNXSEYOa2ml0DVRedFqeoG1jrPqeeVyG8LPeyK7yl+fKamhXEvwCAGcCk2ol+CUmXXhNttUIIyIiIiIioheXREsLro184NrIp8bnNjG3Qvteg2t83pedmaUN2vYYWNfLUNI3NEKzDt1rdE4jEzN4t+wA75YdanReKg5WsnZwrvF5RSKRMhSKiKgie09fx6pdx3DLP6TSfsV11c4Y0LkF3h/Tv/K66rsB2Hf2Bs7deohQdeqqR/fD2L4d1a6rnvrtOmw/dknZfvjXCtSzt0ZQZBy+2fD3v3XVReXGNWvoiuWzJ6ONTwPBcYVCgU0HzuDHLYcQnZhSbpyOthamjuiFz94eDkP9qsP3Va3PPzQK3/6+F8cu31VRV22FORMH4c3B3Z5DXXUhNuw7jc0HzyI4Mq7CPiKRCC0862PeG0PRr2NztefOyM7F8q2HsP34RSSkqFFX3cwT4/t2wrDubTW6hleZrYWwTjm/gs+zKmX7mpuoflax/fglSGUln8WRvdqrfR4iIiJNMPiFiIiIiIiIlAoKi/DW4t9wqFQqdWXkcgUePInCgydRGNS5JXw9XCrst/bvU1iweqfa6wgIi8GM7zdj27FL2LJ4BmyfMUDi2JV7eHPRWuTmF6rscy8oAv0/WIoti6ejf6fiG+55BYWY9MUanLh6X+W4wiIpVu06gVsBodizbDaMDDTfIXj/uZuY8s36CgNpnoqMT8GsH/+H/eduYceS92GgVzvF5dcfBOONRWsRk5RWaT+FQoE7j8Mw+tOVGPJaK6z/fAr0dXUqHfPgSSSGz11RZeDLU1m5+Thx9T5ik1IZ/PIS2XnyqqDdqVntFEKUDY6qrYAZIiIiIiIiIqodBVI53vvzPo49TFCrv1wBPIrLwqO4LPTzsYWPo0mF/TZcDMfiw4FqryMwIRuz/3qInbdisGFCM9g8Y6jDKf9ETN12H3mVhNM+iMnE8LXXsX5ic/RpXBxkklckw7tb7+GfgCSV4wplCvx2IRx3ojKw/e2WMNTVvMznsF88Zu7wqzCQ5qnotHx8sucRDvvFY/MbLWCgI9H4POq4GZ6GadvuIzajfMhNaQoFcC8qA5M238GAJrZYNdYX+tqVr+lRbCbGbbxdZeDLU9kFMvwTkIS49HwGv9SAv0sFDgFAB3fVu2qm5wmLqU1UhDmpYqqnLWgHlAqBqSmXnqQgLqPks+RkrgdnC+7qTURERERERERE9F9TUFiENxetwaELt9TqX1xXHYkHTyIxqEsr+HrUq7Dfmr9OYMGv29VeR0BYDGYs3YhtRy9g69fvw9bSTO2xpR27fBdvfPlrFXXV4ej3/rfY8vX7GNCpBYDiuuqJC1fhxJV7KscVFkmxamdxOM7eHz9+trrqszfwzte/VRhI81RkfDJm/bAZB87dxI7vPqy1uuprD4LwxperEVPB5qGlKRQK3A4Ixah5KzCka2tsWDit6rrq4AgMm/tDlYEvT2Xl5uPElXuITUxl8Esp7XwbYseJkk1Z7weGKz+zVbkfFK78WiQSoVmjin9XAeDinQDheZs01GyhREREamLwCxERERERESnNXrG1XOiLvq4OmjRwhoO1OXR1tJGTV4CktEw8Do9BRnaeipmE5HLhSwV6OtpoVM8e9tbmMDbQR5FUiviUDDx8EoXsvJKi/6t+wRg2dznO/LYQerraZaet1I1HTzB96e/KUJX6jjbwcnWAvp4uIuKScOdxGOTy4t1tC4ukePvrdbj2xzdwtrUQhL7o6mihlZc77KzMkJdfgFsBoUhMzRSsceFvu/HT7Ekare/qgyDMWLpJmUZvZWaMZo1cYWpkgMTUDNx8FCJIEz976xFGzfsZ+5bPUTutX10Hz9/CO1+vL5de7mJnCa/6TjAx1EdmTh7uB0UgPiVd+f0D528hKS0Th37+WOWaUjKyMXTOciSlZQqOO1ibw9PVAeYmRhCLRMjMyUN4bBJCohMEqej0cjh66S5W7jiqbIvFIkwb0bNWznXogvDvqJZe9WvlPERERERERERUO+bvfVQu9EVPWwwfBxPYmepCV0uCnAIpUrILEZiQjcx81aHJpSkUwraelhgNbI1gb6ILIz0tFMnkSMgsgH9cFnIKSu4/3QhLw9iNt3Dk/XbQqyJcpKxbEen4aPdDZaiKq6UBGtkaQV9HjMjUPNyLysC/tyBRKFNg+vb7ODenIxzN9AWhL7paYjR3MYWdiS7yCuW4E5mOpOySousbYWn4+kgglg5vrNH6roelY/ZfD1AkK16EpaEOfJ1MYKqvhcSsQtyJSEd+qUCYC8EpmLTpNnZMaQVtiVijc1XlyIN4zNzuJzgfUByo4WlnDGM9LWTlS/EgJhMJmQWlxiUgOfsW/praWuWaUnMKMWbDLSRnCwvV7U110dDWCOYG2hCJRMjKlyIiJRdhybmQyhUVzkWa+9/VSOy5WxL8YqAjwfi2qnfe1inz51goUx1KVJGy/QMTsjUaX5WQpBx8uOuB4Ni7nV1r9BxERERERERERET0cvho+R/lQl/0dXXQxMMFDlbm0NPVQXZuPpLSM/E4LAYZ2blqzVthXbWrA+ytzGFiqI/Coqd11ZFl6qqDMHT2Mpxdvwh6VYSLlHXj4RO8990GZaiKm6MNPOs7wUBXB+FxSbjzOFRYV714Da5v+Q7OtpaC0BddHW208naDvaU5cgsKccs/BImlNoa86heEhWt24qe5b2i0vqt+QZj+3QZBXXXzRvVhamSAhNQM3Hz0RFDnfObmQ4z8ZDn2r/ikxuuqD5y/iXcWr62grtoKXm5OMDXUR0ZOHu4Hhgvrqs/dRFJaJg6v/LSSuuosDJm9rMK6aq/6TjA3NoRYLEJGTh7CYxMREsW6alVe79kei37bjbSsHADA1iMX8NGEgVUG7xw8fwtRCSnKdo/WPrA2V70J5Z3AMOXXhvq6cHMs3uQhOzcf+8/dwJ5/riE4Kg7xKRkw0NWBlbkJWnm7o1dbXwzt1rrGP59ERPTq4v9jEBEREREREQAgMDwWW49eVLYN9XXxzfTRGN+3k8rQlYchUTh+5T62HL5Q5fz2VmYY368T+rRvilZebpBUUKRfUFiEfeduYtG6vxGblKY8x9cb9+DbGWM0up45P21DQaEUvh4uWP7hBLRt4iH4fnBkHCYuXA3/sBgAQE5eAb7dtA+N3Zxw4up9SCRifDxxED4Y01eQOi+TyfHLzmP4ct3fymObD57D9JG94eGs/s6wn6zcjiKpDOYmhvhu5liM6tkOWlolL5Zk5eZh+dbDWLnzOGT/FrJfuPsYy7cdwadvDNHoZ1GZhyFRmPLNBsHDiaFdW2He5MFo7F6+OP/kNT/M/XkbwmOLX0q54heERev+Vvnn88uOY4KHE80bueKHDyegTWP3CvvnFRTi4t3HOHDuFh5HxFbYpzrSs3LVfrBWHbYWphqHFb1M8guKkJiWgXuB4dh58ioOlwmMWvDmUDRr5Frj570fFIErfkGCYwM7t6zx8xARERERERFR7QhKyMaOmzHKtoGOBF8MbITRrRxVhq74x2bhVEAitt+IrnJ+OxNdjGrliF5e1mjuYgaJWFSuT4FUjkP347HkWCDiMooDRvzjsvD98WB8OchTo+tZsC8ABVI5fByMsWSYN1q7mgu+/yQxG1O23sPj+OJgitxCGZadeAIve2P8E5AEiViED3u44b3X6sNQt6SERyZXYO35MHx7tOQ+yNZrUZjS2RXu1oZqr2/hgQAUyRQwN9DGokGeGN7cHlql7stm50ux8kwI1p4Ph+zfYu7LIalYdSYUs3s10OhnURn/2CzM3CEMfRnoa4vZPRvAy964XP/Tj5Pw2T5/RKQWB49fD0vDkqNBKv981p4PE4S++DqZYMlQb7SsZ1Zh/7wiGa6EpOKIXzyCajg0BAAy8oqQmad6N9KaYm2sq3FYUU3ILZQhITMfdyIzsONGNC6HlOx2KhIBS4d7w95U9U6uZgbC+6alg37UUbZ/ak4R0nOLys2rriKZHOm5RQhMyMaxhwnYfj1a8Fl9raEl3uqoeqdPIiIiIiIiIiIiejU9Do/B1iMl9dGG+rr4dsZYjO/XWWXoysMnkTh25R62HDpX5fz2VuYY368z+nZshlZe7qrrqs/ewJe/7RLUVX+14W8smTlOo+uZs+J/KCgsgq9HPSyfPQntmjQUfD8oMg4TP/8F/qHFz2Ny8grw7cY98HZ3xokr9yCRiPHJpCH4YGz/cnXVK3ccxZe/7VIe23TwDKaP6gMPF3u11/fJz1v/ras2wtL3x2NUr/bl6qp/3HIQK3ccLamrvhOA5VsP4dM3h2n0s6jMwyeRmPLVb2Xqqlvj0zeHVVxXffU+5v60BWGxiQCAK/cD8eVvu1X++azcfrRMXXV9/PjRJLTxqfi5TF5BIS7eCcD+czfwOLw26qpznmNdtWZhRVUxMdTHT3PfwJuL1kChUCA6MQVvLlqNTV9Oh4GeboVjbgeEYub3vyvbujra+HbmWJXniIxPRkp6lrJtZ2kOsViMMzcfYMZ3vyM6MUXQv6CwCGlZOQiOjMOO45fw9QYbLP1gPPp3alHNqyUiov8CBr8QERERERERAODYv0nsTy3/aCLG9e1Y6Rgfd2f4uDtj9vj+kFayK+fIXu3w3sheVSZW6+poY0zvDujawhu9ZyxBeFxxuMjmg+fxyeTBMDUyUO9iUHwjunVjdxxYPlfwgOEpDxd7/L3sI7SauAC5+cUvBew7ewMHz9+CSCTC/xa9h8GvtSo3TiIR46PxAxCTlIb1e08DAORyBXYcv4wvpozQaH2mRvo4snIefCp4EGBsoI9FU0fCzdEWM5dtVh7/cethjO3TEfXsrdQ+lyoymRxvfLkWeQUlL0UsmTkGM0f1UTmmdztfnF33BXrP+BbBkfEAgNV/ncTbQ7srE8xLO3r5nvJrcxND7F8xF+bGql9O0dfVQe92vujdzhf5BTX/csSav05i6R8Hanzeso6snIfOzTV7UehF1vGtL/DgSVSV/fR1dbB42khMG9Gzxtcgk8nx0YotUJTavru9rwdaebvV+LmIiIiIiIiIqHac8k8UtL8b5o1RrRwrHePtYAxvB2O8380NUrlCZb9hze3xTud60K6gMLo0XS0xXm/pgM4eFhi8+joi/w0X2Xo9Ch/1dIeJvvrhEel5RWjpYopd77YWBLc81cDGCNvebonOyy4hr6h4N8ZDfvE48iABIhGwbkJTDGhSPkxaIhZhZjc3xGXkY9PlSACAXAHsvhWD+f0alutf2fpM9LTw99Q28HYoH7BipKeFz/o3Qn0rQ8z566Hy+MrTIRjZ0gHOFurfj1VFJldg6p/3kF9Ucv940SBPTO3iqnJMD09rNP+gPQavvo6QpOJdGtdfDMfk9i5wtSq/phOPSj5X5gba2DWldaUhIPraEvTwtEYPT2vkF9X8LpkbLoZj+amQGp+3rD3TWqODu2Wtn6fRwn+QmS+tsp+ZvjaWjWiMQU0rD0hvUCa86GFMFgqlcuhoVf67CxTfi78XlVHueFa++sEvCw8EYOOlCLX6jmvjhG+GelUYIkVERERERERERESvtmOX7wraK2a/gXH9OlU6xqeBC3wauGDOhIGV1lWP6t0B00f1Ua+uuk9HdG3ZGL3e+6qkrvrAWcx7Y6hGddVpWTlo3bgBDv40r8K66oYu9tjzw1y0HP+Jsq5679kbOHD+ZnFd9VczMeS11uXGSSRizJ4wELFJqVi35xSA4nu5249dwpdTR2q0PlMjAxz9ZT58GriU+76xgT4WTxsNNydbzFxaEtzxw5aDGNu3E+rZW6t9LlVkMjkmf7laUFf93fvjMHN0P5VjerdvirPei9Drva8RHBkHAFi9+zjeGdYDbo625fofvVyy0aK5iREO/DQP5iZV1FW3b4re7Zsiv9S6asqa3Sfw3eZ9NT5vWUd/WYDOLbxqfN4RPdohN78Qc1b8D3kFhThy8Q5aT/gUbw3pjva+DWFjYYqiIimeRMfjyKU72H3yCoqkxc+G9HV1sGnRdHi7la/jfyo+OV3QNjbQw1+nruLtr9YK6plVCYtNxJj5P2PxtFH4aPzAal0rERG9+qp+Yk5ERERERET/CZHxwsTpwV1aqj1WLBZDR1v1wwd7K/MqH06UZmdlhu9mjlG2s/PyywXTVEVXRwu/L5xa4cOJp5xsLTGyZztlu6BQitz8Qrw1pGuFoS+lfTi2H0SikmLv83cCNFofAHz93ugKQ19KmzSwC4Z1K3lQUlgkxeaDZzU+V0X2nbuJoH8fMgDAxP6dKw19ecrS1Ai/L5yqbMvlCqzefaLCvlEJycqvuzT3qjT0pSw93WfboZWeP3MTQ8x/cwge7FpWK6EvAPDtpn245R+qbGtJJFj6vmY7VhARERERERFR3YpOyxe0BzQpX/CqilgsqjQYws5Ur8rQl9JsTfSweFBJcG9OgQwn/ZPUHg8Uh8isGd+0wtCXpxzN9DGsecmOlgVSOfKKZJjUzrnC0JfSpnetj1K3IHH5SYrqziosHNiowtCX0sa1ccIg35K1FMoU2HKt6hBgdRzyi8eTxBxle2xrx0pDX56yMNTBmnG+yrZcURz+UpHSn6sO7hZqB4AAgJ62pOpOVCkHUz18ObARrs/vUmXoCwA0dTaFfqmfe16RDMceJqh1rrNByUjJKV/Ynl1QcwE+WmIRxrd1wj8fdcDykT6CtRIREREREREREdF/R1R8sqBdVV1xabVSV/3BeGU7Oy+/XDBNVXR1tLHpy/eqrqvu1UHZLigsQm5+Id4e0r3C0JfSPhw3oExdtb9G6wOAr6ePqTD0pbTJA7tiWLc2ynZhkRSbDpzR+FwV2Xf2OoIiYpXtiQO6VBr68pSlqTE2fTld2ZbLFVi963iFfUt/rrq08Ko09KUsPV0dtfv+l0wc0AU3tn6Ht4d2h6WZMSLjk7Fo3W70mfENmo/9GG0mzce4BSvx59GLytCXXm19cX7DYgzsXPn7EhnZuYJ2bHIapi1Zrwx9ad6oPlZ+/CYubPwKt7cvw5Ff5uOj8QNhXOr3TKFQ4Iu1u7DvzPUavnIiInrVMPiFiIiIiIiIKpScnlWn5+/d3lfw0OPGQ812SB3WrQ1cHapOb+/a0rvcsVljqr5J72RriQbOJS+mPAqJUiu5+ykHa3NMGtBZrb7z3xwiaO84cUXt81Rm/d7Tyq8lEjEWvjNc7bHNGrmiU7NGyvbxK/erHFPXnymqPWmZOfjj0Hms23saaVk5VQ/Q0L6zN7F82xHBsbkTB6J5I9caPxcRERERERERPT8VBTg8Tz28rKEjKSlCvh2RrtH4Qb52cLGoejfNLh6W5Y5N71q/ynGOZvpwsyop+PWPy9boHqS9qS7GtXZSq++c3g0E7b9vx6roqZlNlyOUX0vEIszr66H2WF8nU7R3M1e2T/onVjmmrj9T/0WxGfn439Uo/Hk9GnlFVQewaEvEGOgrDH1aejwYuYWVjy2UyvHtkcAKv5dTIFV/wVWQyhXYfy8OGy5G4Elido3NS0RERERERERERC+35PTMOj1/n/ZNy9RVB2s0fni3NnB1sKmyX7dWjcsdmzWuf5XjiuuqS8LBH4VEalxXPXnga2r1XfCWsN55x/HLap+nMuv2/KP8WiIR44spI9UeW1xXXbLhgDrBPHX9mXqVSGVySMRi6KgRqDRxQBcsnTUBXm5VP0PLyBbWRCemZqCwqPiZxMeTBuPchkV4a0h3NPesj4Yu9ujSwhtfvTcat7cvg3eZ+Wd+/zvSMmu+xpqIiF4d6scCEhERERER0SutYT17QXvRur+wceFUaGnV3m6WCoUCOXkFyM7NR0FR+cJsc2NDJKRmAIAgQV0dPdv4qNXPzUlYYN7A2U6twBgAcHeyRXBkPAAgN78Q2Xn5MDbQV2vs0K6tIRarl8fq6eoIH3dnPAwp3mU3LjkdEXHJqGdvpdb4imTn5uOWf6iy3b6JB+yszDSao2OzRrh0r7jQPiohBdEJKXCyFb7E0tDFHveCil/uuPogCIcv3sHAzi2eed3VteCtoVjw1tA6O//L6u9lH6Gw1EsbWbl5iEtOx41HT7DrxFWExyUhLjkdP2w5hG1HL2LL4ulo20T9l3gqc/1BMKYt2Sh4ANitVWN8+sbgGpmfiIiIiIiIiJ6fBjbCXQu/PRqE1WN9oSWpvX2LFAoFcgtlyC6QolAqL/d9MwMdJGYVAACCNQx56Oap3v05VythOIy7tYFagTEA4GZlgJCk4iLQvCIZcgpkMNJTr9xnoK8dxGJR1R0BNLI1gre9MfzjisOb4zMLEJWaC2c111mRnAIp7kZmKNttXM1ga6J6J9GKtHezwNXQNABATHo+YtLz4GgmvAfbwMYQD2KKi6NvhKXh2MME9POxLTfX8zK3twfm9q6Ze2MvgtOzOyrvzSkAZOZJEZOejxthafjrdgySsgsRnpKLr44E4s8b0dj8RnN42BhVOuf0rvWx504s5P/e8gtPycWbf9zB75OaV/j5ziuSYcZ2PwTEV/w7WnoX2arM7uWOdzvXU7Zzi+RIzSnEg5hMHLofj1sR6cgpkGHXrRjsvxeHxYM9Mbl95TvMEhERERERERER0aunYT0HQfvL33bj9y/ee4511UXlvm9uYoiElOL77oGa1lW39VWrn5tjRXXVVQfGAE/rquMAaF5XPaxbG/XrquuXratOQ0RcEurZq1f/XZHiuuqSTUrbN2mocV11p+aeuHTvMYDK6qodcC8oHABw1S8Ihy7cwqAurZ553dW14O3hWPC2+huHvmjkcjmWbNqHH7cehExW/jlgRbYeuYBtRy9iVK/2+OHDSTA3MVTZVy6vOLxoTJ+O+OJd1cFA9lbm2Lf8Y7SdOB/p2bkAgMycPKzfewrz3hiq1jqJiOi/h8EvREREREREBAAY3KUlFq7dhYLC4gCWvWdvwu9JFN4Y2AX9OzUXpLA/K6lUhrO3/XHg3E3cC4pAYESs8nxVeXrTU10NXeyr7gTAxFD4QKGhi/rXWXZsVo76DyhaelW9o2/Z/k8fUADA3cCwagW/3PQPgVRWEuThYmeFiLhkjeYom4oeFptU7gHFyJ7tlMEvcrkC4z//Ff06NMWYPh3QrVVjmBo9+4sj9PzYW5mXO+bj7oxebZtg/htDsHLHMSzesAdyuQJxyekYOnc5Tvy6AL4e1Xshwj80GiM/XYm8gpKdmpt7umLbNzPUfsBHRERERERERC+O/k1s8fWRQBT8G8By8H48HsVmYnwbZ/RpbAM3a9WFleqSyuS4EJyCIw8S4BedgeDEHOX5qpKRV76IujIN1FyvSZkgiwbWlYdilGZcZmxWgVTt4JfmzqZqnwcAmjmbKoNfAOB+dGa1gl9uR6RDWqog1tlcH1Gpmt3n1dYS3gOKSMktF/wyvLm9MvhFrgDe3nIXvb1s8HpLB3TxsISJvvYzXgEBgJN5+XvePo4m6NPYBh/3aYAlx4Kw4WLxPeCQpByMWHsDx2d1gIOZ6pAfTztjzOnVAD+cfKI8diE4BZ1+uIi3Orqgg5sFLAx1kJFXhOthadh0ORJRaXkAAAczPcSm5wvmM9FXvwTO3EAH5gY65Y63d7PAu51dcco/EbN2PUBabhEKpHJ8utcfErEIE9o6q30OIiIiIiKi/7JZS9dj1tL1db0MIiKiahv8Wit8vmYnCgqLnx3sPXMdfsEReGNQVwzo3LLm6qpvPcL+czdwLzD837pq9Z5VpGdpWFddJshGFZMydb3qjgNQriY4KydPg7pqd7XPAwAtvd2FddWPw6oV/HLz0RNhXbW9FSLikjSao1xddUxi+brqXu2VwS9yuQLjP/sF/To2x9g+HdGttQ/rqjU0felG/Hn0ouBY73a+mDSoK1p7u8PKzAQFRUWIjEvGmZsP8dvfJxEZnwyFQoFdJ6/gln8ojv26oMI6aQAwNCj/rENbS4Kv3xtT5docrC3wwdj++GrD38pju05eYfALERGpxOAXIiIiIiIiAgA4WJtj8dSR+HTVDuWxJ1Hx+Hztbny+djfsrczQvokH2jbxQKdmjeDj7qzRLprnb/tjzk/bEPRvkrumMrPzNOpvaqzejW8tiTB5v+wDC03GFkllKnqW5+aoXvr9U+5OwgT9pLQsFT3VE5OYKmhvP34Z249frtacaZnld1t9d3gP7D9/CzcfFafgKxQKHL18D0cv34NEIoaPmxPa+DRAB9+G6NTME7aWmr2MQnVPLBbjo/EDYKivh7k/bwMA5OQVYNqSjbi8abFGf0+UFhKdgCGzf0R6Vo7ymHd9R+z9YY7aDwKJiIiIiIiI6MVib6qHz/o3xBcHHyuPhSTl4qsjgfjqSCDsTHTRpr45Wruaob2bBbztjTW6t3DpSQrm7/PHk8ScqjtXIDNfvZDqp0zVDBTREguvoWyYiyZjpWruVggA9a00C9JxsxLeG03OLlTRUz2xGcJwjt23Y7H7tmY7kJaVllu+4P3NjvVw2C8etyOLdzlVKIAT/ok44Z8IiVgEL3tjtK5nhrb1zdHezQI2JrrVWgOV0NOW4KvBXtASi7D2fDgAICm7EJ/ufYQtb7WsdOyHPdwRk56P7TeilccSMgvw3bFglWNM9LSwbnxTDFp9XXDcrAbDfXp522DnlFYYvPq6MjRq4YEAdGtkVS50iIiIiIiIiIiIiF5dDtYW+GraaMz7ZZvy2JOoeHy+Zic+X7MT9lbmaO/bEO2aeKBTM0/4NHDRsK76EWav2IKgiGe7b56p4Yaa6gaKaEmEgeymhurfF5WUGatRXXWZOumqlK+rztRofFnRZeuqj13C9mOXqjVnalb5uuqpI3ph/7mbuPmoOBhdoVDg6KU7OHrpTnFdtbsz2vp4oEPTRv/WVZtVaw2vsj8OnROEvkgkYqz77F2M7t1R0E9HWwuN3Z3R2N0Zbw7uhne+XosjF+8AAEKi4zH5i19x/NfPKtyQ0ki//DOlri0bw87KTK01ju3bSRD8EhwZh8TUDNhYsF6eiIjK49bIREREREREpDR9ZG9s+Pxd2FiYlPteXHI69p69iXm/bEfHt75E45FzsWjdX2rdKP/rn2sYOnf5M4e+AIBcof4LDQAgFj3bf/KKnzGkQlMmGjwIqah/6TCMZ5GWWb3xFcnKzS93TFdHGwdXfIzJA7uUe6Ajk8lxPzgSG/adwZuLf0PD4R+hz8wl2HXyKmQavMBCL4Ypw7qjeSNXZfthSBT+ufHwmeaKSkjBkNk/ICE1Q3msgbMdDv70MSxN1d8Rm4iIiIiIiIhePFM6u+LXsb6wNtIp9734zAIcvB+PhQceo+dPV9BqyXl8ezQQydkFVc67724sxmy49cyhLwAgVyg06i9+xluJzzpOU0a6kqo7lVI2kCY9T71dRVVJryCkpbpyCsoXietqibF7amuMa+MESZkfrkyuwMOYTGy+Eolpf95Hs2/OYsia69hzJxYyuWZ/3qTaJ308YG9aUvx8KiAJwYnlC9pLE4tFWD7SB98N84a5QdXBLS1cTHH0g/ZwKBO+oi0RwUyN8ZrwdTLFGx1clO38Ijn+uBJZo+cgIiIiIiIiIiKiF9/0UX2w8YtpFYY0xCWnYe+Z6/hk5TZ0ePNzeI/4CF/+tgtJaRkVzCT016mrGDJ72TOHvgDP8EzjGR9OiJ7TQw1jDeuqTQ2FQTbVr6uu/J72s8hWUVd96Od5mDyoa8V11UERWL/3H7zx5Wp4DP0Avad/jV0nL7OuugypVIbvNu0VHFvw5rByoS9lGRno4Y9FM9CwnoPy2FW/IBw4d7PC/qZG5TdZaOXtrvY6nWwtYVcmvKc6v/dERPRqU38LISIiIiIiIvpPGN27PQZ1aYF9Z29i/7lbuOoXhMycvHL9ohNTseLPo1i/9wyWz56IsX06VDhfWGwiZizdJLjhbG9lhtG92qO9b0PUd7SGraUZ9HV0oKcrLM72GTUXkfEpNXuBBAAolGq2e3F1GOrrYtUnb+Kj8QOw/fhlnLx6H35PIiEv82KFQqHAVb9gXPULxurdJ/DH4ulwc7Sp0bWkZ+UiQ8NdDp6FrYVpuc/zq04kEmF49za4GxiuPHbm5kP0attEo3nik9Mx6MNlgt/9enZWOLhiLhPuiYiIiIiIiF4RI1o4oJ+PLQ77xeOQXzyuh6UhK7/8/arY9Hz8ejYMm69E4rth3hjZ0rHC+SJScjF790NBkIediS5GtHBAm/rmqGdpAFtjXehpi6GnLQxDab3kHKLTyhfeUvUV1kIRskJFIbuBjhaWj/TB+93csPt2DP4JSMKj2EyUzXZRKIAbYWm4EZaGdRfCsX5CM7haqbfLqboy8oqQWc3QHHVYG+uW+zzXFT1tCfp42+KPqyXhKOeDkuFhU3WI8xsdXPB6CwfsvRuLs4HJ8I/LQkpOIWRyBRxM9eDjaIIRLRzQw9MaErEIdyLTBeO97I2hLan5vc+GNrPHugvhyva5oBR81r/GT0NEREREREREREQvuNG9O2JQl1bYd/YG9p29gav3A1XUVadgxbbDWL/nH6yYMxlj+3aqcL6wmERM/25Dmbpqc4zu3QHtfRvCzdG2uK5aVxt6usIQ/cavf4TI+OSavUACUDt11aqeaRjq6+HXeW9j9oSB2H7sEk5cuQe/JxEq6qqDcNUvCL/uPI7/fT0Tbo62NbrG9Kyc51hXXX5TiGd1/dETxCalKduG+rqYOaafWmP1dHXw0fgBeG/JBuWxnSevYFj3tuX6ujuX/3mXDXKpir2VOeJT0pXt1FrYvJWIiF4NDH4hIiIiIiKicgz0dDG+XyeM79cJMpkcj0KjcePRE1zxC8LZm4+QklGSap6dl49pSzZCX1cbQ7u2LjfXz38eRX5hSZH7kNdaYf3nU6Cvxs3bzJxX94WLih76aNLfzLh8grgmLEyEBfcfju2Hr94bVa05q+LmaIPP3x6Gz98ehsycPNwOCMVVv2Bcvh+Iq37BkMpKduu9FxSBwR8tw4WNi8qttTrW/HUSS/84UGPzqXJk5Tx0bu5Z6+d50Xg42wnaYTGJGo1PSc/C4Nk/ILTUOAdrcxz8+WM42VrWyBqJiIiIiIiI6MVgoCPBqFaOGNXKETK5AgFxWbgdkY7rYWk4H5yM1JySe4o5BTLM2vUA+toSDPS1KzfXr2dDkS8tKZAe0MQWq8b6Ql+NUIzsfFmVfV5W2QWaXVvZ8B0z/eoFG5sbCO8Bz+haH58PaFStOaviamWAT/p44JM+HsjKl+JuZDpuhKfhamhx2Iu0VNH0g5hMjFx/Ayc/7FBurdWx4WI4lp8KqbH5VNkzrTU6uL8498zcbYQBOuEp6t8DN9LTwqT2LpjU3qXKvo9iswTt5s61Exbtbi28Bx+RUvuF70RERERERERERPRiKq6r7ozx/Tr/W1cdhRsPg3HlfhDO3HqIlPSS+5bZefmY+u166OvqYGi3NuXm+unPw8K66q6tsWHhNLXqqrM0rD1+mWh6bRk5wnu2NV5XPW4Avp4+plpzVsXN0RafvzMCn78zoriu2j8EV/2CcOneY1z1CypTVx2OQbOW4uKmr2u2rnr3CXy3eV+NzafK0V8WoHMLrxqb7+GTSEG7lbc7DPR01R7/WgtvQftOQGiF/YwN9OFkY4noxJLNLHV0NHstv2z/gsLa3zyAiIheTgx+ISIiIiIiokpJJGL4erjA18MF7wztDrlcjjO3HmHJpv245V98k1OhUGD+qh0Y1LklJGV21jx25b7yaxNDfayd/7ZaDyfyCgqRmfPqFlKHxiSipZeb2v1DohMEbWtz42qd38bcRNBOSs9S0bN2mBjqo1urxujWqjEAIC0rB38eu4RlfxxE+r/J8ZHxKVi18zi+fPf157o2enZaWsKXqQqK1N8BIS0rB0Pm/IjH4bHKYzYWJjj08yeo72BTY2skIiIiIiIiohePRCyCj6MJfBxNMLmDC+RyBc4HJ+PHk09wJzIDAKBQAF8efIx+PraQiEWC8acCkpRfG+tpYeXoJmqFvuQVyZCZ/+oWV4Yl56CZBqEYocnC+7FWRtULQ7EuMz45u7Ba82nKWE8LXRpaoUtDKwBAem4Rdt2KwU//PEFGXvF9q+i0fKw9H44F/Ro+17W9irTFwmcDhaXCmGrS7Yh0QbuDu0WtnEdLIvx7prauh4iIiIiIiIiIiF4uxXXV9eDrUQ/vDOtZXFd98yG+/X0vbvkXh4IrFAp8uupPDOrSqnxd9eW7yq9NDPXx24J31a6rLht28ioJjU6oZl21iYqe6rGxED5PSUrPrNZ8mjIx1Ee31j7o1toHAJCWmYM/j13A95v3l6qrTsYvO45i0dTa3ejzZZCZLfxdsLXQLCTe1tJM0E7JUF1H7+3uJAh+ycjW7PcwI0vY38K05oJ7iIjo1cLgFyIiIiIiItKIWCxGzzZN0KW5F3q+9w3uBUUAAGKS0nAvKFxw0z0nrwDxKenKdrsmHjAy0FPrPLcDQiEvtfvqq+aWfyhG9myndv/bAWGCdrOGrtU6fxufBhCJRFAoFMr11CVzY0PMHNUH7Xw80OO9b5TrOnLpLoNfXiJxyWmCtroP0rJy8zB87gr4BZck8FuaGuHQT5/Aw7n8Lt5ERERERERE9GoTi0Xo1sgaHd0tMfDXa3gQU1xcG5uRjwcxmYIwk9xCKRIyC5TtNq7mMNRVrxzmbmQGXuFbkLgTmYFhzR3U7n8vKkPQ9nWqXpF0K1cziETFoT3F60mv1nzVZWagjaldXNHG1QwDfr2mXNeJR4kMfqkBcZn5gnZ1g4Mqkl8kw7GHJcX85gba6NPYtsbPAwDxGcLrsayF6yEiIiIiolfXjlXfYufqJcr2N/87hiZtu9Thiqi2JERH4N2e3pX2+WDJb+gxfKLac6YkxCHqiT8SoiOQnVlci2NkYg5LOwc09G0NE3PLaq1Zlcy0FAT53URCVDhysjMhkUhgaGwGO2dXuDbygZlV7fw3+MumqLAAMWFBSIyJQkpCDPJysiCVSqFvYARjcwu4NmwMZ3cvSLQ0f2VvyYzRuH76sMrv2zi4YMOZgOosn4hqgVgsRs+2vujSwhs9pi7GvaBwAEBMYmoFddX5wrpq34bq11X7h7ziddUhGNmrvdr9b/8bsvNUs0au1Tp/23J11SFVjKhd5iaGmDm6H9o1aYjuUxeX1FVfvMPgFwAmRgaCdk5+gYqeFcvJE/Y30lf9e9inXVOcvFqyEW5AWIza5ykoLEJojDCkyMHKXO3xRET038LgFyIiIiIiInomOtpaGNWrvTL4BQAi4pIFDygyyyTLmxjpqz3/juNXqr/IF9iB87fw3cwxEJfZBbUigeGxeBgSpWzbWZrB1cG6Wue3NjdBkwbOyqCNwIhY+AVHwtfDpVrzVlcrbzd413fEo9BoAMWfqZq04K2hWPDW0Bqdk0qcuflI0HZ3qrrgIze/ACM/+Rm3A0rCh8yMDLB/+Vx41Xes8TUSERERERER0ctDR0uM4c3tlcEvABCZmisIfsnMkwrGmOipXwrz9231CzNfRkcexGPxIE+IxaIq+wYlZMM/rmQ3Q1sTXbhYGFQyompWRrpobG+Mh7HF8wYn5uBhTCZ8HKsXKFNdzV3M4GlrhID4bADFn6maNLe3B+b29qjROV8G54NSBO36VtX7/FRkx41oZOaX/M6PbOkAXa2q77E/i7LX41YL10NEREREREQEAAV5ubh1/gRunT+Oh9cvIDE2stL+Hk1aov/4qXht0BhIJJJqn//Kif04vHUtAu5cgVwuV9nP1skVLbr0xoQPv4SRiVm1z/u8KBQKfDaxLx7duiQ43n3oeMxaul6tOW6dO47rpw8j8N51RIcFQSaVVtrfwMgEnQeMxKBJ0+Hs7vnMayeil4uOthZG9e6gDH4BgIjYpDJ11XmCMaaG6t933H78UtWdXmL7z93Ad++PU6uu+nF4TAV11TbVOr+1uSmaNHCBX3BxXXxgeCz8giPg61GvWvNWVytvd3i7OeHRv9cbEZdUo/MveHs4Frw9vEbnfB7srMwE7QfBlf/7qaz7pX5PAcDG0rTijgAGvdYKc3/eqgzfOXfrIeRyuVqf1Yt3A1BYVPLvBgtTI3iyNpqIiFSonSffRERERERE9J8gkQj/s1JHW/hShWmZNO0nkfFqzfsoJAq7Tl2t3uJecLFJadhy5KJafZds3i9oj+mtfqJ9Zd4Z2l3Q/nzNLshkqh/ePy9apT5XOtrVL06g5yMgLAaHLtwRHOvXoVmlYwoKizDus1W44hekPGZsoIe9P85B04Z1+7CMiIiIiIiIiF4MWhJhaIl2mXuSJvragvaTpBy15g2Iy8KeO7HVW9wLLi6jANtvRqvV98eTTwTt11s41MgaJncQBk1/dTgQshdgR9LS97Z1JCyfqq6zgUm4F5WhbEvEIvTwrF54eVmx6fn4/kSwsm2qr4XpXevX6Dmeyi+SYe35MMGxXt7Ve2mAiIiIiIiIqCJXTx3EpI6uWPbhBJzZt63K0BcACH5wGys/fRfzxnZHTFhwlf1VSYyJxIIJffD9rPF4dOtSpaEvAJAQHY5j29cjPTnhmc9ZF47v3Fgu9EVTh7etxcm/NiMi2L/K0BcAyM3OxIldv+PDoe2w/ZdvlC+KE9GrT6vM/WbtMjWwZeuqgyPj1Jr3UUgUdp18tTfUjE1Kw/8On1er75Lf9wraY/p0rJE1vDOsh6D92a87XsC6avU3QHiVdfBtBJGo5BliZHwyzt58qPb4/x06J2i3b9JQZV97K3P0aO2jbEfEJePg+VtqneeXHUcF7d7tmgrWTUREVBorF4iIiIiIiAgAsPngOUQnpFTd8V8ymRx//XNNcKxRPXtB20BPF26OJcXQ94IicP62f6XzxialYeIXawTp1q+qL9buFiTOV2TrkQvYd/amsq2tJcFbQ7rVyPkn9OuE+qX+fM7d9scHP/yh8c8+MDwWl+8FljselZCCP49d0mi+hyFReFDqZ9KwXs28YELqW77tMHLyCjQaExmfjNHzV0IqkymPtfVpAF8PF5VjpFIZ3li0FmduPlIeM9TXxd/LPkIrbzeV44iIiIiIiIjo5bX1WhRi0vOq7vgvmVyBfXeFRc8eNoaCtoGOBPWtSgqlH8Rk4tKTyu9zxmXkY8rWuyiUvfovXHxzJBD+sVmV9tlxIxqH/EpCu7UlIkxq71wj5x/TyhGuliV/PhefpODjvx+iUKpZoXRQQjauhqaWOx6dlofdt2I0ms8/Ngv+sZnKdtnP1H9VcnYB/nc1EkUaFrE/iMnEjO1+gmODm9rBwlCn0nFSDc4Tk56H19fdQEZeyb3mLwZ6wtZEr9JxW65GavR3DgDkFcnw7tZ7iEwtGWeqr4XhzXmvmoiIiIiIiKrWvvdQrP/HX/C/Dn2GqeyfmhCL/NzyQcb6hsbwatEe7XoNRqf+r8OrRXto6+gK+gT73cL88T0RFfJY43WG+t/D3FFdygWiGJtZwqd1Z3TsNwId+w5Hk7ZdYGJupfH8L4rk+BhsWf5Fjc+rraMLJ3dPtOzSG537v44uA0aieaeesLQV3j+QFhVh15rvsPqLmWrNO/2rVeU+P2XnJKLnZ9OBMxrXVe8us+llI1dHQdtATxfuTrbK9r2gcJy//QiViU1KxYTPf/lv1FWv2YmHTyoPQdty+Dz2nb2hbGtrSfB2mY0wn9XE/l0Ede/nbj/C+8t+1/hn/zg8Bpfulf//56j4ZPx57KJmddVPIvGg1M+EddXFrM1N0Lm5p+DYrB82IzE1Q8WIErtPXsGeM9cFxwa/1rrSMV9OHSUIbJn78xZExidXOmbtXydw9lbJ77dIJMKH4wZUuT4iIvrvYrwbERERERERAQA27j+DOT9tQ6+2TTD4tZbo1bYJbCxMK+wbGB6LBat34pZ/qPJYSy83eLjYl+s7vHsb/Lj1sLI98Ys1+OXjyRjyWivBDVCpVIb952/h8zW7EJuUBj0dbWhJJMjOy6/Bq3xxmBkbIj0rBwNmfY+l74/DqJ7tBLvMZuXm4ac/j+Kn7cKk79kTBsDVoWZ2StXSkmDL4unoM3MJcvMLAQBbj17E3cBwzJ04EAM7t1CZDB8Rl4yT1/xw8PwtnL8TgE/fGIKOzRoJ+qRl5uC9737Hl+v+wtCurTG4S0u0adwAerra5eaTyeQ4dPE2Pv75T8hL7fg7tk+HGrnWV4VUKkNMUlqF38vIzi3Xjoir+KGCo7U5tLQkFX5v8fo9WL37JEb2bIdh3VqjhWd9lZ+DmMRU/HnsEn7efkzwu6qjrYUVsydWei3TvtuII5fuKttisQjLPhgHB2sLletWpZ79y1tgQkRERERERPRf8r8rkViwzx/dPa3Q38cW3T2tYW2sW2HfoIRsLD78GHciSwo0mzubooGNUbm+g3zt8MuZknuVU7bcww+vN8aAJrbCe5AyOQ4/SMBXhx8jLqMAelpiSCQi5BTIys35KjDT10Z6XhFeX3cDiwd7YnhzB0jEJT+P7HwpVp0NxepzYYJx73dzg4uFQdnpnomWRIz1E5thyOrryCsq/jnvuBmD+9GZmNXDDX0b20JHq+J9q6JSc3H6cTKOPIjHpSepmNPLHe3dLAR90nOLMGvXA3xzJBCDmtqhv48tWtYzg552+XtfMrkCxx4m4LP9ASh1CxIjWzqW6/tflFcow6d7/bHqTChGtHDAgCa2aOxgIvjMlBaalIOt16Kw6XKEIETJTF8bXw5sVOGY0r4/EYzghBwMb2GPrg2tYKJf/r5xcnYh/roVg59OhyArv6QQvr+PLca1caryHPvvxeGLg4/R38cWg5vaoWMDSxjrVXyvM6dAisN+8fjpnxBEpArDYub3awgro8qDbIiIiIiIiIgAQN/AELZO9Z5prKmlNboNGYeOfYfDvXFzSCTC+xu52Zk4+Mev2P3b95BJi/87OSM1Gd9Mex2rDt+Cjm7lAalPJUSHY9E7Q5CRWlKf492yA8Z9sBDerTqWOy8ARIU8xvXTh3F6z9Znura68tuiWcjNLg4A1jc0Rl5O5QHJqmhpaaNJ2y5o3bUfvFt1hJtXU0i0Kr7HEPzgDrb9vAj3Lp9WHjv11x/wbfsaugwcVel5zCxtyh2TSPjqH1Fd2bjvNOas2IJe7Xwx+LVW6N2uqcq66sfhMfjs1+245R+iPNbKyw0NK6irHtatLX7celDZnvj5KvzyyVsY0rV1+brqczfw2eod/4m6anNjQ6Rl5aD/B9/h+w/GY1SvDuXqqldsPYyfth8WjJszcRBcHcr//fkstLQk2PL1++g9/euSuuojF3D3cRg+njQEA7u0rKSuOgknr97HgfM3cf62P+a/OQydmgmDSdKycjDt2/X4Yu0uDOvWBoNfa/VvXXX5+88ymRyHLtzC3J+3COqqx/XtWCPX+ir44t2R6DntK2U7LDYRXd75AkvfH49BXVoJPj8AkJSWgZ/+PILVu49DoSj5mXZo2gi92vlWeq5mjVwxaeBr+N+hcwCAhJQM9J7+NZbPnoz+HZsLfnczc/Lw/R/78csO4TsA7wztjsbuNbPxAhERvZr4X39ERERERESkJJXJcOzKPRy7cg8A4GBtjoYu9jAzNoCujjYys/MQGBGL0JhEwTg9HW2snDu5wjlnju6DLUcuIDG1+AFqelYOJn2xBg7W5mjWsB4M9fWQkpGFO4/DkZ5VsnvJ0vfHYsWfR17ZBxRL3x+Lmd9vRlpmDqZ+uwGfrd6JFp71YWKkj8SUDNx4FIL8wiLBmE7NGuHjiYNqdB1NG9bD5kXv4a3FvyEnrwAA8DAkCm8sWgs9HW34erjA1sIUBvq6yM7NR2pmNh6HxyIts/xOM6okpmZi/d7TWL/3NLQkEjSqZw9HGwuYGhlAAQUSUzLgFxyJ9DLBJe2aeODNQV1r8nJfejFJaWgy+mO1+q79+xTW/n2qwu892PVDpWEpyelZyvE62lrwdHWArYUpTI0NIJcrkJmThyeR8QiPSyo3VldHC1u/nokmDVwqXd/uU9cEbblcgRnfb1bjysrLvPBs44iIiIiIiIjo+ZPKFTjpn4ST/sX3FexNddHA2gimBlrQ1ZIgK78IwYk5CEsW3ivS0xJj2YjGFc457TVX7LgRjaTs4iLc9LwiTNl6D/amuvB1NIWBrgSpOYW4H5WJ9LySe26LB3ti1dnQVzb4ZfFgT8z56yHScovwwc4HWHwoEM2cTWGip4XErALcjkhHvlQuGNPezRyzerjX6DqaOJpg3YSmmPbnfeQWFv+s/eOyMHXbfehpieHjaAJrY10Y6EiQXSBFWm4RghOykZZbVMXMJZKyC7HpciQ2XY6EllgEDxtDOJjpw0RfC1AAiVkFeBibiYw84S6arV3NMKEdi2xLi0nPxy9nQvHLmVDoaYvhaWcMKyMdmOhpQSpXID23CMGJ2YjLKCg31lRfCzumtIKtSdUvmkllCpzwT8QJ/0SIRYCbtSHcrAxgpKuF7AIpYjMK4B+bKQjpAYDunlZYPa7yAuzSCqRy7LsXh3334iASAa6WBnA214epvja0JSJkF0gRlZqH4MQcSMueDMCHPdwxuX3l9zqJiIiIiIiIqsPOuT5GT/8UXQaOhpZ2+WDUpwyMTDBm5gI0bNoK304fBWlR8b2T+KgwHPxjFV6fWnVNkUKhwC/zpwlCX8bMWICx739W6Thnd084u3tixJQ5kMvllfZ9UVw4vBs3zx0DUBz6MnzKbPz58+JnmuvTVTsq/bMpzaNJCyzaeAArP30XZw9sVx7fserbKoNfiOjFI5XJcOzyXRy7XLzJXXFdtQPMjA2gp6uDjOxcBEXEIiQ6QTBOT0cbKz95q8I53x/bD1uOnEdianHwfVpWDiYuXFVcV92oPoz0dZGSkY07AaFIK1VX/f0HE7B826FXt676gwmYsXQj0jKz8e4367Dg1+1o4eUGU0MDJKSm48bDJxXUVXvi40lDanQdTRu64o/FM/HmotWCuurJX/5aXFfdsB5sLcxgqK+LrNw8pGY8ravOVvsciakZWLfnFNbtOVVcV+3qAEcbC5gZGUChABJS0+EXFFFBXXVDvDm4e41e78usrY8HFk8bjS9/26U8FpOYiokLV8Hc2BDNPevDyswYBUVSRMYlw+9JBGQy4b9jHKzNsWHhNLXOt2L2ZIRGJ+Di3QDlucZ8+hMcrM3RtKErjPT1EJechpv+ISgo81nt0LQRln4woZpXTERErzoGvxAREREREZFKsUlpiE1Kq7SPrYUptn09A74eFRc+W5gYYeeSWRjxyQpBWIiqucViEb6aOhJvDemGFX8eqd4FvMA6Nm2E9Z9PwbQlG1FYJEVyehZOXvNT2b9rS2/sWPKByqT46ujXoRnO/LYQbyxai4CwGOXx/MIi3HgUUsnIEqZG6u0ALJXJ8Cg0Go9Coyvt16d9U2z6cmq5tHV6/gqLpPALjlSrr6+HC375+A208Kxfy6siIiIiIiIioldFXEZBhQESpdkY62LjpGbwcTSp8PvmBjr435stMP7324KwkOK5E8v1F4uAz/s3wqT2Llh1NrR6F/ACa+9mjlVjfTFrpx8KZQqk5BTi9OPyQb5PdW5giT/ebA4drZq/J9fL2wZH32+HqdvuIzChpPg5XyrHrYh0teYw0Vfv5RqpXIGA+GwExFdeZN3TyxprxzWFRCyqtN9/WX6RHPeiMtTq29HdAstGNIabtaHG55ErgCeJOXiSqDpwXCIWYXrX+vikdwNoPeN9Y4UCCEvOLRcsVRErIx0sHuyJ4c0dnulcREREREREROpo12sw+ox+W+1QEQBo0bk3Bk+eib0bf1IeO3dol1rBLyd2bcLDmxeV7QET3qsy9KU0kUgEiUSidv+6kpmWjI1LSn4eEz9aBD0Dze9ZPKXJnw9Q/HN6d+EKXD11APm5xfc7YiOeIPJJAFwaeD3zOoio7qlVV21pim3ffABfj3oVft/CxAi7ln6E4XN/FISFVFpXPW003hraHcu3HareBbzAOjZrhA0Lp2Lqt+tL6qqv3lfZv2vLxti59MPaqavu2Bxn1y3C5C9/LV9X/fCJWnOYGmtQVx0ShUchUZX269OhGTYvms666jJmTxgII31dfL5mJ/IKCpXH07JycObmw0rHtvRyw8Yv3oOLneqNNEvT0dbCju8+xPvf/459Z28oj1f198Lo3h3w67y3a+WzSkRErxb+PwUREREREREBADZ9MQ1HLt3F6ZsPcTsgFLn5hZX2d3Wwxtg+HTBzdB8YG+hX2reVtxsu/b4YC9fuxoHzt8qlZQOAtpYEPdr4YO7EQWjTuGZ3lH1Rvd6jLRrVs8e3v+/DyWsPIJWV31nY2dYSsycMwFuDu0Ikqr0XELzqO+Lq5q9w4PxtrNvzD248CqlwPU9JJGI0b+SKHm18MKpXe3g421UwpwP+XvYRTly9jwt3HiMoMg4KRfkdU58Si0Xo3MwTU0f0xMDOLWrkukhzfy/7CCev+eHi3ccIjIiFvIJdbkvT1dHCay28MaF/Jwzs1AJaWi9+cQcRERERERER1Y0145vixKNEnAtKxt3IDOQVqb7/BAD1LPQxsqUjpnZxhZFe5SUuzV3McPLDDvjmSCAOP0iArIJ7GtoSEbo2tMKsHu5oWc+sOpfy0hjazB4eNob44cQTnH6cBGkFPxdHMz28390Nk9o51+o9yEZ2xjgzuyOOPEjA75cjcDsivcL1PCURi9DUyQRdG1pheAsHuFcQKNLIzgjb3m6J0wFJuPQkBU+SclDJLUiIRUAHdwu81bEe+vnY1sRlvTLsTPWwcVIznHmcjKuhqWqFoxjoSNDTyxpjWjuiWyNrjc7Xw8saT5JycCUkFbmFqv8uMNCRYHBTO0zvWh8eNkYaneOrwV44/igBF4JS8CAmE/nSynckF4uAJo4mGNnSEa+3dICpmmFDRERERERERM/K0vbZAkf7jpkiCH6JehKA9JREmFnaqBwjLSrCztXfKttW9k6YNHvxM53/RbdxySfISE0GADRs2hr9xr2Ls/v/fK5rMDAyhleL9rh76R/lsfjIMAa/EL1ENi2ajiMX7+D0jQe4HRBSZV11fQcbjO3bETPH9FOjrtodlzd9jYVrd2L/uZuV1FU3wceThqCNT4NqXcvL4vWe7dGongO++X0vTl69r7Kues7EQXhrSPfarat2c8K1/y3BgXM38dueU7jx8IkaddX10bNtE4zq1QEeLvbl56zviD0/zMWJq/dw/o4/giLUqKtu7oWpI3phUJdWNXJdr6J3R/RCr3ZNsW7PSWw/flkQqFSRVt7ueHtod4zt00njIB1TIwNs+fp97D97A7/uPo4bD59U+GcoFovQwbcRPpk8BN1a+2h0DiIi+u8SVfYPAyIiIiIiItKcSCRSZF7YXNfLqBapVIbAiFiExiQiJikN2bn5AAAjAz04WJmhsbsz3J2erSg+JT0LV/yCEBmfgryCQliZGcPOygxtGrvDwkSzou2XybQlG7H9+GVl+8GuH1DPviQhPCktEzcePkFscjqycvJgbW4Mz/qOaOXlVqsPJlTJzs3HTf8QxCalITUjG/mFRTDU14WlqTEaONuiUT0HGBnoaTRnelYuAsKiER6XjJT0LOTmF0BXRxsmhvpwd7JFEw8XmBs/+84qVPOycvPwODwWEXHJSEzNQG5+IUQiwNhAH2bGBvB0dYRXfQdoazFbuCaYdHkTCoWCW0wTERERERERRCKRIu6HvnW9jFollckRnJiDsORcxGXkI7tACgAw0tWCnakuvO2NUd/q2e4VpeQU4npoGqLT85BXKIOlkQ7sTHTRsp4ZzA10avIyXiizdvph9+1YZfvG/C5wtijZUTI5uwC3wtMRn1mArHwprIx00MjOCM2dTevkHmROgRS3I9IRl5GPtNwi5EvlMNSRwMJQB+7WhvCwMYShrmb3nTLyivA4PhuRqblIyS5EXpEculpiGOtpwc3KAI0dTGBmwDAPdaTnFiEwIRvRaXlIzi5EXpEMEpEIJnpaMDfURiM7Y3hYG0Isrt5nRyZX4HF8FkKSchCXUYDcQhm0xCJYGunAw8YQTZ1MoaNV/R1Mi2RyBCfkICI1F/EZ+cgukEEqV8BIVwITPS3UszRAE0cTjT9zrxL7j4/z/iQRERERaUwkEikOPM6p62VUS2piHCKfBCAhKhw5WemQy2QwNDWHmaUNGvq2hqVt+Zd2q7Jj1bfYuXqJsv3N/46hSdsuNbnsGpUYE4ngB7eRmZaM7Ix0GBibwMLaDp7N28LcuvxmUFQiIToC7/b0Vra7Dx2PWUvXP5dzj2vjiJzMdGX7p31X4ObVVGX/Kyf24/tZ45XtCR8uwshpH9fmEuvErfPH8fXUEQAAiZYWVuy5DNdGPji9dyt+WTBN2e95/Fktn/MGLhz5S9me8+NmdBk4SqM5pnT3QmJsJADAxsEFG84E1Ogah3ga8n7Af4xIJFJkXdpa18t46Tytqw6JTkBsUiqy/q2rNjbQg721OXzcXZ65rjo5PQtX7gciKiEZufnFddX2VuZo49Pgla6rnvrtOmw/dknZfvjXCtSzLwkYT0rLwPWHTxCXlIbMnDxYm5vAq74jWnm7111d9aMniElKRWpGNgoKi2CorwdLMyM0cLZ/xrrqHPiHRiMiLgnJ6VnIyy+Azr911Q2c7dCkQT2Ym7CuWhMKhQKBEbF4EByJlIwsZOXkQVtbC6ZGBqhnb4Xmjdxq9GcaFZ+Mu4HhSEhJR3p2LsyNDWBvbYH2vg1f6d/f58m400T+W4WI/jP+u0+qiYiIiIiISCUtLQkauzujsbtzjc9taWaMQV1a1vi8LztrcxMM6NyirpehZGSgh26tGtfonGbGBmjv2xDtfRvW6LxUe4wN9NHa2x2tvd3reilERERERERE9IrRkojhZW8ML3vjGp/b0lAH/Zs8W4H1q8zKSBd9fV6cn4uhrha6NLSquqMGTPW10ba+OdrWN6/Ref+LzAyez89SIhahsYMJGjuY1Op5tCVieDsYw9uh5v/OISIiIiKi6lu7aBaO79yobH/y8zZ07DtMozkK8nIxuZMb8nKyAADm1rb4/WwQJGU2s5HJZHh44wIuH9+H+1fPIj4ytNJ5XTy8MOSN99F18Dhoadd8mGjZMIoPlvyGHsMnqjX2wfUL+HxyP2V7zIwFGPv+Z2qNLSzIx7Ht63Fi92bEhAVV2EckEqGBTwuMnj4frbv1q7AP1R2xWCJoS4uKKu3/z57/CdqaBpC8DHKzs7B20Sxle+ibs+DayKfO1pMYGyVoM0iJ6OVVm3XVVmbGGPxaqxqf92VnbW6KgZ1fnHpzIwM9dGtds/+fYmZsiA5NG6FD00Y1Ou9/mUgkgqerIzxdHZ/L+ZztrOBsV7PPuoiI6L+r+tuhEBERERERERERERERERERERERERERERERET2DniMmCdqn923VeI7LJ/YpQ18AoNuQceVCXwDg8JbV+OLNgTix6/cqQ18AIDI4AKs+m46Fb/RHWlK8xut6EQXcuYZpfXyx6fv5KkNfAEChUCD4wW18897rWPrBeBTk5z3HVVJlcrIykJWeIjhWWaiIXC7Ho1tXlG0LG3vYOtWrtfXVlS0rvkByXDQAwM7FDaNnzK+ztcSGP0GQ301lW1ffAB5NXpwAAyIiIiIiInqxlL+LRURERERERERERERERERERERERERERERERPQceDRpiXoe3ogI9gcA3L30D1IS4mBpa6/2HKf3CMNiegyfVGE/uVwuaOvo6sHJvREsbRygb2QMaVER0pLiEfb4AfJzs5X9/G9fwaJ3huCH3eeho6un9rpeNFdPHsCKj99CYUG+4LiNgwtcPLxhYGyC3KxMhPjfEwTdXD25HxmpSfh68xFoaWs/72VTGVdPHhC0za3tYGXnqLJ/1JMAwefZtZGP8uuUhFicO7gD108fQWJMBLLSU2FkagYLG3s0btURbXsMQpO2XWr+ImqY/+0rOL5jg7L93qKV0NXTr5O1pCcnYNlHEyGXyZTHeo96E3oGhnWyHiIiIiIiInrxMfiFiIiIiIiIiIiIiIiIiIiIiIiIiIiIiIiI6kyPEZOwaemnAAC5TIazB/7E6+/OVWtsfFQYHt26pGx7Nm8HJ7eGKvtb2Nij+7AJaN21Hzx8W0EikZTrU1RYgMvH92LL8i+QkhALAAgPfIg/f16MN+d9p8mlvTDCAx9gxSdvC0JfOvQZhtHTPxUEgTx1+8IJrP96DuKjwgAA/rcuY+uKL2rl+pPjYyCTSmt83tIkWlqVhqO8LBQKBY7+uU5wrF3PQRCJRCrHhDy6K2hb2TlBoVDg8NY12LLiSxTm5wm+n56ciPTkRIT638ehLWvQuFUnvLd4JZzdPWvuQmpQUWEBfv18BhQKBQCg6+AxaNah+3M7v0wmQ05mOmLCgnDr3HEc27kROZnpyu/X92yCCbO+fG7rISIiIiIiopcPg1+IiIiIiIiIiIiIiIiIiIiIiIiIiIiIiIioznQdPAZbli+EtKgIAHB67za1g19O792qDHwAgJ4jJqns22XgaAyaNANa2tqVzqmto4uug8fCt11XfDquJxKiwwEAx3dtwqjpn8LQ2FSttb0oZDIZfvhosiDg461Pl2LIG++rHNOySx/8sLsVPh3XEzFhQQCAg//7FX3HToG9i1uNrm/+uJ5IjI2s0TnLsnFwwYYzAbV6jufh6Pb1CPG/p2xLtLQwcOL0SsekJsUL2vqGRvht8Yc4vnOjWud8dOsS5o3pjnm//Imm7btpvObatvPXJcrPqLGZJd76dGmtnu/g/37F79/NU6tvm+4D8MGS36BnYFirayIiIiIiIqKXm7iuF0BERERERERERERERERERERERERERERERET/XaYW1mjdbYCyHRsejIA7V6scJ5fLcWb/n8q2noEhOvUbobK/pa19laEvpVnY2OPt+d8r2/m52bh59qja418Ul4/vRXRooLLdc8SkSkNfnjIxt8ScHzcp23K5HAf/+LVW1khVCw98gD9++ExwbMD4aXBya1jpuJysDEH78ol9gtCXdr0G45Oft2HlgWtYdegmFqzZja5DxkIsFgvmWPr+OMRFhNTAldScsMd+2LfpZ2X7zU++hamFdd0t6F8d+43Akm0n8dma3TA2s6jr5RAREREREdELjsEvREREREREREREREREREREREREREREREREVKd6jpgoaP+zZ0uVY+5fOYPkuGhlu0OfYdA3NKrRdbXs0gda2jrK9uN7N2p0/ufh6J/rlF+LJRKMn/WF2mPdGzeHT+vOyvbNcy9f8M2rICM1CUtmjEFhfp7ymJO7JyZ8tKjKsTmZwuCXp78zOrp6WLBmN+av2oGOfYfBtVETuHh4o233Afjo+434ZstxGBqbKsflZmfilwXTauaCaoBMJsOqz6ZDJpUCAJq07YIewydWMer5uHnmCA79bzWCH9yu66UQERERERHRS0CrrhdARERERERERERERERERERERERERERERERE/23NO/WCpa0DUhJiAQCXju3FlM9+hJ6Bocoxp/duFbR7jpj0TOdWKBTIz81BXk4WigoLy33f2MwcaUkJAIDokMfPdI66kpeTjSC/m8q2d4sOsLCx12iOxq074eHNiwCApNgoJMVFw9reqcbWuOFMQI3N9SoqyM/Dt++NQkJ0uPKYvqEx5q3cBl09/SrHK+TyCo+/u3AF2nYfoHJc41YdMfuHTfh62gjlMf/bV/Do1mU0btVR/QuoJQc2r0TIo7sAikNspi9e9VzO23PEJLTtMUjZLiosQFZ6KsIe++H66cO4f+UMCgvycfXUAVw/fQivT/sE4z9Y+FzWRkRERERERC8nBr8QERERERERPQe/LXgHvy14p66XQURERERERERERK+olWN8sXKMb10vg4iIiIiIiOiZSSQSdBsyDn+v/xEAkJ+bjcvH96LH8IkV9s/OSMP104eVbYd6DdQOo5BJpbh/9Qwun9iPkEd3ER0SiKLCArXGZmemq9XvRRF4/wZkUqmybePogoToCI3m0NLREbTjI0NrNPiFVJMWFeH7WeMReP+G8piOrh4WrN4FlwZeas1RUXhSPQ9v9Hp9cpVjW3Xti6YduuH+lbPKY+cP7arz4JfY8CfY8esSZXvktE/g4NrguZzbwMgEBkYm5Y57tWiH/uPexeO717F87ptIjImAXC7H7jVLoZDLMeHDL5/L+oiIXgbrPpuKdZ9NretlEBEREb0wGPxCREREREREREREREREREREREREREREREREda7H8InK4BcAOL13m8rglwtH/kJhQX6psRPUOofftXNY99VsRIcGPtMac7Myn2lcXUmOixa0z+z/E2f2/1mtObMz0qo1ntQjl8vx07x3cPv8CeUxLW1tzFv5J3zbvab2PHqGRuWOvTZ4jNrjuw0ZJwh+eXTrstpja4NCocDqhTNRmJ8HAHBu4IVhb39Up2sqzbN5W3y75TjmvN4ZmWnJAIA9639E2x4D4dGkZR2vjoiIiIiIiF5E4rpeABEREREREREREREREREREREREREREREREZGDawM0btVJ2fa/fRlxkaEV9v1nzxbl12KJBN2GVh38cuHwbnz59uBnDn0BAIVc/sxj60JthLTk5WTV+JwkVBxuMgOXjv6tPCaWSDD7h01o1bWvRnMZGZuWO9bQt7Xa48v2jQ0LgkKh0GgNNenErk14ePMiAEAkEmHGV6ugraNTZ+upiI2jC0ZP/1TZlsvl2L/5lzpcEREREREREb3ItOp6AUREREREREREREREREREREREREREREREREQA0HPERDy6dQlAcfjF6b1bMeHDLwV9wgMfIuTRXWW7eaeesLS1r3Te+KgwrPrsPchlMuUxCxt7dB08Bl4tOsDOpT4srO2go6cPHV09wdgp3b2QGBtZ3UurE9Kiwhqfs6ZDP5LjYyCTSmt0zrIkWlqwsnOs1XPUpPVfzxGEG4lEIrz/7Vp07Dtc47kcXD3KHTO3tlN7vIWN8HdLLpcjJzMdRqbmGq+lJuxc/a3y67Y9B8HCxgEJ0RGVjslMSxG083JzBGPEYjGsHZxrdJ2dB7yODd/OVbbvXz4DhUIBkUhUo+chIiIiIiKilx+DX4iIiIiIiIiIiIiIiIiIiIiIiIiIiIiIiOiF0LHvcKz/Zi7ycrIAAGf2/4lxHyyEWCxW9vln7xbBmJ7DJ1U5794NK1BYkK9st+89FB8t2whdPf0qx+b+u5YXiVwuq7oTAGMzS0F7+DsfYfLcb2pjSc9s/rietR6sY+Pggg1nAmr1HDXljx8+w9Ht6wTHpn25Et2Hjn+m+ZwbeJY7pq2jq/b4ivqW/l163grzS8597dRBXDt1UOM5rp7cj6sn9yvbhsam2H4ztiaWp2RqYQ0jU3NkZ6QBALIyUus0MIeIiIiIiIheXOKquxARERERERERERERERERERERERERERERERHVPl19A3TqP0LZTomPwb3Lp5VtaVERLhzapWybmFuhTfcBVc574+xR5dcGRiaY9d06tUJfCvLzkJuVoe7yNSLREu7nLJOpF+YCADmZ6q3JzMpG0E5PSVL7HPT8bf/lG+z7/WfBsXcWLEPfMW8/85y2Tq7QMzASHMvJSld7fEV9ywYKUcXK/o4XFRbU0UqIiIiIiIjoRaZVdRciIiIiIiKiurNk034s/eOAsn1k5Tx0bl5+BxJ6+UXEJaPJ6I8r7bN2/tsY36+TRvNKpTI8Co3Go9BopGXmIDe/AEYGerA0NYKvhwsautgLdoSiV4Nz/+nIyM5T+f1xfTvitwXvPMcVEREREREREdHz8OPJYCw/FaJs75nWGh3c+RLKqygqNRdtvrtQaZ+fR/lgdGsnteaTyuQITc5FVGoeYjPykZUvRYFUDkNdCcz0tdHQ1ghe9sbQ1ar5e4mpOYW4G5mBiNRcZOZLoSUWwURPC/UsDeBtbwxrY/V34H6VyeUKhKfkIighG3EZ+cjMl0JXSwxTfW3UtzJAU2dT6GtLaux8+UUyPIrNQnBiNtJzi1AglcNYTwtWRjrwdTSFq5WBxnP2XHEZj+KyVH6/vZs59r7XtjrLJiIiIiJ6ZfQcPgmn/vpD2T69bxtadO4FALh57hgyUpOV33tt8GhoaWtXOl9+bg7SkuKVba+W7aFvaFTJiBLBfrcgl8s1WL369I1MBO2czHS1x0aFPFarX6NmbSASiaBQKAAAQX631D4HPV97NizHrjXfCY5NmvMVBk2aUa15RSIRWnTuhSsn9imPRT4JgJtXU7XGRwYHCNom5lbQ1tGp1pr+C4oKC5CVnqpsi8VimJhb1eGKiOhFs+T3vfhuc8nfzUd/WYDOLbzqcEVUWyLikuAzcnalfdYumIIJ/bs8pxU9u5SMLNzyD0F4bBIys3MhkUhgZmQAV0dr+Li7wMbCtK6XWKnMnDwEhscgOiEF8SnpyMkvDmUzNTSAjaUpmnrUg6uDTRWzaCYqPhn3gsIRl5SG7LwC2FuZwdnOCu18PKClpflzjTHzf8KRi3dUft/FzgqP/v6pOksmIqI6wOAXIiIiIiIiInolhUQn4NddJ7D71FVk5ear7GdtboIJ/Tph5ug+sDY3UdnvqYt3H2PArO9rbJ2ZFzbX2Fy1LSktE60nfYbUjGzBcU0CeaYt2Yjtxy8/8xq2fDUdQ7u2fubxRERERERERERET90IS8OB+3G4GZ6OoIRsFEgrf4lPT0uMfk1s8U6nemjhYlbt8x/2i8fvlyNwIywNcoXqfi4W+ujeyBqf9vOAqX7lLzK2XnIO0Wmq74dW5eGi7rA0fHFe3ErKKsDRhwk4F5iMa6FpSM8rUtlXWyJCD09rTOlcr1qBTw9iMvHb+TAcfZCA/Eo+E07mepjQ1hnvdKoHQ12W4RERERER1TTP5m3h5O6J6H/DTa7/cwjZGWkwMjXH6T1bBH17Dp9U5Xw5WZmCtqFR1TUiT509sF3tvpoys7AWtKNDA9Uee/v8CfXOYWkDV88mCAvwKz5HyGOEBtxXO/TjedhwJqDqTq+4w1vXYsvyLwTHxsxYgBFT5tTI/O17DxEEv9y99A+6Dhqj1ti7l/4RtL1bdaiRNT2r7TdjNR5zeu9W/LJgmrLdfeh4zFq6viaXVc79q2chl8mUbRvHepBo8R4CERE9m4t3AtD/gyXPPL5Ph2b4e9mz/7viwLmbWPv3CVz1C4K8kocarvbW6NXOF1+8OxJmxobPfL6atG7PKVy5H4hb/iGIjE+usr+LnRXG9+uMaSN7w8JEvbDIihy/cg8//XkYV/2ClCGMpVmZGWN07w6Y/9ZwmBppHjZPRESvFm5nTURERERERESvnHV7/kGHN7/A7wfOVhr6AhSHmfy0/SjaTPoMRy/dfU4rLKanU/lLGi+aj3/eVi70hYiIiIiIiIiI6GX1951YbLociQcxmVWGvgBAvlSOfXfjMPDXa/hkzyMUqjGmIlFpeRi29jqmbL2Ha6GVh74AQGRqHv64GonErIJnOt/L6psjgWj+zTl8utcfxx8lVhr6AgBFMgWOP0rEiN9u4oOdfsjKl2p0PoVCge+OBaHfL1ex925cpaEvABCdlo+lx4PRdfkl3ApP0+hcRERERESknp7DJyq/LioswPnDu5GWFI87l04pjzfwaQHXRj5VzmVkYipox4QFq7WG8MCHOHdwp5or1ly9ho0hlkiU7TsXT0Eur/q/N+9fPYvA+zfUPk//se8K2puXLYCsVCAF1a1/9mzBxiUfC44NnzIbY9//rMbO0bprPxiblQSlXjm+D8nxMVWOy85Mxz97/ic41uq1vjW2rleVQqHAX7/9IDjWulu/OloNERHRs4uMT0bfmd9gwue/4PK9wEpDXwAgPC4JG/adRkJqxnNaYdU+W70De89cVyv0BSi+5u8270PLcZ/gwPmbGp+vsEiK97//HSM/WY4r9wMrDH0BgOT0LKzefQLtJy/AVb8gjc9DRESvFsaEEhEREREREdELachrrfDN9NGCY5amVaemr9xxDAvX7i533NXeGt5ujjAy0EN6Vi7uBYUjMbVkN6eUjGxMWLgaf34zE/06Nqv2+tUxqEvL53KemnD00l3sPav5w4u6cmXz14KHS7FJqegz87s6XBEREREREREREdWmAU1s8eXARoJjFoY6Gs2hJRbBxUIfLhYGMNHXgkQsQmaeFMGJ2YhMzVP2UyiArdeiEJOeh/+90QJaEvX33noQk4lxG28hObtQcNzcQBuedkawNtaFQgGk5hQiID4LqTmVh528ysJTciGroIDczkQXbtaGsDbSQZFMgfCUXATEZ6F03fRft2MRmpSDXe+2hqGueiVyC/YF4I+rkeWON7AxhIeNEfS0xUjJLoRfdKYghCY6LR9jN97CX1PboJmzabnxpW17uyWKZMIXONt8d0Gt9RERERER/Rd1GzIWW3/6EjJpcbDj6T1bUJCXo2wDQM8Rk9SaS1ffAPb13BEXEQIACPG/B79r5+DbrqvKMSkJsfh+1gRIiwpV9qkuPQNDeDRphcB71wEAqYlxOLHrd/QbO0XlmIToCKz89F2V369Ij+ETsWfjCsRHhgIA/K6ew5ovZmLalyuhraP+fz9HhTxGZmoyGrfupNH5SbWLR//G6oUzBC8ED5o0HZPnfF2j59E3NMKo9z7B79/NAwAUFuTj53nv4Iv1+6Cjq1fhGJlMhtULZyIjteQlaUtbB3QdPKbSc53euxW/LJimbNs4uGDDmYAauIrn79yhnXD3bgZnd0+1x8ikUqz76iM8vntNeUyipYXeo96qjSUSEdFLaEjX1vh2xljBMUtT4zpajWr3g8IxbM4PSErLFBy3MDWCd30n2FiYQqFQICUjC49Co5GSnlVHK9WMiaE+3J3sYG9tDmMDPRQWSZGYloGHT6KQkZ2r7JecnoVJC1dh7fx3Ma6f+v/+nbF0I3aeuCw4Zm5siKYNXWFuYojI+GTceRym/PdfVEIKRsz9AafWfoHG7s5Vzr/qk7fw/QcTBMd6T/8asUkMqSciepkx+IWIiIiIiIiIXkiG+rqoZ2+l0ZhHIVFYvH6P4FhjNyf8PGcS2jbxEBxXKBQ4eukuZv+0FXHJ6QAAqUyG6Ut/x53tS2FubFjhOVp7u+PBrh8q/F5lsnLz8NqUxSiSluyWNHFAZ43nqQsZ2bmY/dNWZdvYQA9Zufk1MveJX+fDwdpC7f7W5uo92HK2tay6ExERERERERERvTIMdSRwtjDQaIxEJEJLF1P09LZBezcLNHUygZ62pMK+wYnZ+OlUCPbdi1MeO/M4GWvOh+GD7u5qnS8yNRdjN9xCSk7JC4Nt6ptjXp8GaFvfAhKxqNyYoIRsnHiUiJ03ozW6NgCwN9XFgeltNRpjrq+t8Xmeh4a2Rhjb2hG9vG3gbl3+3m1kai6WHA3CgfvxymO3IzPw8d+PsGZ80yrnPx2QVC70pZ2bOb4b5g1PO+E9SalMjr/vxOLLg4+RmV/8sml2gQzv7/TDmdkdoV1JEJCdacUv0hERERERUcXMrGzR6rW+uH76MIDisJbk+JL/PtLR1UPnASPVnq9j3+H4e11Jzcf3syZg+uJV6NBnKESikv8mk0mluHxiH/5YtgApCbHQ0dWDWKKF/NzsGriq8nqPnKwMfgGAjUs+hlgsQa+Rb0AsLvlvDJlUiotH/8LmZQuQnpwII1NzZGeo93KnREsL837eik/H90JBXvHLrP/s2YInD+9g5LRP0LbHIJUBMAnREbh94QSuntwPv2vnMWbGAga/1JDbF07g53nvQC4vCQlt3a0/Bk2aiYToCI3mMjG3hL5h5Ztq9Rv7Lk79/Qcig4tDWB5cv4CFbwzAe4tWwrWRj6BvXGQoNnwzB7cvnBQcf3v+99DW0dVobS+z+5fPYOW8KWj5Wl907v86mnfqCRPziuuSigoLcOPMUfy1bhnCAvwE3xvy5gdwaeD1PJZMREQvgeIaaetqzTF9ZB9MH9VH7f4GepqF5YfHJmLo7GVILhXm0t63IRa+8zo6NG0ESQX3wh+Hx+DIxTvYeuTFCjw3MdRHp47N0atdU7Rr4gEPF/sK+0mlMhy/eg+fr96JkOji5w1yuQIf/rgZ7Xw94OZoW+W5ftlxVBD6IhKJ8PnbwzFzTD8Y6JX8Gyo4Mg7vL/sdl+8FAgCycvMx8pPluL71Oxgb6Fd6Dmvz8iH0WpKKn28REdHLg8EvRERERERERPTKWLnzOKSykmCVhi72OLF6AUwMy98AF4lEGNC5BXwauKDru4uRklFcnJOSkY1NB85izoSBFZ5DT1db40AaANh88Jwg9KWenRVea/FyPMz/Yu1uZQp8C8/6aFjPHjtPXKmRuR2sLZ7p50lERERERERERFRdXw3xrDSkozQPGyOsGd8U9SwN8PPpEOXxVWdC8W5nV5WBMU8pFAp8uOuBIPRlTi93zO3tUcmo4sCThrZGmNmtPuSKSruWIxGLNA7DedG0czPHx70boIN75UHPLhYG+G1CM9S3Chb8+ey7F4e3Orqglat5peNXnQ0td97d77au8POhJRFjTGsneNoZY+ia6yiQFr+c9yQxB4f94jGsuYO6l0dERERERGroMWKSMvgFADJSk5Vft+s1GEYmZmrPNfTND/DPnv8hPTkRAJCdkYZlH06Apa0D3Bs3h56BITLTUvDk4R1BoMrb85dhz/ofay34pduQ8Ti6fQNCHt0FAEiLirDmy/ex49dv4NGklXJdwX63kJOVAQAws7LB5DlfY+X8qWqfx827GT5esQU/zpmM/NwcAEB44EP88NEk6Ojqob5XU5hb20JP3wB5OdnISk9F1JPHyMpIrfmLJgDApaN7IC0qEhy7efYobp49qvFcHyz5DT2GT6y0j7aODhb+thefjOmGtKTil5kf372GWUPaop6HNxzqN4RYLEZ8ZChCA+5DoRDejBgxZQ469h2u8dpednK5XPDnYu3gDPt67jA0NoOunh7ycrKRHB+DyGB/FBUWlBvfbcg4TPxo8fNeNhERveJMjQyqHR6jikKhwHtLNghCX+a/OQwL3q783wGero7wdHXE7AkDIdf0oUYtCty3EtpaVb9Or6UlwcDOLdGpmSf6zvwWj0KiAAB5BYX4adthrJr3dqXjUzOzsex/BwTHfpozGW8P7VGur4eLPQ6smIfBH32PK/eLw1+iElLw685jmP/Wf+/fW0REBKhXuUBERERERERE9BI4fuW+oL146usVhr6UVs/eCrPHD6h0npqw7dglQXtcv46C3aJeVBfvPsYfh4uT97UkEvzy8RsQvwTrJiIiIiIiIiIiqoq6oS+lze3dAC4WJfccswtkuPyk6hfgtl6LwtXQUi8NdnSpMvSlNJFIBIn4v3Vf7suBjbDvvbZVhr6U9kmfBmjhItzpcs+duErHZOQV4WZ4muDYN0O8qvx8NHM2xfi2ToJjpwKS1F4rERERERGpp1WXPjC3tq3wez1HTNJoLmMzC3y25i8Ym1oIjqckxOLGmSO4cHg37l0+rQx9EYvFeOPjb9F3TOUveFaXREsL81Zug51zfcHxtKQEwbqehr5Y2Tvhq02HYe3govG5Wnfrhx92nYOLh3CzosKCfATeu45rpw7i3MGduH76MPxvX6kw9MXQxLTcMXp52Di64Os/jqC+ZxPB8Yhgf1w9uR+Xj+9FiP89QeiLWCLBW58uxaQ5X6l1jsIy4SeGpmbVXveLJCk2Cn5Xz+Hqyf3K35eQR3fLhb7oGRjhnQXL8MF36yAW8xU+IiJ6eWw+cBaX7j1Wtqe93qvK0JfSRCIRJM/wDKa2qBP6UpqZsSGWzZogOHb44u0qx63cfgQZ2bnKdvfWPhWGvjylq6ONtQumQFdHW3ls1c5jSMvM0Wi9RET0anhx/p+TiIiIiIiIiKgaMrJzkZ5VcqNbW0uCHm2aVDKiRP9OzQXtkOiEGl1bYHgsbj4q2WVWLBZhfL9ONXqO2pBXUIj3l21WFnLMGNUbvh6aFw0RERERERERERG9KiRiEV5raCU4Fp6Sq6J3sSKZHMtPldwfdDDTw4L+DWtlfa8SZwsDjceIRCJMaucsOHY5JKXSMdFpeSi98aiDmR4aO5iodb4+3jaCdlhy5Z8FIiIiIiLSnERLC92GjCt33MaxHnzbddV4voa+rfDTvivo1P91iCWSCvtoaWujddd+WLr9NIa9/aHG53gWtk6uWLbrLPqOeQda2joV9jEyNcegyTOwcv811GvY+JnP5eLhjZUHbuCTn7fCu1VHSKp4EVYskaBh09YYPX0+1hy7h8GTZz7zuenF4OzuiR//uohJc76CQ70GKvvp6Omjy8BR+PXwbQx543215w+8e13Qfpk/M6Pem4dJc76Cb7vXoGdgpNYY5wZemPjRIvx24j4GTZrB0BciInqpFEmlWLJ5r7LtZGOJRVNH1eGK6kanZp7Q1y35d3lyehaycvMqHbPr5BVB+8NxA1T0LOHmaIshr7VStrNy83HkUtUhM0RE9OrRLKaMiIiIiIiIqBLxyekICI9BeGwSMrJzIZPLYWZsCBtzE7TydoO9lXldL7HWRcYn487jMCSnZyE9KxcmhvqwszRFWx8P2Fpyt5valJsv3DHF0tQYerraKnoLOdkId3IqnbZeE7YduyRov9bCCy52Vip6vziWbNqP0JhEAICrvTXmvzmkjldERERERERERK+ShMx8BMZnIyI1D5l5RZApFDDV14a1kS5auJjCzlSvrpdY66LS8nA/KgMp2YVIzyuCiZ4WbEx00bqeOWxMdOt6eaSCmYHwvmNOobTS/iceJSIxq+T+5aR2zjDQYdlWbfFxFIa2JGQWqOhZLLdQJmg7aPB3j4OZsG9mXpHaY4mIiIiISH2T536DyXO/qbH5rB2c8fGK/yEzbTke3bqCpNhIFOTlwdTCChY29mjUrA2MzYS1JBvOBKg9/9j3P8PY9z/TeF2mFtZ4b9FKvPHxt3h08xISosORm50FUwsr2Di6oHHrTtDWKblf0KRtFxx4nFPJjKqJxWJ07DscHfsOR15ONgLv30BKfAyy0lNRWFgAfQNDGJtbwtHVA05ujaBvqF7gBWlm1tL1mLV0fZ2cW0tbGyOmzMGIKXMQ9tgP0aFBSE2Mg7SoEMZmlrBzdoVXi/aCz5y6Ht68qPzasX5DvDZoTE0u/Zn0GD4RPYZP1HicfT135c9JLpcjJiwI8ZFhSI6PRl5OFqRFRdAzMISBkTFsHOvBzaspjExf/TpJov+i+OR0BIRFIyw2UVkjbW5sCGtzU7Ru7P7fqZEOCEVyeibSsnJhaqgPWysztPPxgK2lWV0vj2rI0Ut3kZCSoWy/NbQ7DPVf/Wd2ZYnFYpgaGSCvoFB5LCe3AMYG+hX2v/s4DDGJqcq2o40FurZSL6xxXL/O2H3qqrJ96MJtTOjf5RlXTkRELytWEBAREREREb1iPlq+Bb8fOKtsb/lqOoZ2ba3RHLn5BfAY+iGycvMBALYWpgj4ezm0tIS73Mhkcly89xj7z97E2dv+CPs3IEIVr/qOmDmqN8b06QDtKnaKeRZ/HruE9777XdleO/9tjO/XSa2xF+8+xoBZ3yvbn74xBAveGqrW2PyCImzcfwabD51DcGR8hX1EIhGaN3LFvDcGo1+HZmrNS5qxMDGClkQCqay4SD+/UP0C+7J9zU0Ma2xdMpkcO08IE9wn9O9cY/PXlruB4fh19wlle8WciTDQ48tGRERERERERK+aeXseYcu1KGV7w8RmGOhrp9EcuYUyNP3qDLILiu/L2Bjr4vZnr0FLItzJViZX4EpIKg75xeNicArCUyoP321ka4SpXVzxeksHaEtqflfcXTej8eHuh8r2z6N8MLq1k1pjr4SkYMRvN5XtOb3cMbe3h1pj84tk+ONKJLZdj0ZIUsUvZ4lEQFMnU8zu6Y5e3jZqzUvPT3SacEdHW+PK75vtuBktaA9vbl/ja6ISErFI0C6UySvtb1Pmzy9fWnn/0grK9C0bCkRERERERC82E3MrtO81uK6XUY6+oRFade37XM/XrEP353Y+evHU9/RFfU/fGpkrPioMSbEl9xtHT/8UEomkkhEvD7FYDGd3Tzi7e9b1Uoj+sz78cTN+339G2d769fsY2q2NRnPk5hegweCZJTXSlqZ4vGdlxTXSdwOw7+wNnLv1ULmJnipe9R0xc3Q/jO3bsVZqpLcdvYD3lmxQttcumKJ2MMTFOwHo/8ESZXv+m8Ow4O3hao3NLyjEhn2nsfngWQRHxlXYRyQSoYVnfcx7Yyj6dWyu1rz04tpy+JygPapX+7pZSB3LzS9AcnqWsq2tJYGFqeowxH9uPBC0OzZtBJFIpKK3ULsmHoIa+LM3H0Imk0NSC89HiYjoxcW/9YmIiIiIiF4xE/oLg062Hb2k8Rz7z91SPtAAgLF9OpR7oAEAa/8+hcEf/YBNB89VGfoCAAFhMZjx/WYM/HCZIAn8ZXb9QTCaj5uHBat3qgx9AQCFQoE7j8Mw+tOVmLhwtSD9m2qGro42Wni6KtvpWTmIiEtWa+y9wHBBu1lD1wr7PYuT1/yQkFryeTczMsCgzi1rbP7aIJXKMPP7TZD9+0LE6z3bomebJnW8KiIiIiIiIiKqDWPbCINOdt6M0XiOw37xytAXABjZ0qFc6AsAbLgYjlHrb2LrtagqQ18AIDAhG7P/eojX191EYmaBxut6Ed0MT0PH7y9i8eFAlaEvAKBQAPeiMjBp8x28s+Uu8opkKvvS85WWW4gzj5OUbZEIaO9uobK/XK7A9bA0ZdvORBfOFga1usb/uvBk4d8vVQXz1LM0gJ1JSZ8nCdlq/875RWcK2r6OpmqukoiIiIiIiF5Febk5SIiOEPwvLye7rpf1XD24fkH5tXMDL3QeMLIOV/NySU9JLPf5kcmkdb0sohfKxAGvCdpbj15Q0VO1/WdvlqmR7lRhjfSav05g0IdLsenAmSpDX4B/a6SXbsSAD75DQkq6xut6EV17EIRmYz/Ggl+3qwx9AYprpG8HhGLUvBWY8PkvrJF+icnlcly5H6Rs21uZo569dR2uqO78/c81ZRALALT18YCOtupQp4BQ4SYAbXzU2zACAAz19eDj7qxs5xUUIjwuqZIRRET0Kqr56EAiIiIiIiKqUy293OBd3xH+YcUvaJy++RBxyWmwtzJXe45tRy8K2hMHdK6wn1wu3MlST0cbjerZw97aHMYG+iiSShGfkoGHT6KQnVfykOSqXzCGzV2OM78thJ7uy7v75cHzt/DO1+uRX1gkOO5iZwmv+k4wMdRHZk4e7gdFIL7UQ5wD528hKS0Th37+uFZS/f/L3hnWHTcehSjb6/f+g29njKly3Nq/TwnaY/p0qLE1lf19GtGz7Qv/uf9p+1E8eFK8846ZsSG+f39crZ3rx62HEBgRh9CYBKRl5sBQTxfmpkbwcLZDp2aNMLBzCzRw1myXcSIiIiIiIiJSXzNnU3jaGeFxfPELKOeCkhGfkQ87Uz2159h5U1jIOKa1Y4X9FAphW09LjAa2RrA30YWRnhaKZHIkZBbAPy4LOaWCZG6EpWHsxls48n476Gm/vLsDH3kQj5nb/ZAvFd5XdTLXg6edMYz1tJCVL8WDmEwklAq6OfIgAcnZt/DX1NbQ5s5+dSo7X4pp2+4jI6/khZs+3jZwqSTIJSgxW/B59rI3Vn4dl5GPPXdiceJRIqLS8pCWUwhTfW3YmuqhXX1z9POxQQd3y2qsV4ZP9jzC7Yh0xGXkI7tAChM9bVgYasPH0QTt3SwwyNcOZgYv9v1KTR19mCBoN3epOoxlUnsXLDsRDADIl8qx40Y03upYr9IxMrkCm65ECo693tJBw9USERERERHRq+Tqyf24enK/4NgHS35Dj+ET62ZBdeDhjZIQhjEz5kMs5v0sda354n1cP324rpdB9EJr6eUGbzcn+P8bsHD6xgONa6S3HjkvaE8c+FqF/SqskXZ1gL2VOUwM9VFY9LRGOrJMjXQQhs5ehrPrF0FPV0ftdb1oDpy/iXcWr62gRtoKXm5OMDXUR0ZOHu4HhgtrpM/dRFJaJg6v/JQ10rXswl1/PFwQBb/gcCSnZ0EuV8DC1Aj2VuZo16Qhurf2Qc+2TSASidSe83F4jODzXDqMJDYpFTtPXMGRS7cRGZeM1MxsmBkbwt7KDB2bemJg55bo3MKrRq+xrtx4+ASfr94hODZjdN9KxwRGxAra9R1sNDpnfUcb3AsKL5kvPAbuTrYazUFERC83/suJiIiIiIjoFTRhQGcs+HUnAEAmk2PH8SuYPWGAWmPDYhNxuVRSd1ufBvBwsVfZ397KDOP7dUKf9k3RyssNkgpePCgoLMK+czexaN3fiE0q3tn0YUgUvt64R61QjhfRw5AoTPlmg+CBxtCurTBv8mA0LnWT+6mT1/ww9+dtCI8tTt++4heERev+rpXrj0lMhVQmr7pjNWhJxHC0Ub2LbV0Z3as9/v7nOk5e8wMArP7rJHwauGCsiiAXhUKBJZv34+jle8pjHXwbYni31jWynuT0TBy/el9wbGL/ioOUXhTBkXFYtuWgsv3Ne6NgbW5Sa+f732Hhjhvp2blIz85FWEwiTl7zw6L1f2Nwl5b4dsYYONs++0suRERERERERKTamNZOWHToMYDiIIO/bsfi/e5uao2NSMnFtbA0Zbt1PTM0sDFS2d/ORBejWjmil5c1mruYQSIuX2xaIJXj0P14LDkWiLiM4gAU/7gsfH88GF8O8tTk0l4Y/rFZmLlDGPoy0NcWs3s2EASBPHX6cRI+2+ePiNQ8AMD1sDQsORpUK9cfm54Pmbx27ydKxGI4mKkfJvSikMsVyCqQIiw5F+eCkvG/K5GILxXK42imh++GeVc6h190pqDt8H/27jrMqmr/4/h7TSczwwzdDdIpLRaI2BigotdEvXZ3x7V+dreYiIoSIgbd3Z3DFMN05/r9MTjDmTxnnOEM8Hk9D89l7bP23t8zwfXs/d2fFeqHtZaPF+7j+d+2k53n+LWPT88lPj2XjVGpfLxwHwPbhvHiRV3p2Kji36uKJGflMWlppMO2hIxcEjJy2XEwg5/XxPDU9K1cPbAl945qj/8xHKz0j9iUbKavdwx+Gd2t6sboW0a0YebGODZGFX2/npmxjfYNAhneMaLc+XkFhTzw46bi+QAX9W5C31ah1S9eRERERERE5DiwYXnRIlmtOnZlyFkXubkaETkeTRgznIfe+gYo6pH+5reF3DPhXKf23RN1kEXrthWPT+7egY6V9kiHccXoYZw1pBf9urSruEd6znKeeP97hx7ppz+awvO31t6ie7Vp48793PD0+6V6pPvz4DUXlt8jvWQd9772JXuiDwKweN02nnh/cq28/6Ie6YKqJ/4LXp6edbJHurRFa7eV2RZ1MJGog4ms3LyLt7//jU6tm/L4DZdw3in9nDrmmm17HcbNGtbHWst7P8zmyQ8mk5WT6/D6wcQUDiamsG77Pt794XeG9OrE6/deQ+fW5S8SUVfl5uVzKDmVDTv389Pfy/h+9mIKjujFv+qcUzhnWN9Kj7H7gOO9CVd7nps1dJy/q9TxRETk+KfgFxERERERkePQuJGDeOL9H8jLL7qw/dVvC50Ofvlq5kLsEUvvVhZSccmZA7n5kjOrTGT39fFm3MjBjOhzEiP/+zx7Y4rCTz77dR73X30eIUEVr4ZaFxUUFPKfJ95zuHj9/K3juPXSURXuM3JgD+Z88Dgj//scO/bHAkWhJNddcBptm7mW6F2VUbc+z/7YhBo9ZmktG4ezcfIrtXqO6jDG8OXTt3DDMx8ybcFqCgstE5/7iMl/LOHSMwfRtW1zAv19SUnPZM22vXw5Yz5rtu4t3r9buxZ89ex/a2ylme9mLyn+Pfzn+H06t6mRY9cGay23vvQZOblFKxYP6dmJCWPcG1RTWGiZOncl81Zv4aNHb2TkwB5urUdERERERETkeDS2T1Oem7mNvIKi64LfrzzgdPDLdyuiOOJyIuMGNK9w7oW9m3D9sFZ4l9MYfSRfLw8u7tuUYR3qc947y9h/OPxk0rJI7jqjHfX8vZ2qra4oKLRM/HqtQ8DHk+d2ZuLw1hXuc3rnBvS+fRDnvbOMXfEZAHy4YC9XD2pJ64iavZ56/rtLOZCUXfXEf6F5mB8rHh5Rq+eoCb9tjOPaL9Y4Nbd/q1DeuaInjUMqD7SJOyIoBiDI14sHf9rMl6UCWSqydHcS5769lI+v6s2wDjUfjJyRU8C78/YwZ1s8n1zdmzYRgTV+jqPpsV+3kJVXck22ZX1/p4JffL08+Pb6flz/5RqW7UkiO6+Q8R+v5JwejTmne2PaNwzEz9uDxIw8Vu5LZtLSyOLfTYBh7cN55ZJutfKeRERERERERI4ln87dXvUkEZF/4bKRQ3j8ve9LeqRnznc6+OWrmfMde6THDK9w7qUjB3PLpaOc65EeNYQRfbty5s1Pl/RI/zKHB/5zwTHZI331E+849Ei/cNvl3HrZ6Ar3GTmoJ3NOepIzb36GHftjAHhn8iyuv/B02jar+vqsK0be8gz7Yw/V6DFLa9k4gk1TXqvVcxwt2/ZGc8UjbzBx7Jm8ePuV5YYXHSn2ULLDOCjAn7te/ZxPpv7t1PkWrd3GGTc9zVfP3s6Ifl2rW3atG/fQa8xYsLrKeZ6eHtx1+Tk8dsPYSucVFBSSnuV4ry3CxUU3Sy/SmZqR6dL+IiJy7FPwi4iIiIiIyHEoIrQeZw/pzS/zVgKwMzKWpRt2MLB7h0r3Kyws5NtZi4rHgf6+XHTagArnN4kIc6muxhGhvHDrOMY/8hYA6VnZ/LZ4LeNGDnbpOO7289wVbD98YwKKwnEqC335R3hIEJ88NpHhNzwFFAVavDP5d169a0Kt1XoiCvDz5evnbuO3RWt5/8c/WLBmG38t38hfyzdWuE9wgB8Tx57BfVedi7+vT43V8vXMhQ7jK0YPrbFj14aPfv6bJet3AODr48Wb912NMWVX3a4J7Vs0ZuTAHvTq1Ir2zRsTEhxAQUEB8UlprNy8i5/nrGDt9n3F85NSM7ji0beY9tr9Vf5bJiIiIiIiIiKuiQjyYeRJDZmxoWjluF3xmSzfk8SANpVf/ysstExeFVU8DvDx5PyejSucX1VARmmN6vnx1LmdueZwEEdGTgGzN8dzcd+mLh3H3aatj2XnwZKAiPH9m1Ua+vKP+oE+vHt5D0a9sQSAQlsU/vL8hSfVVqnihBEdI7huaEvO6OJcoHdqdp7DeNr6WKKTS5p/R3drxEW9m9A2IhBPD9ibkMX09bH8tCaaQvvPMfK57ss1/H7HIKeCWTwM9G4RwohOEZzUpB7Nw/wI9vMiM7eAmJRslu1JYsqqaGKPCKXZEpvOuI9WMuO2QUQE1dw10qPpq2WRTF/vuALmU+d2rjJs6h8RQT78dNMAflwTzZdLIlm1P5lf18Xy67rYCvcJD/Th1lPbcMOw1nh61M61VBEREREREam7GjVvxS9bM6qeKOKEh9/53t0liBwTGoTV4+yhffhl7gqgqEd6yfrtDOrRsdL9CgsL+ea3kp7OQH9fxp42sML51eqRvv0Kxj/0OnC4R3rRGsaNGuLScdzt5znL2L4vung8YczwSkNf/hEeEsynT9zCsOseAw73SH8/i1fvvrrWaj1R1Qv057T+3RjauwudWzelQVg9fLy9SU7LYOveKP5atoGpc1eQX1ASkv7Bj38A8MpdV1V67JR0x7CRqXOWc+BgyWKk5w7vx6VnDqJ9i8Z4eniwO/ogv8xZzvd/LKbw8E2NlPRMrnjkDeZ/8gztmtds8M/REuDnw3UXnM4NF55BGycWeC0d+gK43I/u7+u48EV6Zk4FM0VE5Hil4BcREREREZHj1JVnDy0OfgGYNGNBlWEJc1Zu5sDBxOLxBSP6ExTg2sMYVRk5qAc+3l7k5uUDsHzjrmMu+OXDn/4q/runpwePXX+R0/v26tSaob06sXDtNgBmLV6n4JdaYK0lv6AAby8vPD0N+QUVz60fEsTD11zA5WcNqdHQlzXb9rJp94HisY+3F+NGDqqx49e0yLgEnvpwSvH47ivG0KFlkxo/z+kDunHdBafS/6R25b7euTUM692Zu64Yw89zVnD7y5+Rkl60qndObj5XPPo2a7/9H8EB/jVem4iIiIiIiMiJbHz/5sXBLwDfrThQZfDL/B0JDgEW5/ZoTKBvzbainN6lAT6ehtyCombRVfuSj7ngl08XlYTbenoYHjjL+VDbHs1DGNQ2jCW7kwCYvfmggl/cbOHOBAqtxcfTg+EdI6qcn5KV7zD+53fGz8uD96/sxaiujg3DnRoHM6prQ644uTlXf7aa1Oyi/dOy87lz8kZ+ueXkSs93w7DWjO7WiBZh5V8/69q0Hmd0ach9Izvwxl+7eP2vXcUBM/sTs7j9u/V8c32/Kt9XXbN8TxKPTt3isO3Svk05q5trTeUF1mIt+Hh54GEMBUes/ltas1A/HjyrI+f1bKzQFxERERERERERkaNowpjhxcEvAJNmzKsy+GXOyk0OARYXnDqgxnukRw3qWapHescxF/zywY9/Fv/d09ODx2+4xOl9i3qkO7Nw7VYAflu0RsEvNahheAjvPXwDF58+EL8K+p37ndSOK88ezpMx8Vz39Hss27Cj+LUPfvyDQT06Mvb0igOPSge//PM74+fjzedP38qYoX0cXu/Stjljhvbh6vNO5bIH/q94/9SMLG5+/kNmv/tYtd6ru2Vm5/LVzAXk5xdw5xVjaNqgfhXzy4a0+Pl4lzOzYqW/pxnlhMmIiMjxTcEvIiIiIiIix6kzBnSnaYMwouOLHgj4ec4KXrrjCgL9fSvc56sjkuwBJpw9rFrnttaSkZVDemY2OXn5ZV4PCw4kLjEFwCEV/liQnpnNys27i8eDunegcUSoS8cYckTwS2RcAgfiEmjeKLzGatw4+ZUaO9axKDIugeuf+YAl63dUPRlITEnn3te/4rlPf+bJGy/mmvNG1Egdk2YscBiPHtyL8NDgGjl2bbjr1S9Jyyy6SdCxZRPuufKcWjnPJWdUfMOotAtP7U/bZg0567YXyMgquikSn5TKW9/9zsPXXlAr9YmIiIiIiIicqEZ0iqBJiC8xKUWfwX9dH8uzF3QhwKfi1pLvVx5wGI/r36xa57bWkplbQHpOPrn5hWVeDw3w4WBaUV07DqZX6xzukpGTz5r9KcXjAa1DaVTPtUbyQW3rFwe/RCVnE5WcRbPQmgvFXfHwiBo71rHulI4RLH9oePE4r8CSnJXH1th0/t4az++bDpJfaJm/I4H5OxK4fEBzXrzoJLw8PSo8ZmEFwSHPXXhSmdCXIw1sW593Lu/BhE9XF29bvieJpbsTGdi24gbjG4e1ruQdlvDx8uC+UR1oEurHfVM2FW+fs+0Qi3clMrhd5U3Mdcnu+Ayu+WI1OUf8+9GlcRAvXNTVpeNsiUnj5q/XsS3OuX9nopKzue279bzw23aevaALo10MmREREREREREREZHqOWNAD8ce6b+X8/KdEwj0r/j6+1cz5juMJ4w5pVrnduyRzivzeli9QOISiu4LbDsme6R3FY8Hde/oco/00N4lwS+10SO9acprNXasY02nVk3p1Mq5xRFaNWnAb289zPl3vcSCNSWh6c98NIXzT+mPl5dnufsVFpa9Twfwyt1XlQl9OdKQnp34+PGbueT+V4u3LVm/nUXrtjGkZyenaj6a3rr/Wl68/cricUZWNgcTU1m1ZTeT/1jM5t0HSEpN570ps/lm1kLee/gGzh3uWmi+Ma4FxpeebysJphcRkeOTgl9ERERERESOU56eHowfNZhXv5oBQHpWNlPnruCK0UPLnZ+UlsGMBSUN5O2aN2Jwz8rT7/+Rn1/AnFWb+WXuCtZu38e2fdHk5JYNfClPcqlk8LpuxeZd5BcUFI9bNo5gX8whl47h4+X4cXxPdHyN3tQ4kUXGJXDWrS8QGVeyKkNwgB/Xnn8qY4b2plPrpgT7+5GSnsmGXZH8/Pdyvp61iNy8fJJSM7jjlS/YuCuSV++a8K/qyMnNY8pfyxy2XXl2+b97dcF3sxcze+l6oOjGwZv3/Qcf77px2ahnx1Y8cePF3P/G18XbPp82T8EvIiIiIiIiIjXM08Nwcd9mvPV3UehxRk4B09bFcln/5uXOT87MY9bGg8XjthEBlYZRHCm/oJD5OxKYsSGO9QdS2HEwwyGwoTIpWWWbqOuyVfuSyS8sacxsEeZPZKJr10S9vRxDRfYlZNZo8IuUCPDxJKB+QJntfVqGcvmA5uw4mM4tX69jY3QaAN8sP0B2XgHvXN6zwmMG+pRtnu7cOIjLB5T/u3WkM7o0ZHiHcObvKLne+dOaGKd/15xx5cktmLP1EDM3xhVvm7R0/zET/BKTks24j1aSmFHyb0PL+v58c30/Asr52ldkY1QqF3+wnJSsknsbEUE+XDO4Jad3aUCb8AD8fTxJyshjQ1QqP6yK4tf1sVgL0SnZXPvFGh4f04mbR7Sp0fcnIiIiIiIiIiIiZXl6ejD+rKG8OmkaUNQj/fOc5Vx59vBy5yelZjB9waricbvmjZ0Oo8jPL2DOyk1Mnbuctdv2Hu6Rdu5eRXLaMdYjvWmnY490kwj2xcS7dIwyPdJRB9Uj7SbeXl589uQt9LjsHjKzcwHYdSCOuas2ccbJPcpvKTOgAAEAAElEQVTdJzCgbHjSSW2bc/U5I6o831mDe3Fqv67MWVkSNj959uI6GfzSICykzLaT2sKIfl25Z8K5TJoxn3v+7wuycnJJSc/kqsfeZvKLd3PmwPK/bgF+ZRfmzcrJJaicr2dFsnNyHcZBAboXKCJyoqkbT/CIiIiIiIhIrbhi9NDi4BeAr2YurDD4Zcqfy8g+4kaEsyEV81Zt5p7XvmL7/phq1ZianlWt/dwl6mCiw/ibWYv4Ztaif3XMpNRja5Xiuspay/XPfOAQ+tKxZROmvHQXrZs2cJgbHhrMiL4nMaLvSVxz3gjG3v8a8UmpAHz08990a9eCa84bUe1api9YTXJaRvG4aYMwzhjQvdrHq02HklN58K1vi8dXjRnmdOjT0XLteSN47pOfSDn870VsQjKbdkXStV0LN1cmIiIiIiIicnwZ168k+AXgu5VRFQa/TF0bQ/YRYS2X9W/m1DkW7kzgoZ83s/NgRtWTy5Ga7VzgdF0RnZLtMJ68KprJq/7dCp9JmcdW+M3xpEPDIH6YOIBz3l7Crviihv2f1sQwulsjzunRuNx9An3LtmeN7ePcipwAF/dt6hD8snR3YiWzq+fWU9s4BL/M35FAYaHFw8O11SiPtoSMXC77cAWRSSX3GZqE+DL5xv40DnG+mTorr4CJX611CH0Z0CaMT6/uTXigj8PchvV8Ob1eA07v0oBx2w5x7RdryMorehDi6Rnb6NwkiFM7OV6PFhERERERERERkZp35dnDi4NfAL6aOb/C4Jcpfy5x7JEeM8ypc8xbtYm7/+9Ltu+r3nX91GNsccwDpXukf1vIN78t/FfHTExTj7Q7NQoP5fKzhvHx1L+Kt/21fGOFwS9B/mWvrV82cojT5xt/1lCH4JdF67a6UG3dMWHMcBqE1eOS+18FIL+ggJue/5D1379CYDlfo/K+bq4Gv2SVCX4pGyYjIiLHN4+qp4iIiIiIiMixqn0Lx0T6xeu3szvqYLlzv5q5oPjvnp4eXH5W1Rdpf/hzKRfc+2q1Q18ACq1zK/nWFUmp1XsgpTJpmdlVT5Iq/bFsA0vW7yge+/p4MfnFO8uEvpTWq1NrPn/yZodtT3/0Y5kL6K6YdMTvE8D4UYPx9Kybl2Hue+MbElOKbqw1rF+Pp2++1M0VleXj7cXQXp0dtm3cdcBN1YiIiIiIiIgcv9o2CGRg27Di8bI9Sew9VH5T8rcrSj6be3oYLu1bdfDLz2uiGffRymqHvgAUWlvtfd0huRZCWjJyCqqeJLUmNMCbx89xvFb13rw9Fc6v51c2+KVPy7IrSVakT8tQh/Gu+AxsDf8e9GweQqi/d/E4MSOPuLScGj1HTUvJymPcRyvZccS/JxFBPnx/Y39ahQe4dKzJK6LYfcS/deGBPnzxnz5lQl9KG9Epgv9ddJLDtqembXPp3CIiIiIiIiIiIlI97Vs0ZkivI3qk121nd1RcuXMnzZhf/HdPTw+uGF118MsPfyzh/LtfqnboCxx79zRqYyHLdPVIu91pA7o5jDft2l/h3JCgstfX+5/Uzulz9Ss1d8f+mBq/p3G0nDW4F+ed0q94fDAxhe9+L3+xWE9PDwL9HYNaEpLTXDrfPwuY/qNeoGv3OkRE5NhXtrNAREREREREjitXnj2UReuKGo2ttXw1cwGP3zDWYc6mXZGs2ba3eHx6/240iQijMnuiD/Lf/31KQUFJcEuTiFAuO3MQg3p0pE2zBjQKD8Xfxwc/X2+Hfbtdei/7YxNKH/KYkJtf91cUjjqYSH5B7QbqeHl60Kxh/Vo9h6t+mbvSYXzJGQNp26yhU/sO692Zob06sXBt0e9KQko6fy7bwLnD+7pcR9TBROau2uyw7YrRQ10+ztGwY38MP/61rHh866WjSE3PIjU9q5K9ICPL8aGPhOQ09sUcKh4H+PnQIKxejdbasnGEw/iQizdERERERERERMQ54/s3Z+nuJACshe9WHuDBszo6zNkSk8b6AyXNhyM6RtA4pPIV6/YlZHL35I0UFJY0dzau58vYPk0Z0CaMVuEBNAr2xc/bAz9vT4d9+z8/lwNJx2ZjcG4tXKer6QbZ6ORsCgpr93qip4cHTUOdX9WwrjutUwT1/LxIzS66Xrw2MoWUrDxC/L3LzG3XILDMtobBzq/S2Lie49xCCylZ+YQGlD1XdXl4GJqF+pGcVRJUlJCeS5Mqfq/dJSMnnys+XsnGqJJ/h8ICvPn+hv50aBjk8vGmb4h1GF87pKXTX99L+jbl1T92sj+x6Jrqtrh0NkSl0r1ZzV4fFRERERERERERkbImjDmFRWuP6JGeMZ/Hb7zEYU5Rj3RJePfpA7pX3SMddZBbXvioVI90GJeNHMygHh1p26xRUY+0rzd+vo4B0l0vvov9sYdKH/KYUBs90jV9T6OoR7p2A/K9PD3rXI/0v9GqieMCmpX137Zv0bjMtkYRoU6fq/TvVmGhJTktk7B6Ze+VHAsuPn0gv84r6U//a/lGrrvg9HLntm3WiA07S0J19sceonObqhfO+MeBOMdnK9o2b+RitSIicqxT8IuIiIiIiMhx7sJT+3P/G1+Tdjgx/dtZi3j0ugvx8PAonjNp5kKHfSacXXWS/etfzyQ7t6QJ/PxT+vHhozfg71v5CpgAqRl17yENZx9sqF/PsWn8zvGjefrmS2ujpGobdevztR6s07JxOBsnv1Kr53DVxl2RDuNhvbu4tP/wPl2Kg18AVm/dU63gl29mLaLwiAeYBvfoWO6NkLogK8dxxenH3/+Bx9//weXjPPreZB59b3LxeMzQ3nz7/O3/ur4j+ZcKkMrJrfnVskVEREREREQEzunRmEembiY9p6hp9oeV0dw/sgMeHqZ4zrcrDjjsM65/1U2Lb8/ZTXZ+yTW4Md0b8db4HviXCnkpT3p27TbwVoezeS5hAY7XS/87og2PjulUwWz3OP/dpbUerNM8zI8VD4+o1XMcTV6eHrQMDygOHim0sD8xi+7NyoaFdGxUNojE18ujzLaK+JQzNye/AKi54BcAP2/H8+Tk124YUHVl5RUw4dNVrNqfUrwt2M+Lb67vx0lNg6t1zE3Rjk3ug9s539BvjGFwu/rsT4wq3rY2MkXBLyIiIiIiIiIiIkfBhacO4L7Xvizukf5m1kIevX6sY4/0jHkO+1w15pQqj/va19Mde6RH9Oejx25yqkc6LaPyhffcodo90peP4ZlbxtVGSdU28pZnaj1Yp2XjCDZNea1Wz3E0lQ4nyq6k/7Zz67L3/Hy9nX8M3den7Nxjud+3Q8smDuM9UXEVzu3cuplD8Mue6IMunWtvdHyZ44mIyInF+S4CEREREREROSYF+Ply0WkDisdR8Un8vXJT8TgvP5/JfywpHoeHBHH20F5VHve3xeuK/14v0J/3HrrOqRsaWTm5pGZkOlm9azw9HT/mupLonpLmXE0NwxybteMrST2Xoysl3fF72Kh+iEv7l56fkJJerTq+/q1UkNKYqoOUpGqlvx/hoa6v3CsiIiIiIiIiVQvw8eS8niVNjNEp2czbUdJAm1dQyE+rY4rH9QO9GdW1YZXH/WNLSbNisJ8Xb1zW3anQl6y8AlKza6ch1NOj1PXEQudXnUzJcq6mBkGO10wPpec6fQ6p27yPCEMCyK0gKKVlfX8CfR1/1lOynF81tby5pQOFakJipuPPdP3Amg2WqQk5+YVc8/lqluxOKt4W4OPJ19f1pVcL164HHykt2/Fr3DDY16X9G5San5ih33MREREREREREZGjIcDPl4tOH1g8jjqYyN8rNhaP8/Lz+X724uJxeGgwZw/tXeVxf1u0pvjv9QL9ef/hG53ukU6ppR5pL0/H68z5zibUU7a/tiINS/XRxienOn0OqbsSSvW6h4dUHKLeumkDgvz9HLY5+/MDkFxOP379kGO339fLy/H3Liev4vs7Xdo4BrWs2LTT6fNkZuc4hMb4+/rQukkDp/cXEZHjg4JfRERERERETgBXnu0YPPHVzJJgilmL13HoiAu6l40cjLdX5cncGVk5xCYkF48Hdu9AUIBfxTscYdWW3RS68ACFK+oF+DuMnQ1zAdi6L9qpeQO6tceYkob+lZt3O30OqV0hQQEO48zsHJf2zyg1P9DfteZ+gEVrt7E7qiShPTjAjwtG9Hf5OFJW6d+1xuGh7ilERERERERE5AQwvr9jY+L3K6KK//7H5ngSjgg1GNunKd6elbefZObmE5dacu1lQOswAn2dWx1wzf4UaulyIsF+jjWkuhDGsT3OudDgfq1DOeJyIqv3Jzt9DqnbYlOzHcYRQeU3/RtjOLVThMO2bU7+/ABsj3NsyK4f6I2PV822fCVm5LIvoeR6uodxPfyktuUVFHLjpDXM255QvM3P24Mvr+lD/9Zh/+rYpf8tyMx1PlS+vPmlg35ERERERERERESk9kwYM9xh/NXM+cV//23RWoce6XFO9UhnO/ZI9+jofI/05l211iMdHFi6RzrD6X237o2qehJwcpke6V1On0PqrtLfxyYRoRXONcZwxsndHbZt2XPA6XNt3eP4sxYeGoyPt3P3BOuimPgkh3GDUgvIHun0Ul+3hWu3Yq1z/x4sWb/dYcHbU/t3K7MgroiIHP+O3f/HFBEREREREaed3K09nVo1ZdvhcJMZC1eTlJZBWHAgk2YucJg74eyhVR4vtVQafb0g/wpmlvXtrMVVT6qmiFIXU7fti6lgZlmzl653al6DsHp0b9+C9Tv2Hz5HNOt37KdHh5bOF1rLNk5+xd0luEXpIJD1O/ZzzrA+Tu+/bvs+h3Gj+q6vEPvVbwsdxhee2r9aATJHS48OLUmd/5nL+930/Md8M2tR8fi9h67jitFV/9tRXZt3H2DT7pIbR16engzq0bHWziciIiIiIiJyouvXOowODQPZcbCoaXjWpoMkZ+YRGuDNdyscmzvH929e5fFKB6rU83O+XWXKKueakaujdFDHjoPOh3H8vTXeyXP40rVJMBuj0w6fI4ONUal0a1ZxY+jRtuLhEe4u4ZizLS6dmJSSMCM/bw8ah1Tc+D+me2Omr48rHs/ddoixfZo6da452w45jE9uU9/Faqv2y9oYh4ClHs1DnA5nOhoKCi23frue2ZtLfu98vTz49OreDGkf/q+P37ieL0mZecXjTdGu/Y5uiHJc9bauheaIiIiIiIiIiIgcz07u1oFOrZuybW9Rj/T0BatJSs0grF4gk2bMc5g7YcwpVR4vNSPLYRwSGFDBzLK+mbWw6knV1CC0dI+0cwteAvy+ZJ1z5wgLoXv7lqzfUdRPu21vNOt37KNHh1bOF1rLNk15zd0lHHN+/Gupw3hY7y6Vzj9/RH+mzl1RPP5r2QYuGznEqXP9udyxH39wj05OVlk3/bVig8O4XfNGFc7t07ktzRrWJ+pgIgBRBxOZu3ITp/bvVuV5vvnN8XmOc4b1rUa1IiJyrFPkl4iIiIiIyAniyECXnNx8fvhjKXEJKfy5bGPx9t6dW9O1XYsqjxUS5HgTY+f+WKdq2LQrku//WOJkxa7r2ra5Q7r1n8s3UFhYWOV+c1dtZsUm51Ppr7/gNIfxo+9+T0FB1eeR2jW0l+PNge9+X0xevnOrNB9KTmXmwjUO2wZ17+DS+dMzsx1udABMOHuYS8eQsgoLC3no7e8ctg3p2ZF6gc4HTomIiIiIiIiI644MdMnJL+TnNdEcTM1xCKHo2bweXZoEV3msev7eDuOd8c6tQrklJo0fVzvfuOyqLk2C8PQoWblyzrZDTq3EuWBHAqv2pzh9nqsHO4ZGPz19GwW1tOKnHB2v/7nTYXxKxwh8vSpuwzqzSwPCAkp+D6avjyU6ObvK86Rk5fHtcsfwozO6NHCx2sodSs/h9b92O2w7s4bP8W9Ya7nnh438uq7kPoS3p+GDK3txaqeaqXNQO8cwnW9WOB84tS0unZV7HVf8HNA6rEbqEhEREREREREREedMOHt48d9zcvP44Y/FxCUk8+eyktCGPp3bVKtHesd+5xah3LQrku9n197imF3bleqRXuZkj/TKTazYtLPKef+4/sLTHcaPvP2teqSPYd/OWsiqLSX3ADw8DCMH9ax0n7MG96Z+SFDx+Oc5y4vDTCqTnJbBl9Mdw5ZGDa78XHVZfFIKn/8612Hb6CG9K93nspGDHcavfzOjyvPsjorjl3kri8fBAX4KfhEROUEp+EVEREREROQEMW7UYLw8PYvHX81cwLe/LyK/oKB4m7MhFQF+vrRt1rB4vHb7Puat2lzpPtHxSUx4/F1y85wL4qiOQH9f+nZuUzyOOZTMp6UuuJa2L+YQNz3/sUvnuXL0UNoc8f7nrtrM7S9/7vJ727Y3mkVrt7m0j1TsnOF9HH7G98bE8+Bb31a5X35+ATe/8ClpmSUPWjRtEEa/k9q5dP6f5ywnI6tkld+OLZtwsovhMeW56fmPqTf8muI/rv681iWfT5tXZjWMyuTl53Pnq18yZ+Umh+0P/Oe8mi5NREREREREREq5uG9TvI4IRfl2RRQ/rIoi/4jAkiPDYSoT4ONJm4iSRukNUaks3JlQ6T4xKdncMGkNuQW1F5AS4ONF7xYhxePY1BwmLY2sdJ/IxEzu+H59pXNKG9evGa3DS97/gp0J3DdlI7n5rjVKb49LZ8nuqhtrxTmzNx9k9f5kl/d77c9dTF3rGIZ+Talwn9ICfb2484yS643Z+YXc/t16svMKKtynoNBy75SNJGTkFm9rEuLL2D5Ny52fkJHLlFXRLoUKHUrP4apPV3MwreS6Zqi/N9cNrXr11sW7Emhy3yyHP7Xhkalb+H5lSRCLp4fh3ct7Mqprw0r2cs05PRo7jJfvSeLduXuq3C8jJ5/bv1vPkV/yPi1DaBziV2O1iYiIiIiIiIiISNXGnzXUoX900oz5fDNroWOP9Jjh5e1aRoCfL+2aNyoer92+l3mrNlWyB0THJ3Llo2/Wco+0H327tC0exxxK4tNf/q50n30x8Ux87gOXzjPh7OEOPeJzV23itpc+cfm9bd0bxcK1W13aRyr21/INbNy536V9Zi9Zx+0vfeqwbfxZQ2nVpPJQ9aAAP+6/+vzicXZuHjc++z7ZObkV7lNQUMhtL37CoeS04m1NG4QxbuSQSs/11cz5BA+dUPyn68V3VTq/Ot7+/jcSUtKqnniExNR0Lrn//0hJzyze1rpJA0YOrDzI5o7LxziER/29YiOfTq349zQnN49bXviInNy84m23jRtNWL1Al+oVEZHjg4JfREREREREThAN64cwalCP4vHa7ft487uSRmw/H28uPn2g08e76LQBDuMJj7/L1LkrsNaxqTw/v4Apfy3jtJueYWdkLH4+3gT5117T89XnON6YeeDNb/js17llUu3z8wv4bvZiTr/5GaLjkwgNdv4CqZeXJ18+dQsBfj7F2ybNXMCIG5/mp7+XV3pzY1/MIT76+W/OvfMl+l/1CPNWb3H6vFK5Nk0bctUYx/Cij37+m3EPvcHWveWv0Lps405G3fYCvy9Z57D9kWsvcFgZwRlf/bbQYXzl2UNd2v9E8MqkaXS75F7ueW0Si9Zuq/B3paCgkN8Wr+WMm5/j82mO6f/jRw1maK/OR6NcERERERERkRNag2BfTu9S0vi5ISqV9+btLR77eXlwQe8mTh/v3FLBCjd8uZbp62PLXk8sKGTq2hjGvLWEXfGZ+Hl5EOjrSW25fIBjeM1jv25h0tJICgvL1jVlVTRj3lpKTEoOof7eTp/Dy9ODDyf0wt+75H18uyKK0W8u4dd1MZUGwEQmZvL54v1c8sFyTnllIYuqCMwR560/kMKYt5Zy8fvL+WpZJHGp2RXOLSi0/L01nrHvL+el33c4vHZ+z8ac0jGiyvP9Z1BLOjUqWSFz0a5ELv1gBVtiyjYb7z2UyVWfrWL6+jiH7U+d2wVfr/KvW2bm5HPbd+sZ+tICXp29k62xaWV+v4rn5ubzxeL9nP5/i1kTmeLw2hPndiLEhZ/v2vS/Wdv5bLFjI/u9I9vTs3k9IhMzXfqTX8mKtIPa1mdEqe/hMzO2cffkDRxIKj/Ies62eEa9sYT1B1Idtj80umM1362IiIiIiIiIiIhUV8P6IYwaXBLIsHb7Xt78dmbx2M/Hm4vPGOT08S489WSH8YRH32LqnOXl90j/uYRTb3zyKPVIj3AY3//GV3z6y9/l90j/vojTJj5FdHwSYa72SD9zm2OP9Iz5nHL94/z017IqeqTj+einPznnjhfof+WDzK9iUVFx3rINOxh8zaNcdM/LfP3bAoeAldJ2RsZyx8ufcfH9r5J9RKBI4/BQnrjxEqfOd8OFZ9ClTbPi8fzVWzjnzv+xaVfZBRR2R8Vx6QOvMnXuCoft/7vtCnx93H+/4b0fZtP9kru59cVP+HvFBrIqCbBJSEnjvR9+p98VD7Bqy+7i7cYYXrn7qirfT/16QQ6hOQB3vvo5L3/xC5nZOQ7bd0bGcsHdLzksItuiUTi3jhvtytsTEZHjiJe7CxAREREREZGjZ8LZw5ixcE3x+MiLvucO70tocEB5u5Xr1stG8eWM+RxMLGpqTk7L4KrH36VpgzB6dWxFoL8fCSlprN66l+S0jOL9/nfbeP7v6xmkZ1XcRP9vjB81hI+nzmHNtr0A5OUXcMcrX/D8p1Pp26VNcV2rtuwmJb2oYbth/Xo8NfESbn7hE6fP07NjKz578maufep9MrKKLsRu3BXJf558Dz8fb3p0aEmj+iEE+PuSnplNYmo6W/dGk5SaUcWR5d949pbLWLN9L2u27i3eNnPRWmYuWkv7Fo3p1KoJgf6+pGZksXFnJAcOll0hedyowVx59rAy2yuzMzKWJetLHvjw8vRk/KjKU+pPVMnpmXz089989PPfeHt50qlVU5o2CKNekD+FBYXEJ6exdtte0jLL/htxar+uvP3ANW6oWkREREREROTENL5/c37fdLB4nJBR0gg5unsjl8IhbjqlNd8uP0B8etExkrPyuGHSWpqE+NKjWQgBvp4kZuSyLjKV5KySJtSnzuvMW3N2k5FTUNGh/5VL+jbl8yX7i8Mb8gos9/+4iVdm76R3i5K61uxPITW7qJm5QZAPj47pxB3fb3D6PN2b1eODK3ty09fryMwtei+bY9KY+NU6/Lw86NasHg2CfQnw8SQ9J5+kzDx2xKWTlJlXxZHl31q0K5FFu4quEzYM9qV9w0BC/L0J8PEkM7eAg6nZbIlNL/6+HWl4h3Beu6y7U+fx8fJg0nV9OfftpcSlFl1TXrEvmdP+bxGdGwfRrkEgHsawNyGTjdGplM5sufXUNpzbs3E5R3a0NyGTV/7YySt/7CTI15NOjYKICPIl0NeTrLxCYlOy2RidSl5B2VCYe85sx7j+zcs5qnv8uDq6zLYXZ+3gxVk7ypldueUPDadF/YrvgbxxWXfOfWcp+xNLgl6+XRHF9yuj6NQoiDYRgfh5e5CUmceGqFQOpZdtDL/j9LYMbR/ucm0iIiIiIiIiIiLy700YcwozFqwuHh/ZI33eKf1cWiDytvGj+XLGPA4mFgVnJ6VlMOGxt4p6pDu1Icjfl4SUdFZv2U3SET3SL95+Ja9+Na3WeqQvP2soH//8F2u27QEO90i//BnPf/oTfbu0K65r5eZdpKRnAkWhOE/ffBk3Pfeh0+fp2bE1nz91K9c8+Y5Dj/TVT7xd1CPdsRWN6ocS6O9LWmYWiSn/9Ein1/yblmLWWv5Ytp4/lq0HoHnDcNq3aExIcAB+Pt4kpWWwfW80e2Piy+wbEhTAj6/cS5OIMKfO5ePtxZSX7+X0iU8Rm5AMFIXPDLz6YU5q25wOLZvgYQx7og6ybse+MqFId195DheednI5R3aPtMxsvpg2ly+mzcXT04MOLZrQvGF9QoID8DAepGZmsftAHLsOxJZZHMIYwxv3XcOoQb2cOtft489m/Y59fD97MVD0fXv6oym89f0sendqTWhwIPtj4lm9bY/DuYID/PjhpXsIDvCvoXctIiLHGgW/iIiIiIiInEBGDuxBo/ohxCWmlHltwhjXgi7q1wviu+fvYOz9/+cQZhIdn0R0fFKZ+R4ehqcnXsK155/K/309w/XineTl5ckXT93CeXe/zN7okgvXcYkpzFy0tsz85g3rM+Wlu0hIcf1mw+jBvfj7/cf4z5PvsWVPVPH27Nw8lm/a5dQxQoKcD9uRqgUF+PHzK/dw64ufMf2IG3hQFM6yMzK2wn09PAy3XDySp2+6BGOMS+f9+reFDuMzT+5Oo/AQl45RkSPT9gGXbj7WdXn5BWzcFcnGclYAOJKnpwd3XzGGh/5zPl5etbfCt4iIiIiIiIg4Or1zBA2DfTmYllPmtfEuhkOEBfjwxTV9uOKTVQ5hJjEpOcSkHCwz38PAo2d34qpBLXlrzu4yr9cUL08PPprQi0s/WMG+IwIfDqbl8PvmsnU1DfXj6+v6kphR8WqAFTnzpIbMvG0gE79ax7a4kuuR2fmFrNyX7NQx6rkQtiOuO5iWU+7Pe2k+noZbRrTlzjPa4evl4fTxW4T5M/nG/tzy9To2xZQ8dLA1Np2tseVfo/b0MDw2phMTh7d2+jz/SM8pYNX+svcDSgv19+alsV2dCpb5R3ae4wqyIf7Hdhtaw3q+TLlpALd9u55le0rucRRa2BKbzpYKvj8Avl4e3DeyPf89te3RKFVERERERERERETKMWpgTxqFhxCXUF6P9CkuHat+vSC+/99dXHTvKw5hJpX2SN90GddecBqvfjXN9eKd5OXlyZfP3Mp5d77InuiSexhxCSnMXLi6zPzmDcP58ZV7SEiuRo/0kN7M+eBJrn7i7bI90ht3OnWMEBcWJBXXHTiYwIGDCVXOG9i9Ix8/fhOtmjRw6fgtG0cw7Y0HufbJd9mwc3/x9s27D7B594Fy9/H09ODZW8Zx62WjnTpHjht6pAsKCtm6N4qte6OqnNumaUNeu/c/nD7AuUUA/vHuQzfg5+vDF9PmFm9LSk3n7xUby53fvGE4nzxxM13btXDpPCIicnw5tu+4i4iIiIiIiEu8vDwZP2owr3/7m8P2Vo0jOKVPF5eP1++ktiz85Ckee28yv8xbSUFBYZk53l6enD6gG/dOOJcBXdtVu3ZXtG7agL/ff5TnPpnKpJkLyM3LLzMnNDiQy88awgP/OY+w4EAWrNlarXN1adOMJZ89zS/zVvHBj3+yfNMu8gsqXn3Y09OD3p1ac/qAblx65iA6tHC+kV6cU79eEN88dxuzlqzjw5/+Ys7KTeX+bP4jwM+H807px01jz6BP5zYun6+wsJBvf1/ssM3VIKXKrNxcEiLk5enJxLGn19ixj7YHrj6P35esZ9nGneUGUJXWsH49Lj59IDdedDptmzU8ChWKiIiIiIiIyJG8PD24pG9T3pm7x2F7izB/hrav7/LxercMZfadg3l2xjamb4ijoNSKeQDenoYRHSO44/R29G0VWt3SXdKyfgDTbxvEy7/v4LsVB8gtKFtXqL83l/Rryt1ntCc0wJvFu6pupC1Pp8bB/H33EGZsiOOTRftYtS+Z/HK+Dv/w9DD0bF6PER0juKhPU9o1OH5Cgd3tipNbEBrgzdxtCazal0xyVl6V+7QI8+fC3k24fEBzWoVXr2G9Y6MgfrtjEB/M38u3yw+w+1BmufP8vD0Y3a0R95zZ3qnve3iQD/eNbM+S3YmsjUwhPafi69T/6NAwkMsHNGf8gOaEuBgqtKpUWNGNw1q7tH9d1CLMn59uGsDUdTF8sSSSFXuTsBX/ehLi78WFvZpy3dCWtG8YdPQKFRERERERERERkTKKeqSH8vo3jotTtmoSwSl9T3L5eP1OaseiT5/hsfe+Y+rcFZX0SHfnvqvOZ0C39tWu3RWtmzbkrw+e4LlPfmTSjPnl9kiHBQdy+eihPPCfCwmrF8iC1Vuqda4ubZuz9Ivn+WXuCt7/8Q+Wb9zpRI90G844uTuXnjmYDi2bVOu8UtbZQ/twKDmVReu2sW1fdKV90QB+Pt4M79OFG8eeyciBPV1eEPMfnVs3Y97HT/HWd7P4cvo8dh0ofwFOf18fzh3elwevudCl7/uyUiFC/730rGrVWZmPH7+ZmQtXM3flJjbtjiQvv/L7J16engzs3oHLRw/j4jMG4u/r4/I5fby9ePuB6xgztA+vfT2dpRt2YMu54RAeGsxlZw7moWsvPK4WBhURkeox5f2fhYiIiIiIiFSfMcamzv/M3WUcdQnJaSxev539sQlk5eQSERpM44hQBnRtR/167mt4Ts/MZuG6beyLjictM5uI0GBaNo5gSM+O+PrU/Oq46ZnZrNi8i+j4JBJT0snOzSPQ35fwkGDat2hEp1ZNCQrwq/HzHg/2xRyi+2X3FY8vP2sI7z98/b8+bmZ2Dmu27mV3VBzJaZlk5eQSFOBHWL0gurRuSrd2LfDy8vzX56kNe6Pj6THu/uLxVWOG8fYD17qxopoTl5DCtn3RRMUnkZCSRlZ2Lp4eHoQGBxAeEkyPji1p07Tmwl5q6+erJtUbfg3W2urdXRMREREREZHjijHGxrxc842NdUlCRi7LdidxIDmLrNwCwoN8aFzPl76tQgkLcL2BsqZk5OSzZHci+xOzSMvOJzzIhxZh/gxsWx9fL49aOd+qfcnEpGSTlJlHdn4hgT6e1A/0oV2DQDo0DCTQV+s6lScyMZMBL8wvHl/atylvjOtRrWNZa9mXkMXuQxlEJWeTlp1Pdl4BAT6eBPt50TjEjx7N6tEg2Lemyi+2KTqVnQcziE3NIa+gkLAAb1qFB9C/dVi1f+astexNyGT3oUxiU7JJzconO78QPy8PQgK8aVTPl14tQggPrP7v2oXvLWPp7qKVbcMCvFn20CkE+x1fP6upWXmsjUxhf1IWqVn55BYUEuzrRVigN12bBNOhYRAeHv/+cl6T+2YV/31Q2zB+uvnkf33M6tah65MiIiIi4ipjjP1la4a7yxARkWo6v3OgrgecYIwxNm3hJHeXccw5lJzG4nXbiIw7RGZ2UY90k4gwBnRr7/4e6bVb2RcTT2pGFhGhwbRqEsGQnp1rr0d6006i4hNJTEknJzePQH8/wkODaN+iiXqkK7EvJp5ul9xdPL589FA+eGRitY6VlZPL1j1R7I89RGxCMumZ2RQUFBAc6E9ocCDtWzSmZ8fW+HjX/DX7DTv2sX1/DDGHksjNK6B+SBBtmjZgYPfq9eWfNPZOIuOKFlvo0LIJKyb9D0/Pmr8f94/snFy27IliX0x80dcuKxtrITjAj5CgANq3aEz39i3xq0bYS2X2xx5izbY9xB4q+n41jgilVeMITu7eAW+vmvk+db34LvbHHgKgZeMINk15rUaO627BQyfov1VE5IRxfN1tFxERERERcSNjTEvgRnfX4S7hocGcO7yvu8soIyjAj7MG9Tyq5zu1X9ejdj6pWoCfL0N6dWJIr07uLsVlC9aUrLLg7eXJ/Vef58Zqalaj8BAahYe4uwwRERERERERcZPwQB/O7t7I3WWUEejrxRldai6M1pnzDe8YcdTOJ+UzxtA6IoDWEQFH/dxdm9aja9N6NXpMYwxtIgJpE1E7q0Nm5RWwel9y8Xji8NbHXegLQD1/b/1+ioiIiIiIiIiICBGhwZx3Sj93l1FGUIAfZw3udVTPd2r/bkftfFI+f18fenduQ+/ObY76ubt3aEX3Dq1q5Fh7og4Wh74APPifC2o19AXAz01fu5aNI2jZWPcbRESkcsffHXcREREREZGjyBjjAZwB3AIMA75yb0Uix4+MrBz2xRxy2BYeEnRCrQYwf83W4r9POHuYLvq7IDIugcJCWzyOjk90YzXOM8b8AbwLTLPW5ru7HhERERERERGRY0VGbgGRiZkO2+oH+hDoq/aomrZybzK5BUXX3uoHenP90Jpp8j4RxKZkk1dQ6O4yRERERERqjI+vX9z5nQPrXrKriIg4xcfXL87dNYiInIiKeqTjHbaFhwSfYD3Sm4v/3rl1My4+Y6Abqzm2xCelkJmd67Atv6DATdWIiEhNUWeDiIiIiIhINRhj6gP/AW4G0il6SP8Ka22GMeZ2d9Ymcrz4Zd5Kfpm30mHbew9dxxWjh7qpoqNv4eHgF18fL+6dcI6bqzm2DL7mMVLSs9xdRnV8BtwDvGmM+RD42Fob4+aaRERERERERETqvBkb4pixwfE5ldcv7cZl/Zu7qaLj1+JdJSHLt5zSRuE6Lrjyk1VsiklzdxkiIiIiIjUmJzursbtrEBERERE51vwydwW/zF3hsO29h2/gyrOHu6mio2/hEYtjPnTNhXh4eLixmmPLbS99yowFq91dhoiI1DD9P6GIiIiIiIgLjDH9jDGfAruA3sBVQB9r7UfW2gz3Vicix5NdB+KIik8C4Koxw2neKNzNFcnRYK39xlo7FDgHaAZsNsZ8b4w5xRhj3FyeiIiIiIiIiIgIi3YlABAR5MM1Q1q5uRoRERERERERERERETnWLFizBYCu7Vpw4WkD3FyNiIiI+2m5FRERERERkSoYY/yBy4BbgAbA+0BHa228WwsTkeNau+aNSJ3/mbvLEDex1q4DbjLGPABMAN4DrDHmXWCStTbVrQWKiIiIiIiIiMgJ69f/DnR3CSIiIiIiIiIiIiIicgzb+tMb7i5BRESkTjHWWnfXICIiIiIiUicZY9oDNwFXA8uBd4FZ1tqCKvazCmsQERFX1Rt+DdZaU95rxhgDnEJRCNmZwHfAu9baDUexRBERERERETlKjDE25uWz3F2GiIicQJrcN6vC65MiIiIiIiIiInJ8MMbYtIWT3F2GiIiIU4KHTtC9CxE5YXi4uwAREREREZG6xBjjaYw5zxgzC1gMFAAnW2vHWGtnVBX6IiIiUhtskbnW2kuBrkAM8JsxZoExZrwxxtfNJYqIiIiIiIiIiIiIiIiIiIiIiIiIiIiIiIiLFPwiIiIiIiICGGMaGWMeBnYDDwFfAy2ttQ9Ya3e7tzoREZES1tpoa+3TQBvgNeA6YJ8x5jljTEv3ViciIiIiIiIiIiIiIiIiIiIiIiIiIiIiIiLOUvCLiIiIiIicsEyRocaYb4CtFD1Af6G1dpC1dpK1NtvNJYqIiFTIWptnrf3JWnsGMAIIBNYYY34xxowyxujan4iIiIiIiIiIiIiIiIiIiIiIiIiIiIiISB2mhz9EREREROSEY4wJNsbcBKwDPgGWAW2stTdYa1e7tzoRERHXWWu3WmvvBFoC04D/AduNMfcYY8LdWpyIiIiIiIiIiIiIiIiIiIiIiIiIiIiIiIiUS8EvIiIiIiJywjDGdDXGvA3sA84E7gI6W2vfsNYmu7U4ERGRGmCtzbDWfgz0Aa4EegI7jTGfGWP6u7c6EREREREREREREREREREREREREREREREROZKCX0RERERE5LhmjPExxlxqjJkL/AEkAD2stWOttX9Za617KxQREal5tshSa+1VQEdgCzDZGLPCGHONMSbAzSWKiIiIiIiIiIiIiIiIiIiIiIiIiIiIiIic8BT8IiIiIiIixyVjTHNjzNPAPuAm4G2glbX2CWvtAfdWJyIicvRYa+OttS8B7YEngLHAfmPMq8aYDu6tTkRERERERERERERERERERERERERERERE5MSl4BcRERERETluGGM8jDFnGGN+AtYDYcDp1trTrLVTrLV5bi5RRETEbay1Bdbamdbac4D+QB6wyBjzuzHmfGOMl5tLFBEREREREREREREREREREREREREREREROaEo+EVERERERI55xpgwY8ydwBbgVeB3oKW19jZr7Wa3FiciIlIHWWv3WGsfBFoCk4AHgN3GmEeMMY3cW52IiIiIiIiIiIiIiIiIiIiIiIiIiIiIiMiJQcEvIiIiIiJyzDLG9DHGfAzsBvoD1wK9rLUfWGvT3VudiIhI3WetzbbWfmWtHQycD7QCthpjvjXGDDPGGDeXKCIiIiIiIiIiIiIiIiIiIiIiIiIiIiIictxS8IuIiIiIiBxTjDF+xpirjDFLgZ+AnUAna+0V1tpF1lrr5hJFRESOSdbaNdbaG4E2wBLgI2C9MeZmY0ywe6sTERERERERERERERERERERERERERERERE5/ij4RUREREREjgnGmLbGmJeASGA88BzQzlr7P2vtQfdWJyIicvyw1iZba98EugB3AKcD+4wx7xhjurm3OhERERERERERERERERERERERERERERERkeOHgl9ERERERKTOMsZ4GmPOMcbMBJYBBhhorR1trZ1mrS1wc4kiIiLHLVvkb2vtxUB3IB6YbYyZZ4y5zBjj4+YSRUREREREREREREREREREREREREREREREjmkKfhERERERkTrHGNPQGPMgsAt4FPgOaGmtvc9au8u91YmIiJx4rLVR1tongVbAW8BEYJ8x5hljTAu3FiciIiIiIiIiIiIiIiIiIiIiIiIiIiIiInKMUvCLiIiIiIjUCabIYGPMV8A2oAMw1lo70Fr7pbU2y80lioiInPCstXnW2inW2tOA04AQYJ0x5mdjzJnGGF1vFBERERERERERERERERERERERERERERERcZIexBAREREREbcyxgQZY24E1gCfAyuBttba66y1q9xanIiIiFTIWrvFWns70BL4DXgF2GqMucsYE+be6kREREREREREREREREREREREREREREREROo+Bb+IiIiIiIhbGGO6GGPeBPYBZwH3Ap2tta9ba5PcW52IiIg4y1qbbq39EOgF/AfoC+w2xnxijOnrztpERERERERERERERERERERERERERERERETqMgW/iIiIiIjIUWOM8TbGXGyM+Rv4G0gGellrL7LW/mmtLXRvhSIiIlJdtshia+2VQCdgB/CjMWaZMeZqY4y/m0sUERERERERERERERERERERERERERERERGpU4y11t01iIiIiIjIcc4Y0wy44fCfHcC7wFRrba5bC6sl/r4+sdm5eY3cXYeIiBxb/Hy847Jychu7u46aZIzxBEYDtwD9gc+B9621u9xZl4iIiIiISF3n5+0Zm5NfqGuMIiJy1Ph6ecRl5xUcV9cnRURERERERETEkXqcRUTkWHI89laLiFREwS8iIiIiIlIrjDEGOJWiB71PA74B3rPWbnJrYSIiIuIWxph2wETgGmAlRUFwM621BW4tTERERERERI55xpgmwM/APuAaa22mm0sSkRp2+L5Te2AIMPTw/zYFlgKLgIXABuA9oAXQEehsrY1zS8EiIiIiIiIiIiJyXDPGvAJ0BfoCV1O0OOqR1y+b43j9cpm1Nt091YpIbTLGnAZ8CzxprX3P3fWIiMixScEvIiIiIiJSo4wxocBVFAW+5AHvAF9ba9PcWZeIiIjUDcYYP+BSiv5boQnwPvCJtfagWwsTERERERGRY5Ixpg8wFfgIeNaqEUbkhGGMiQAGU/IwRS9gC5AP9AY+s9be5LYCRURERERERERE5LhkjAkBDgJZwHKgB0XXJRce/rMI2GCtzXdbkSJyVBlj2gPTgL+BO621eW4uSUREjjEKfhERERERkRphjOkN3AxcAvwGvAssUpO9iIiIVMQY05ei/34YC8yk6L8fFuu/H0RERERERMQZxphLKPosebO1doq76xER9zocONyPoiCYS4AAa+1J7q1KREREREREREREjjfGmIuAT4CfgL8oCnrZr743kRPb4VCobwFf4BJrbaKbSxIRkWOIgl9ERERERKTaDjfQXgz8F2gGvA98Yq2Nc2thIiIickwxxoQBV1MUApNN0UN7X1tr091amIiIiIiIiNRJxhgP4HHgWuB8a+0aN5ckIiIiIiIiIiIiIiIiIic4Y4wn8CJwPnCetXaLm0sSEZFjhIJfRERERETEZcaYNsBEiprqV1P0cPZMa22+WwsTERGRY5oxxgCnURQqNwL4GnjPWrvZnXWJiIiIiIhI3WGMCQQ+B5oDF1prY91bkYiIiIiIiIiIiIiIiIhICWPMNRQFwFxlrZ3l7npERKTuU/CLiMhR4u/rHZudm9/I3XWIiIjr/Hy84rJy8hq7uw53O5w8fBZwM3Ay8AXwgbV2h1sLExERkeOSMaY5cCNwA7CVoqC5qdbaPLcWVgU/f//YnOxsff4XEZE6wdfPLy47K+uEv6YhIiLHD2NMC+AXYAMw0Vqb7eaSRGqVv49XbHZega4ziIhIneDn7RmXlZuv6wwiIiIiJwBdkxARkerQtQMRR8aYocAPwEvA61YP9IuISCUU/CIicpQYY2zSL8+5uwwREamGsPMfwVpr3F2HuxhjGgDXAjcB8RQ9dP29tTbLrYWJiIjICcEY4wNcQFH4XCfgI+Aja+0Bd9ZVEWOM3ZmY6+4yREREAGhf3+eEvqYhIiLHF2PMQOBH4HXgFTVGyonAGGMPvnelu8sQEREBoOHNX+k6g4iIiMgJwhhjD74/wd1liIjIMabhTZN07UCkFGNMa+BXYAVwi7U2x70ViYhIXeXh7gJERERERKTuMUUGGmO+BLZT9JD1pdbaAdbazxX6IiIiIkeLtTbXWjvZWnsqcCZQH1hvjPnRGHO6MabGbhQbY5oaY8bV1PFERERERESkZhhjJgDTgInW2pcV+iIiIiIiIiIiIiIiIiIidZ21di8wGAgH/jTGNHRvRSIiUlcp+EVERERERIoZYwKNMdcDq4BJwFqgnbX2WmvtCrcWJyIiIic8a+0ma+1tQCtgNvAasMUYc4cxJrQGTpEHvGSMGV8DxxIREREREZFSjDGnGWMecWG+hzHmf8BTwKnW2um1V52IiIiIiIiIiIiIiIiISM2y1qYDFwHzgWXGmB7O7muMCTPG/FCTiySKiEjdpOAXERERERHBGNPZGPM6sB84B3gQ6GSt/T9rbaJbixMREREpxVqbZq39AOgJXA8MAPYYYz4yxvT5F8eNp+i/hd4wxgyrmWpFRERERETkCI8Bu52ZaIwJBqYCg4AB1tqNtViXiIiIiIiIiIiIiIiIiEitsNYWWmsfAR4B/jLGnO/krslAF+C02qpNRETqBgW/iIiIiIicoIwxXsaYscaYv4C5QDrQ21p7gbV2trW20L0VioiIiFTOFllorb0C6EzRw4M/G2OWGGMmGGP8qnHM9cCVwA/GmE41XLKIiIiIiMgJyxjTC2gPTHFibhtgMRALnGmtPVS71YmIiIiIiIiIiIiIiIiI1C5r7TfAGOAdY8xDxhhTxXwLvA7cdRTKExERN1Lwi4iIiIjICcYY09QY8ziwF7gD+Ahoaa191Fq7363FiYiIiFSTtTbOWvsC0BZ4Hrgc2G+MedEY09bFY82maFWFGcaYBjVfrYiIiIiIyAnpLuBta21eZZOMMcOBJcCHwERrbe7RKE5EREREREREREREREREpLZZa5cDJwNjga+MMf5V7PI10F+LGYqIHN8U/CIiIiIicgIwRU41xvwAbAQaA6OttcOttd+pcV5ERESOF9baAmvtNGvtaGAwRddAlxljZhpjxhhjPJ08zifAd8CvTtxUExERERERkUoYY5oA51IU5lLZvOuBKcBV1tq3Dq9gJyIiIiIiIiIiIiIiIiJy3LDWRgHDAU9g7uH7qRXNzQI+oGjhZxEROU4p+EVERERE5DhmjAkxxtwGbALeAuYAra21t1hrN7i3OhEREZHaZa3daa29D2gJfA88Duw0xjxgjGngxCEeA3YDk4wxupYqIiIiIiJSfbcA31prk8p70RjjZYx5HbgPGGatnX00ixMREREREREREREREREROZqstZnAeGA6sNwY07eS6e8C440x9Y9KcSIictTpYQURERERkeOQMaanMeYDYC8wBLgJ6G6tfddam+rW4kRERESOMmttlrX2C2vtycAlQEdguzFmkjFmkDHGVLCfBa4FGgIvHr2KRUREREREjh/GGH9gIvBGBa+HAjOAk4CB1tptR686ERERERERERERERERERH3sEWeAe4EZhljLq1gXizwK3DjUSxPRESOIgW/iIiIiIgcJ4wxvsaYK4wxiyhK/I0Eulhrx1lr5x9+cFlERETkhGatXWmtvQ5oB6wGvgRWG2NuMMYEljM/B7gAONcYc8tRLVZEREREROT4cCWwzFq7vfQLxpiOwFJgK3C2tTbpaBcnIiIiIiIiIiIiIiIiIuJO1tofgZHAy8aYp4wx5T3//xpwqzHG++hWJyIiR4OCX0REREREjnHGmNbGmBeA/cDVwMtAG2vts4dTfUVERESkFGttorX2NaATcD9wNrDfGPOmMaZz6bmHX3/MGHPO0a9WRERERETk2GSMMRStTvdaOa+dASwA/s9ae4e1Nv8olyciIiIiIiIiIiIiIiIiUidYa9cAJwNnApNLL2ZorV0L7AAuOfrViYhIbVPwi4iIiIjIMcgY42GMGW2MmQasBHyBYdbakdbaqWqQFxEREXGOtbbQWvuHtfZCoBeQAswxxvxljBn7z8oI1trdwIXAZ8aYvu6rWERERERE5JgyEsgH5vyzwRS5FfgKuMxa+6G7ihMRERERERERERERERERqSsOL/58KpABLDTGtCw15TXgrsMLcIiIyHFEwS8iIiIiIrXEGNPYGDO2ho8ZYYy5j6KU3meBn4GW1tq7rbXba/JcIiIiIicaa22ktfYxoBXwIXA7sNcY86Qxppm1dilwE/BrOTfTREREREREpKy7gdestRbgcLjmexR9thpsrZ3rxtpEREREREREREREREREROoUa20O8B/ga2CpMWbQES9PB0KBIUe/MhERqU0KfhERERERqQXGmCBgBtCuBo5ljDEnG2O+oCjwpSswHuhnrf3UWpv5b88hIiIiIiWstbnW2u+ttacAo4AGwAZjzBQgCXgVmGmMCXFnnSIiIiIiInWZMaYr0AP49vA4HJgNNKMo9GW3G8sTEREREREREREREREREamTbJFXgBspWqzwqsPbC4E3gLvcWZ+IiNQ8Bb+IiIiIiNQwY4wX8B2wDnj5XxwnwBhzHbAS+AbYALS31v7HWrv8nxVSRURERKT2WGs3Wmv/C7QC/gLeBG4AEoCpxhgfd9YnIiIiIiJSh90JvGetzTkcArP88J8LrLWple14OBC9uTHGHIU6RURERERERERERERERESOGmNMiDGmXlXzrLXTgRHAk8aYF40xnsDnwCnGmDa1W6WIiBxNCn4REREREalBh5vQ3wB8gYnVCWcxxnQ0xrwG7AfOBx4BOlhrX7HWJtRowSIiIiJSrsMPGQYcftCwJ9APOEjRf+vNBRpRdDPtN7cVKSIiIiIiUkcZYxoAFwPvG2PGAHOAp6y1D1hrC8qZ72uMGWKMud8Y8ysQT9Fnr7CjWbeIiIiIiIiIiIiIiIiIyFFwPRBtjFlrjHnHGDPeGNOyvInW2k3AAOBkYCpF2QCfArcfrWJFRKT2ebm7ABERERF32LA7mh1Rh4hJLFpQskn9enRo3oDubZq4pZ6cvHx2RB0i8mAS0QmppGflkJdfQLC/L2HBAZzUujGdWzTAy9PTLfWJS+4CTgGGWGvznN3JGOMFnAvcAvQAPgH6WWv31kaRIiIiIicyY0wH4FQgHKhf6s+R2wASDv9JPOJPAvAZkA/sPpq110Xt6/sU/33AkOF8M+1PN1ZTvrpW44/ffMkDt15fPH7x7Y8Ze/lVbqxIThQJ8QdZu2o5B2NjSElOIqJBI5o0a06/gUPw9fNzd3lHzeYNa9mzYzuxMdEANG7SlLYdO9GlW89/feyszEx27dhGdOQ+4mJjyMxIpyA/n6B6IYSHR9Cle0/atO9IUW6siIjIce0m4EfgKuBu4Hxr7ZJ/XjTGhAODgaHAEKAXsBVYBHwF3GytjTrKNYtIHdHw5q+K/z64Q0Om3j3SjdWUr67V+N2SXdz+ZfE/s7x51SDGDWrnxorkRBGfms3qvYeITckkJTOXBsH+NA0L4OT2DfHzPr77G+JSstgVl0pUUgYJ6Tlk5ebj5elBiL8PzcMD6dmyPuFBNXe95WBqFst3xXMwNYu0rDzCAn1pHOpPn9YRRASfONd1REREROTE893iXdz+5eLi8ZtXDWbcYPd+5r3g1dks3hFXPD74/gQ3VlOxuvi1kxNHZEI626JTiExMJzUrF08PD0IDfGgRHkSf1uEE+/tUfZBjXGpWLlujk9kVl0pSRi65+QXU8/ehQbAfPVuF0zIiqFbOm51XwJq9h9gRm0JyRi6F1hLk503z+oF0bBJC24b1auW8IuIaa+2rxpi3gN4U3TO9BHjDGJNN0T3TRcBCYIO1tsBae8gYMxJ4G1gMTASmGWOesNamuuddiIhITVLwi4iIiJwwCgsL+WD6Ej6btZwdUYfKndOhWQTXjj6ZG8cMxMPDo1br+X3lVn5btoXl2yLZcSCe/ILCSucHB/gydlgPbjp3MJ1aNKzWOVPSs1i7K5o1O6NYs+MAq3dGcSA+2WHOug/vpWUj1xfQ3B+XRM8bX6lWXQCdWzZkyVt3VHv/usAYM5aiBvbB1toUJ/dpQlFS743APuBd4EdrbU6tFSoiIiIiXYD+FIW4HAK2UTbYJdFam+W2CkVEatDq5Ut555XnWTT3T/Lz88u8HhRcj7POvZC7HnmKRk2auqHCsnZu28J5IwaQm+P48firX/9g4NBTXD5eYWEhX3zwNt9+/iG7d2wvd07bDh25/JqJXHXjf126LvTLD9+w4O8/WLdqOft276KwsPJrPOENGnLBpVdw9cRbadq8hUvvQ0RE5FhgjPGlKOR8GXAFMBDwNcb8h6KQl6FAM2ApRQ2LTwDLrLXpbilYREREXLZidzz/N3MD87bEkF9oy7we7OfNOb1b8tB5PWkcGlDr9RwZxuSqAF8v9r4+rsp5iek5fDZ/G8t3xbNuXyKJGVXf0u/dKpwrh7Zn/KB2eHm63oNirWXmukjenLWJtfsTsGW/1Hh6GIZ1asxtI7syrHNjl88hIiIiIiIiUhNSs3L5bV0kf2+MZuH2WOJTsyuc62EMQzo24vpTOzO619G9Z56Rk8eGyCTW7j3E2n0JrN2XwJ74NIfP3D/fdSZDOrn+Gbuw0LJs10Fmro1k4bZYNkcllftZ/h8t6gdy1fAOXD2sI6GBvtV4N47W7UvgnT82MWvdAbLzCiqcFxbowyldmnDHWd3p2tz150ZEpOZYa3Mpuqe6DHjVFK0k1Z6Se6r/BZoaY5ZRFAKziKJnlq6haBGONcB1wGtHv3oREalpCn4RERGRE0LUoRSuf/V7lm7eV+m8HVGHeOjjGfy6eBMf33spTcNDaq2mj6Yv5a81O5yen5aZw+e/r+Drv1Zz19jhPDj+dKdWh87OzeO2t35m7c4odsUkYCu7eijVZowZCLwPjLLW7q9irgGGU9T4PhL4HjjHWruu1gsVEREREay1vwK/uruOuqJ9/ZIVdAYMGc430/50YzVSkw7s38uIXh2LxxeNn8BL73zixorkaLPW8sYLT/Heay9SUFBxU096WipTvvmCP3+bxgtvfsCZY84/ilWWVVhYyEO3TywT+lJdMVEHuOuGCaxcuqjSebt3bOfZh+/h92k/89pHk2jctJlTx3/nlecrDJMpT0L8QT555zW+++Ij7n/yBa64dqLT+4qIiBwjbgRCgTbAXmAFkEdRM+JCigLQN1hryybSichx4cgAhsEdGjL17pFurEZq0v6EdPo9OrV4fNnAtrx19WD3FSRHnbWWF6ev541ZGykoJ/DlH2nZeXy7ZBez1kfy2pWDOPsoP8RVG3YfTOXFaetd2mfNvgTW7Evg03nbee+aIXRuGur0vimZudz4yQLmbI6pdF5BoWXulhjmbY3hmuEdeeaSfnhXI2RGRERERETqnpemreOVGSWfQ6obRiFS2z6Zs5UnflxFbn7li6T8o9BaFmyLZcG2WE7r2pQ3rhpEo5DaDY69/5tlLNt5kO2xKZVe06iuyIR0zn5pFnEpzq8zFpmYwXNT1/LxnG28PmEQp3dzrkehtMzcfB7/YSWTFu6oNGjmH0kZuUxduY/BHRsr+EWkjrFFD3ztOPzncwBjTAQwmKIwmKeBXsAWYDEwCuhpjHnTWltxc5iIiBwTFPwiIiIix72UjGwufupztu4/6LC9RcNQTmrVCC8PD7ZFxrMz+lDxa0s27+WSp75g1v8mEhzw79OTneHr7UXrRmG0aBRGvQA/jIHktCy27I8jOiG1eF5efgEvfT+H2MQ03rj1wiqPm5Obz5T5yhOpTcaYdsDPwH+stasrmVcPmEBR4IuhqLn9RmttylEpVERERERERE4orz3/BO+++j+HbQGBgXTr1ZcGDRsRGx3F+tUryMvLAyA5KZHbrhnPJ5OnMWTE6e4oGYBJH73LmhVLa+RYaakpXHvJOezYutlhe7MWreh4Ule8vLzYuW0Le3aWhPOuWLKQ6y49l+9/m0dQcLDL5/QPCKBVm3Y0ad6CoKBgCgsLSUpMYOumDSQeii+el5GezhP33kZKUiK33PNQ9d+kiIhI3XMDkELRinMLgduB/VbJ9CIiIse8//26jtdmbXTYFuDrRa+W9WlYz5/o5EzW7E0gr6DoQa+kjFyu/2g+3956Gqd0aeKOkmtVg3p+tG0QTHiwHwE+XmTl5nMgMYOt0cnkHPGw26YDSVzwf3/w451nOPVAVWpWLue88jvbYhxbCQJ9vejXtgHhgb4kZeawas8hUrOKrutYC5/O205qVh7v/GewUwsJiYiIiIiIiNSE/QkZ5Ya+1A/0pVPTECKC/TAYIhPS2RCZSP4RwSt/b4rmvFdm8+u9o2gU4l9rNf60Yk/xZ+jakJ6dV27oi7enB12ahdIoxJ9gP28SM3JYuzeB5Mzc4jlxKVlc8c4cPrhuKOf3a+3SeZMycrj87b9ZteeQw3ZfLw+6tSi6XuPv40lyZi47YlKITMyo1vsTEfex1h6iaKHDXwGMMX5AP4qCYEKAYRQtTD3HXTWKiEjNUPCLiIiIHPcmvjbZIfQlJNCPN2+9kHMHdXVodJm3bhe3vDGlOGRl8744bnljCpMeuqJW6vLy8mBY97aM6t+JQSe1pkfbJnh5epY7d82OAzz71R/8vXZn8bYv/1jJsB5tuXh4z2rX0LpxfWITU8nOrflFNc8b1JVnrhnt9Hxvr/Lfe11njKkPzASesdbOqGBOd4rCXsYBfwD/BeapyV1ERERERERqy6xffyoT+jLhhlu486EnCAktecAoNjqKZx66m9+n/QxAfn4+t/5nHDMWrqJp85ZHtWaAqMh9/N9zjxePA4OCyUhPq/bx7p54tUPoS72QUJ5/431GnXuhw3WhxfP+5r5briMuJgqAbZs3cv9/r+XdL3+o8hy+fv6cOvJsTjnzLPoNHEzHLt3w8Ci7sra1lqUL5/HSkw+xYc2q4u2vPf8kJw85hb4DB1f7fYqIiNQl1toe7q5BREREat601fvLhL5cN6ITD5zTg9DAkgV1YpIzeWTySqav2Q9AfqHluo/mM/fRc2heP7DW6+zbOoIPrh/q9HwPFwJSmoYFMLJ7c4Z1asyAdg0qfCAtLSuXb5fs5qXp64ofKkvMyOGWzxbx58Nn4+1Z9rrBkW79fLFD6Iu3pwcPnteTG0/tjK93SW9FXkEhXy7YwdM/rSYrr2hB3ynL99CxcQh3ju7m9PsSERERERERqSkt6gcyfkh7RvdswUnNQssEkx5MzeK1mRv4ZO624m174tO47sN5TLt31FEPMm0SGkBGTl6NhsL4e3tydu+WXHJyG05u35BAX2+H1wsKC/l5xV4en7KSQ2k5ABRayy2fLaJT01A6Nw116jy5+QVc+c4ch9CXFvUDeej8Xozu1aLMeaEoZObPjQeYvHQ3iowVOTZZa7MpWnxjIfCim8sREZEapOAXEREROa7NW7eL31eUXBT09fZi2rPX0b1t0zJzT+nZjlkvTuTUu98hITUTgOlLN7No0x6GdG1T47VNevAKp8NOendozpQn/8Mtb/zId3PWFG//37d/OR380jQ8hD4dmtGrfTN6H/4TFhxAjxteJvJgcnXeQqUC/X1o2ajqlaqOZcYYX2Aq8Ku19t1Sr/kAYykKfGkDfAh0tdZGH+06RURERERE5MSSl5fHi08+7LDtxjvu5f4nni8zt3HTZrz12bfcdcMEZvxcFHKSlprCGy88zYvvfHxU6j3So3f9l4z0dABGnXMBSUmJLF80v1rHWjzvb+b8PrN47OPry1e/zuak7r3KzB18ymn88Ps8zj91IEkJRU1Rs6f/wvLFCxgweFil5/npz8V4e5dtmCrNGMOgYSP4buZcbhx3AYvm/QUUBcK8+dKzfPHTzCqOICIiIiIiIuIeeQWFPP3zaodtt43symMX9i4zt0loAB9fP4ybPl3I1FX7AEjNyuOl6et486raDz319fagZXhQjR+3V6tw1j5/kVNzg/19uPG0zgzp2Igxr/xOZk7RYjxbopP5ddU+xg6ouAflz41RzFp/oHhsDHx8wzBG92xRZq63pwfXjehEx8YhXPrWXxQcXjH99VkbGD+4LY1CAlx5iyIiIiIicpwZN7gd4wa3c3cZcoLo2jyM+8/pyVk9m1ca3tKwnj8vjBtA1+Zh3P3V0uLty3fF8/PKvVzUv+af2/hHg3p+9GwZTq9Wh/+0DqdhPX8ueHU2i3fE/evjB/t5M/H0Lkw8vQshAT4VzvP08ODik9sysEMjxrw0i5jkomdX8goKeXzKSibffoZT53vtt42s2B1fPD69a1M+nXgK/j4VPzLcKMSfK4Z04IohHcgvKHTynYmIiIjI0aDgFxERETmuPff1Hw7jey8dUW7oyz9aNAjl+evGMPG1ktWcn/3qD3574cYar83Z0Jd/GGN46cZzmbZkExnZuQDsik5g6/6DdG7ZsML9gvx92f7FQzQIrfnGphOZMcYD+Aw4CDxwxPaWwETgOmAj8BowzVpbczHgIiIiIiIiIpWY8vXnRO7dXTxu36kLdz38VIXzPTw8ePrVt1myYC6Jh4qagqZO/pqb7rqfNu071na5xX769ksW/D0bgKDgejz+4uvcdeNV1T7e/z33hMP41nsfLjf05R9Nm7fk0edf4Z6J/yk5xrOP893MOZWex5nQlyP5+vryzGvvcFqfzsXbli2cS1pqKsH16rl0LDmx+Hl7xubkFzZydx0iIlK3+Xp5xGXnFTR2dx0iInJ8+WbxTvYdSi8ed2oSwoPnVbxIjYeH4aXxA1i4LZZD6UUrV/+wbA93jOpGu0bH5mdfL08Pl/fp2jyMm0/vwqszNxRv+21dZKXBL2/N3uQwvvLwKumVGda5MTed3oV3/tgMQGZuAa/M2MDLl5/scs0iIiIiIiIirrrhtM48ObZPpYEvpV05tAPztsTwy+HQWIApy/bUWvDLoifPq9WA1BbhQax87kLCAn2d3qd5/UD+78qBjH/77+Jt87fEcjA1i4b1/Cvdd0tUEm/O2lg87t0qnM9vGoGvt/PPqFTnWodITfP394/Nzs5WH4SIyDHIz88vLisrS70JNUjBLyIiIseo3Lx8/li1ne/nruXLBy93dzl10u6YBFZsiyweB/h6c+M5g6rc7+LhPXh60myiDqUAsHTzPvbHJdGyUVit1eqs4ABfBnZpxV9rdhRv2xObUGnwi6enh0JfasczQBvgNABjzCjgFmAoMAkYYa3d6r7yREREREREjk9bN63nl8nfMGDIcE4deba7y6mTpn7/tcP4mpvvqDKcJCQ0jMuuupb3/u9FAAoKCvh1ynfc8eDjtVbnkRLiD/L8o/cXj+99/FkaNak4vLcqe3fvZO3KZcVj/4AAJtzw3yr3O3fsOF55+jFiooquKa1cuogD+/fSvGXratdSnpat29K2Q0d279gOQH5+PtEH9tHppO41eh45vuTkFzaKfv5Ud5chIiJ1XNOH56g5VkTERZsOJDFl+R4Gd2jImd2bu7ucOumHZXscxhNP64x3FQ8HhQb6cuXQDrx++CGkgkLLjyv2cP85FQfGHI9O79rUIfhlb3x6hXOTM3JYtjPeYdstZ5zk1HkmntaZ9//aQkGhBeDnlXt57tJ++Li4KJGIiIiIiIjUrBW74/lh6W4uH9KeXq3C3V1OrWheP7Ba+/1neEeH4JfF22NrqqQyajP0BSDIz7UFY/5xerdmtAwPZH9CBgCF1rJkexzn92td6X4vT19PXkEhAB7G8MoVA10KfRGpK7Kzsxtl5RW6uwwREakGf28P9SbUMAW/iIgIBQWFbI+KZ8eBeGIT00jLysHX24vQID/aNA6nT4fm+PtW7yLEkQoLC1m5/QA7DsRzMDmdeoF+NKlfjwGdWxIRUr0LPZWJS0pj5bZI4lPSSUzLIsjPhwahQfTt0LxOBHhU17It+/h+7lqmLtpAUlqWu8up02Yu2+IwHjPwJOoF+FW5n4eHB5eO6MVrU+YVb5u+dDO3nD+kxmusjtBgx/TmjOxcN1Vy4jLGXA9cBoymKOzlZiANeAe43Fqb4cbyREREROQ4d+hgHKuXL+FQ/EGSkxIJrhdCeEQDevUbQNPmLd1dXhn79+5m07o1xEQdoCA/n/oRDejRpx8dOjv3wEJltm/eyKYNa4mPi8XPP4DGTZrSrVdfmjavfAXc6khJTmL18iUcjI0lKfEQvr5+hDdowEnde9G+U5caPVdOTg4rlywk+kAkCYcOEhIaRotWbRgwZDg+Pj41eq5jRVxMNNOmfMfUyV+zdVPRgzLtO/37n6HjUUL8QdasWFo89vH15ZyLLnVq34vGTSgOfgH4Y8YvRy345cn77yA5KRGAXv1O5vJrbvxXx/tz5jSH8Zljzie4XtUrint4eHD+peN5/7WXirfNnv4L195yx7+qpzwhofUdxhnpupwgIiIiIu5xMDWLFbvjiU/NJjkjl2B/bxoE+9GnTUS1H9qoTXvj09gQmUhUUib5BYVEBPvRu3U4nZqE/utjb4lKZsOBROJSsgjw8aJxqD+9WobTrBa+DskZOazYHU9cShaJGTn4enkSEexH9xb16dgkpEbPlZNXwNKdB4lKyuBQWjYhAT60ighmcIeGJ2woRGxyJj+u2MsPy3azOSoZgE41/HU/XsSnZrNy96Hisa+XBxdU8fDRPy4b2LY4+AVg5trIEy74pfRK3xk5eRXOXb47nkJri8ctwwNp16jq6xkAjUMD6Nw0lE0HkgBIzcpj/tZYzujWrBpVi4iIiIjUvtz8AhZvj2PfoXRSMnOJCPajaVgAgzo0qpXwgh2xKWw+kMShtGzSsvMIDfSlSag/J7drSGip/27/t6ISM1i7L4HY5EwycwtoFOJP9xZhdGl27D7DAIevyexPJCopg/xCS0TQ4WsyTUNr5PjJGTms3H2IuNRMEtJzwEK9AB/aNAimW4swwoOqfg6grtgTn8aUZbv5Ydke9sanAXB+31Zurqru6d7S8Z55Zm4BKZm5hAScWL0xXZvXLw5+AYhNqfw5obiULGatK1kgeVjnxmW+liIiIiJy7FHwi4jICSopLZPpSzczY9lmFm/aS1pmToVzfbw8GdW/M3eNHU7vDq6vbJRfUMB7vy7m3V8WEZuUVuZ1by9PRvbtyJNXn0X7ZhHsj0ui542vFL8+/rTevHvHxU6dq6CgkO/mrOGD6UvYuDcWe0QzxJE6NW/AnRefwqWn9MTDo/IViOqC3TEJTJ67lslz17InNtHd5Rwz/l6zw2E8pFsbp/cd2q2NQ/DLX6u315ngl8iDyQ7jxmHB7inkBGWMGQm8CMwFlgPTgCuBZbaif3RERERERGrArF9/4oM3Xmbj2tUVft5t36kL1/33Li4aPwFPz4oboS4/9wyWL5pfZvvyRfNpX7/i5omvfv2DgUNPcareZYvm8/oLT7Fi8YJyX2/XoRP3PvEcZ559nlPHO9Ls6VN59dnH2bV9a5nXPDw8GDT8NG6972H6Dxrq8rHLO9fHb7/GulXLKSgoKHdOsxatuPaWOxh/zY3/KpglKTGBt156ll8mf0NKclKZ14PrhXDphGu548HHCQis+IGzU3p2ICpyX5ntP307iZ++nVThfnPXbqd5y9bVqr02ZKSnM3v6z0yd/C1L5v9NYaFWd3HGonl/OXytuvXsQ2BQkFP7tmnfkYaNm3AwNgaArZs2cDA2hoaNm9RKrf/4Y+av/PbLjwB4e3vz/Ovv/etrdgv+/sNhPGDwcKf3PXnIKQ7BL/P/ml0rwS/RByIdxg0bN67xc4iIiIiIVGba6v28NXsj6/YnUtFdrk5NQrj5jC5cNrAtnpX8d/oF/zebxTsOltm+eMdBGt78VYX7/XzXGQzp6Nx/Cy/eHseL09expJzzAHRoXI9HL+jN6J6uB8LOWLufF35Zx/bYlDKveRjDsM6NuWd0dwZ2aOjyscs717t/bGH13kMUFJb/hW9RP5CbTu/C1cM7/KtglsT0HF6ZsZ4py/eQnFl2QZF6/t5cMaQ995/Tk0DfilsJ+z7yM5GJZcMqv1+6m++X7q5wv5XPXkDLcOc+kx4N6dl5zFgbyZTle1iwNdYhYEMqNn9rjMPXqkfLcKdXsW7XqB6NQvyJO/zA0uaoZOJSMmt9le26pPTvTqMQ/wpmQkxypsPY1UCrTk1CioNfAP7aFK3gFxERERGpczJy8nh5+nq+WriD1KyywYihAT5cfHIb7h3Tk/pB/y6QJTUrl3f/2Mzkpbs5UM7nWgBPD8PgDo24/9yenNz+333uX7ojjldnbqjwM2fHxiE8eH4vzuld8aI+i7bFcuFrf5T7WkXbAQZ3aMTUe0Y6bPtu8S5u/3Jx8fjNqwYzbnC7Co/R8KaSfoIjj7d4exwvTltbxTWZPozu5fo1mYLCQn5cvpeP52xl/f7ECj+rGwPdmtfngn6tuXxIuzoZApOYnsMvq/byw7I9rNwd7+5yjgkexpTZlptffm/O8czTw/HrkJtfeX/M5KW7yT/iuuLY/s4/JyMiIiIidZeCX0RETlDnPPIxm/fFOTU3N7+AaUs2MWPZZh4cdxr3XnoqppwLLOVJTM3k4qc+Z83OqArn5OUXMGPZFuav3817d15M9zbVe5Bkx4F4rvrfN2yNLP+C4pG2HYjn5ten8OXslXz98BWEBde9hpLE1Ex+WrieyXPXsmJbZIXzggNqNmH8eLKl1M94/04VXyQvrfRcZ36ujoZd0YdYtf1A8TjA17tagUxSPcaYXsBvQC4QADwLRAKBQC9jTCKQCKQrBEZEREREakpqSjL/vfoylsyfU+Xcndu28NDtNzLp43f58JufadzUPU39b774DG+//FylQR27dmzj5isv5o4HH+e2+x916rgFBQU8eNsN/PxdxQ+MFRYWsmjunyye9xcPP/sy19x8u8v1AxyMjeG2a8azatniKudGRe7jmYfu5tvPP+Lj73+pVnjKjq2buebic4iNPlDhnLTUFD555zV+n/Yzn/84g9btOrh8nrquoKCAhXP+5JcfvuGPGb+QlZlZ7jxjDEHBCkItz/YtmxzGvfsPdGn/3v1O5vfpU4vHO7ZurtXgl7TUFJ68r+T39Lpb76LjSd3+9XF3bHX8OvTpf7LT+5b+mu3Yuvlf11PakvlziIspuWbarEWrOhW8JCIiIiLHt5TMXK79cD4LtsVWOXdbTAp3TlrKJ3O38dUtp9Ik1D331l+evp5XZ26oNKhjR2wqV78/j/vP6cG9Y3o4ddyCwkLu+HIpk5dVHF5SaC3ztsQwf2sMT4/ty8TTu7hcP0BcSibXfbSA5buqfvAnMjGDR35YyZcLd/D1f0+tVnjKtphkLnvrb6KTyv9sDZCalcd7f25hxpr9TL79dNo2rOfyeeq6gsJC5m2J5Yflu/ltbSSZueU/PGQMToeZnGi2Ric7jPu1jXBp/35tIpixtqTvZWt0ygkV/PJDqX9fBndsVOHc5AzHgKZ6Aa79TIb4O4ZSb4kqGy4tIiIiIuJOu+NSufTNP9mfUH4IC0ByZi4fz9nGzLWRfHfb6dU+18y1+7lr0hKSMsoGoR6poNCyYFssC7bFcv2pnXj2kv54eDj3rMSRPvxrC49NWVlhuC7A9tgUrv1gHpcObMsbVw2qNGS3rnh5+jpeneHMNZm53H9uT6evyUDRZ5brP5rPjtjUKudaCxsiE9kQmYiPl0e1r8/UtJy8AmZvOMAPy3bz18Zo8grK75Px8jAEVBK6e6Lae8hxYWkvD1MnQ31qW+mvQ2WhsQCLtjte1x3QrkGN1yQiIiIiR58+MYiInKBKX3iLCAmkU4uG1A8OwN/Xm/SsHHZFHWJH9CEKDyfBFhZanv/mL4wx3HvpqVWeIy0zh3MfLRswE+DrTb9OLWgQGkRKRjbrdkYRn5JBWlYO173yPZ/ce5nL72fpln2Mf3YSyelZDtsbhQXRrU0TQoP8yczOZfO+OPbFlTQ1LNm8l7Me/JDZL04kJKjyiyNHQ05ePrOWb+X7uWv4c/UO8ipIK/bx8uTMvh255JRejOrf6ShXeWxIycgmNsnxAlibxvWd3j84wJeIkEAOpRTdWIhOSCU1M5t6Ae67kHgwOZ1rXvqOgiMenLx6ZH8C/aq/mnxt2rgnlute+Z51u6I4mJRObn4B9YP9aRAaRP9OLRneoy2jB3TB+1+sUOcG+4CXKAp3qQ90BAYe/nv44f+tD/geDoFJODz3yD//bDsATFdAjIiIiIhUJikxgcvPOb1M6EBgUBA9+w4gPKIBKcnJbFizkqTEhOLXN69fyyWjhvPN9D9p0erorurywRsv8+aLzwBF4RydTupGyzZt8fHxJXLfXjauXUVBQcnn3Tf+9zSdu/XgzLPPq/LY9//3On6Z/I3DNi8vL3r2HUDjps3IzMhg84Z1xMVEYa3luUfupUHDih+kqMiu7Vv5z9gxxEQ5BrGGhtWna4/ehIWHk5OTze4d29m1fWvx6zu3beGSUcP54ff5LgU4JCUc4tpLzi0OffH186NXv5Np0LARqSkpbFi7iqSEQ8XzD+zfyxXnjWTyrLk0a9HK5fdXF21av4ap33/D9J++Jz6u4gcPO3ftznmXjOeciy6jaXPXVws7ERz5MwnQsk1bl/YvPX/X9q0MGVH9hsqqvPDYA8TFRAPQqm17brvPuSCoyqSlpnAwNsZhW8s2Fa9cV1pQcDD1IxqQeKjoYcy4mCjSUlMJrlczD0Du2bmdB269wWFbdUOqRERERERclZiewwX/N5utMSkO2wN9vejTOoIGwX4kZ+aydl8CiRk5xa9viEzi7JdmMfXukbSKcD2E5N948/dNvDxjPVAUztGlaSitGwTj6+XB/kMZrN2fQMERK9y+NH09XZuHMbpn1Z8bb/tiCVOW73HY5uVh6NMmgqahAWTk5LPxQBIxyZlYC49NWUXDeq73FuyITeHSN/8iqlQIS1igD91b1Cc8yJfsvEJ2xaWyPbbke7MtJoWzX5rFzPvPcin8JSE9h3FHhL74eXvSt00EDev5kZKZx7r9CSSkl3x/9ydkcOFrfzL93pG0qEbITF20ITKRyct28/OKvRxMza5w3knNQhk7oA0X9WtNs/qBR7HCY8f2Ug/gtY5wLYy3dQPH+TtiUzilS+2FzB5IzOT2Lxezek8CcSlZZObmExroQ0SQH71bhzO4YyPO6d2SAJ/ab5/9fP52h39jAny9mDC04jBnby/Hhz6rWuG7tNKrom8r9W+9iIiIiIg7RSakc+FrfxCT7PjZOCLYlx4twwnx9+FgahYrd8eTk19IdFIm4976ixtO7ezyuT6es5VHJ68s88xE+0b1aNeoHoG+XiRn5rJm7yGHYJiP52wjIS2HD64f5tL5pq7cy6M/rCweNw0LoGvzMAJ9vYhKzGTN3kPkH3HtYvLS3RRay7vXDHX5vR1Nb/6+kZenH3lNJozWDYLw9fJkf0I6a/eVuiYzbR1dm4UxulfV12TmbI7m2g/mkZGT77Dd18uD7i3DaRTij4+nB0mZOWyPSak02PZos9aybOdBfli2m19X7ycls+JwoX5tGzB2QBsu6NfqhAw0qcqMNY59OT1bhVcreOlYtjc+jU0HHINb+7QOr3SfdftKesQCfL2Kr72kZ+cxffV+fl65l11xKcSlZOHv40VEsB992kRwWtemnNunFd6edT90SkREROREpOAXEZETlDGGwV1bM3ZYD0b260TzBqHlzos6lMK7vyzig+lLisMm/vft34zq14nubZtWeo7HP//NIfTF19uLB8adxk3nDsbft2RFmsLCQqYt2cwDH00jLimd29/+2aX3Ep2QwoQXvnYIfRnWvS2PXHEGJ3cp+/DTsi37uP/DaazfXfTwx/YD8dzxzlQ+f2C8S+etKdZaFm/ey+Q5a/ll8UZSMspvOPLwMAw6qTWXnNKT8wd3I9SFoJrs3DwOJqXXVMkVCgn0qxMBOgB7YhIcxuH1Ahx+7pzRLCKkOPjln2P2bNesRupzRkFBISkZ2WyPimf2ym18+tsyh5+Pbm0a88iVZx61ely1YU8MG/Y4PmQVk5hGTGIa63fH8Mlvy2jeIJR7Lx3B1SP7u6lK11hrk4CHqppnjPGlJATmnz9HBsO0APoBvwH5FRxGRERERISH75joEPri5+/PnQ89yZXX3YSff8nnr/z8fH6Z/A0vPHY/yUmJAMRERXLXDVfx3cw5eHk5Xgp+4+OvyMkp+nwxolfH4u09+w7gjU++qrCeBg0bV1rv9s0bWbF4AQDnjr2Mex57pkwASuS+Pdx/y3WsWLKweNtzD9/L6Wedg0clq1n99O2XZUJfxl19PXc/+jT1w0tWGbbW8tes6Tx53x3ERh/giftcC1PISE/n5gkXO4S+nNSjF/c88jTDzxiFMY4NJtu3bOLZh+9h8by/AYiPi+XO6yeU+3WvyHuvvUhKchKenp7ceMe9TLzjfoKCSx6Iyc/PZ9qUb3n24XtJSS5q9oiLieLB225k0tTfyxzvu5lzKCjIJzY6inFnl4T3jjr3Qh565sUK62jctLlT9daU6AOR/DrlW6Z+/zU7t22pcF6zFq04Z+ylnH/xeDqe1M2lc8REHaCgoHY/dnl6etGk2dH92lVm3+5dDmNXA3KaNHOcv3f3zn9dU0WWLJjL5EmfFo+ffuUtfP3+fbNb6a9BWHiEw7+ZzmjSrHlx8AvAvj276Nazd7XqycvLIyUpkR1bNzN7xi9MnvQpOdkl13iGnnomE264pVrHFhERERFx1V1fLXUIffH39uSB83pyzfCO+B8RgpBfUMiU5Xt44sdVxQ9ARSVlctOnC5l2z0i8Sj0c8MF1w8g5HDjQ79Gpxdv7to7gg+srfoipqhCVLdHJLNl5EICL+rXm4Qt6lQlA2Xcondu+WMzSw/MAHvthJaO6N6/0QZHvluwqE/oyYWh7Hj6/l8ODONZafl9/gAe/X0F0UiYPfLe80ppLS8/O4+r35zmEvnRvEcbD5/XitK5Ny1xr2BqdzCOTV7JgW1Ew6sHUbCZ+Uv7XvSJvzNpIcmYunh6G20Z25fZRXQnyK7lfnl9QyI8r9vLYDytJPvxwUkxyJndOWsqPd55R5njT7h1JfqElOimT816dXbz9nN4teXJsnwrraBoa4FS9NSUqMYMfV+zhh2V7Kg28aFE/kAv7t2Zs/zZ0aRbq0jmikzIcHtarDV4ehqZhdSeEZm+846I7zeu79n1tFuY4f/fBtApm1oz9CensX+LYIxOfmk18ajZbopP5ZvEunpiyipvP6MJ/zzwJz0quSboqMzef2OQsVu89xDeLdrJwe0nflDHw0vgBNKnk9yIswNdhHJeSVcHM8sWlOs5PSM8hOSOH0EDfCvYQERERETk6rLXc+eUSh9CXsEAfnrmkPxf1b+3weTctK5fXZ23kndmbiU7K5I1ZG10619+boh1CX4yBCUM7cNuorrQqFWRZWGj5eeVeHvthBYfSigJSf165lwHtGnCdC4Ez93+zDCj6/PPi+JM5s3szh8/7h9KyeW7qGr5eVHLvdcqyPZzSpQmXDXRcwKJv2wasfPZCAD78ewsf/l2y8McH1w2lb5sG5dbg612zC3FuiU5iyc6izzQX9W/Nw+f3pmVE6Wsyadz2eelrMisY1aPyazK741K54aP5DqEvTUIDuO+cHlw0oE25QZ0HEjOYvnofXyzY8W/fWrXtjE1hyvI9TFm2m/0JGRXO69g4hIsGtGbsgDZlfuaqsv9Q7T/z4evtSaMQ9z/zkZmbz9cLHb+fZ/dq6aZq3OeTOVs5MqOqY+MQ2jcOqXB+ZEK6Q6Bz4xB/PDwMczdHc9ekJWWCp3Pyc0nOzGVnXCqTl+7mhV/W8uyl/RjVQ4stiYiIiNQ1Cn4RETlBfffoBFo2DKtyXrOIEJ677mz6dGjO9a9+D0BBYSFv/7KID+66pML9NuyO5ovZJanVnh4efPHgeEb1K3sB1MPDg/OHdKN72yaMfvBDDia7drHq1jd/cgjnuOW8ITx77egyzVH/OLlLK2b9byIXP/U5izftBeCXxRtZsH43w3q4tgLyv7H9QDyT565l8ry1RB5MrnBetzaNuWR4L8YO70GziIov4FRm5bZIzn30k2pW6rwHxp3Gg+NrbwVoV5QO0GkQ4vqqZBEhjo1UqUesaFcb3vt1EQ9/MtOpuaMHdOad28cS6OdTqzXVtgPxydz5zlTmrNnJO3cc++/nH9baHCDm8B8RERERkWr5fdrP/DHj1+Kxr58fH333C4OGjSgz18vLi7GXX0XXnr244twzi8NB1q5cxlcfv8d/brrNYX6DRuUHuPj6+ZUJanHFP6Ezt973CHc+9ES5c1q0asMnk6cxZmgfIvcVPVx1YP9eFs/7m6Gnln2wCIrCWJ5/9H6HbXc8+Di33f9ombnGGM4YfS5duvXg0rNGEBcT5dJ7eP7R+9i9Y3vxePT5Y3n1gy/w8Sn/80rHLl35bMoM7pl4NdN/mgwUfd2nfv81F19xtVPn/Of79cKbH3DR+KvKvO7l5cWF4ybQ8aRuXHHumaSnFa2yvGT+HH6d8i3nXewYZltRCElgUNC/+v7WhLTUVGb9+hO//PANyxbOw9ryH5QKqx/O6PPHct4l4+l78uAKr/NUZdzZpxIVue/flFylZi1aMW+d+5rLSktNcXywLTyioUv7h0c4NgqmpdbOytDZWVk8cufNxeMLLruCISNq5rpSakqyw7j0e3JG6a+bK1+HZx+6h88/eMupuZdceQ1PvPg6np4124gpIiIiIlKe6Wv289u6kqBTP29Pvv7vqQztVPY6gZenB+MGtaN7i/pc+NofxeEgq/Yc4tN527nxNMd7/xU9LOLr7VEmqMUV/4TO3HN2dx44t2e5c1pFBPHtradxyjPT2Z9Q1G+wPyGD+dtiGdGlSbn7pGfn8cSPqxy23X9OD+4d06PMXGMMZ/VsQdfmYZzzyuwyK5NX5YkfV7EzLrV4fF6flrx7zRB8vMr/HNC5aSiTbz+NWz5bxM8riz7TrtpziB+W7WH84Hbl7lPaP9+v164cyLhBZffx8vTgsoFtOalZKBf83x+kZecBsGBbLD8u38PYAW0c5lcUQhLo6/Wvvr81IS0rl2lr9jNl2R4W7YijgksN1A/05dw+LRk7oA0nt2tQ7WsN574ym8jEih/uqgkt6gey6rkLa/UcrkjJcly5PCLYtdDW0vNTs/L+dU3/VkJ6Ds9OXcvfm6L56PrhNKhXvSDa9nd/79T7CQ3w4ZXLT+a8vmUXsHI4XuN6DuONkYnk5hdU+O/FkQoLLWv3JpTZnpqdp+AXEREREXG7n1bsLQ44Bajn781Pd42ka/OyzzME+/vw2IV9aNswmLsmLS3+jOuM1Kxc/vvZwuLQF08Pw4fXDePcCv5b3MPDMHZAG/q1jWD0i7M4lFbUf/78L2u5dGBbgv2d62tOzsylef1Apt83qtzP0BHBfrw2YRD/z959hzV19XEA/yYQCDPsvWWJIAiKuPfeq1Wr1ra2am3t0Gqr1k5bO23t0tbWOures9aFAxUURVHZe++ZAWG8f/CacEMgCSQM/X2ex+fh3Jxz70kIyD0553useXr4/ky05Pj6g3cwIcCJEdbK5WhJAlaMZa5vZazXJHxFUyRjMhN6tjAmY4S9b/5/TKaw0ZhMbA6G+jS/yfDr268z7qUCnM3xz7JhsGwhINjBzABLRvrgteHdUazhOf2NFVaIcOxOKg7eSsa9tKb3XE/Ymuhjam8XzAx2hZ+TWauv13udapsot0Z/D2scWzFa49dR5OuT95HbKPDUiMvBvIHuHdij9hedUYy/rsQzji0d1b3FNrIhsYZcDo7cTsHSv643Oy7WWFphJRb8Fop1UwPx5pgeKveZEEIIIYRoDgW/EELIM0qZ0JfGZgzuiaPXH+B0eMPuyyduPMTPb04Hp5mJBX+eDWcs3Hl1Qojc0JfG3GzN8fVrk7Dw671K9+tOXAYuR0mTr4f07IYNr4xX2E5Pl4NtK55H4JLvIKpuSIr++fh1jQe/FJRW4si1B9gfGoV7ic0vPHOyMsWMwT0xa4g/ujtZa7RPTyu+iDmgy5WT/K2Ing6HUa4Utd8gcXOmDfDDogkh6N/DpaO70iw9HQ4G9XTDID83+Dhbw8rUCPq6HJRVCpGcU4wr9xNx+NoDCKqkA/bHbzxEdU0Ndn/wAthq3E2LEEIIIYSQruyvX39klN94b63c0JfGvHv0xLovvsV7r78iObZj689Y8Nqydvtbu+/AIXjr/fUt1tE3MMCry1dg/Yo3JMduXQ9tNvjl5KF9klAZAAjq2x9vvLe2xWvYOzpjww+/YtHzU5Tue3ZmBo7s3Skpd/P0bjH05QktLS18ufl3hIddRUFew2S1P3/ZpHTwCwBMnjlbbuhLYz169sLK9Z/j4/eWS47t/P3XJsEvnU1NTQ2uXjyH4wf24MLZk6gSieTW4+rpYcTYiZg8aw4GjxgDDocjtx5pmYDPDFXmclVbuKSrx5xMJ6jUzI5iP3z5CdJTkgA0BP2s+fwbtZ2bL/sa6Km+WxlXj/m6yb6ubdEQ1vUi5i1agu6+8idJEkIIIYQQoglbLsYwyivG+8kNfWmsh4MpPpvVG2/uuCE59vulWCwa6tXizs3qNMDTGqsmNg1kacxAVxtvjPbBqr0RkmNhLQS/HLmdKlnABADB3SyxYrxfi9dwNDfEdy/0xdxfLivd96xiPvbdTJaUPW14LYa+PKHFZmPT/H4Ii89DfnnDffRvFx4rHfwCNOzGLS/0pTE/RzOsnRqA9/fdlhzbFhrXJPils6mprcOlx9k4FJ6Cfx9kQiSulVtPj6OFMT0dMCPYFcN72IGjRZ9FtwZfVMMoczmqzb/gyuw6z6/STPALR4uNvt0sMaS7LXzsTWBjog8DXQ74VWKkF1XiRnweDoanMBaN3kjIx7xfL+PYu6Og14p5JYrYmerjteHemDfAvcmCTXkCnM2hr6MFQXXDe1pQXYszURmY2ttFYdvLj7NRWNl0XkulqOODdgghhBBCCPkzNI5R/mh6kNzQl8ZeGOCBy49ycOKu8ht9/H0lHkWN/i5eOaFns6EvjTlbGOGbuX3x0tYrAIAKkRg7ryVg2WjlQxG+nxfSbHDqE6sn+eNKTA4iUwoBNISrHI5IwYuDPZW+TntSbkyGgzdG98CqPeGSY2Hxec0Gv1x6lI27jUIrzQ11sev1oS2GvjTGZrNUDiRVlbC6BuceZOJgeDIuP8pGTZ38NA1jPQ4m9moImR3gadNuY2VPg0uPsrHlAnOs8v3J/jB9hoJLK0ViLN52DeLaOskxfyczzOnXcvhNuUxAb06pAMt33JCEvvg7mWH+IA/4O5nDQFcbuWVCXH6cje1X4iVjBPX1wGdH78LZwlBhSC0hhBBCCGk/FPxCCCFEaRNCfCTBL6LqGkSn5CDQo+kO0vX19TgW9lBS1mKz8db0QUpdY8oAX7jbWSAxu1Cp+r+fvskofzh/lFLtAMDW3BjTBvph76V7AIDQqESIqsXg6qh3UZGwSowz4THYH3oPl6MSUdNoYKYxMyN9TBngi1lD/BHS3bnVu0uRBnyZiSu6rfi+yr4X+CLlE+M15eztGNTU1YGroy33568j6XN18NWrEzFneCCM9OUPuvbycMCMwT2xfsEYvPXLUZwJlw7Yno2Ixeaj1/H2jMHt1WVCCCGEEEI6rfTUZESGSxdUmZia4eXX31aq7bTZ87Fl09dISmiYOJWRloKIG9cQMnCIJrraxJK3Vyl1Tzt01DhG+fGD+83WPXbgH0b5jffWKn0N/8A+uH/3tsK6ALBvxx8Qi6X3k8tXf6gw9OUJPX19zH5xEX76+nMAQELsY2SkpcDRWbmFUoqCbJ6Ys/BV/Prdl8jPzQEARN0JR2pSAly6eSjVvj09uHsHxw78g1NHDqC4sEBuHS0tLfQbPBxTZs3GqAlTYWhk1M69fPoIBcxdx3VUDH7hcpkT6vh89e9iHn0vEtt/k4ZbffDZVzAzt1Db+WVfA11d1Sf+yb4O6gx+qampwakj+1EjFmPx2+/BzcNLbecmhBBCCCGkOakFFYhIkt6bmRroYMmIlnePfeL5EDdsPvcQCbnlAID0okrcTMzDAM+WQ2PUZfmYHkqNA4zytWeUozNKmq17MDyZUV4x3k+pa4z0tUegizljgVJLdl5LYCzeeG9iT4WhL0/o62hjwSAPfHu6YSfw2JwypBVWwlnJnb1XKgiyeeLFQR7YdPahZLfgyJRCJOeXw83KWKn27eleaiEOhqfg2J1UuQEXQMNu7oO8bDAj2BUTAhwZu6aT1hFUM4NfdDnKvYefkN2oh19V00zN1lszOQDzBro3u/jPz9EMEwKc8MHkAHx0OBK7rks3mbqXVoT1hyLxzdy+au9XdokAf1+NR3098PIQT4XhMhwtNib2csaBRr+jvjgRhdE9HaDfQtvqmlp8euye3Mc08XoTQgghhBCiipSCCtxJlo5J2Jro44UBLQcbPPHexJ4qBb80Dpgx0dfBGyoEt4wPcISTuQHSixo+a/wvOlPp4JfebpbNBp00xmKxsHJCT8z5+ZLk2IFbyZ02+GX5WN9WjskUN1MT+PsqMwTo3fF+sObpt66DalRfX4+w+DwcDE/GqbvpqGgmRFNXm42Rfg0hs6N87VW+RyZAcl45lvx5DXWNNpoe6GWNRcNa3mj6aVJXV4/X/7qOxLxyyTE9jhZ+XjhAYYBQmYC5pqWgXLr50jvjfLF6UgDjHO42PAz0ssGrw7zx/OaLiMkuldbfdRODvW1g8gwF7hBCCCGEdGYU/EIIIYShprYWlcJqVAqrUCeTTKwlszN4fEaB3OCJuIwClPGlgwfB3k6wMVN+QtCUAb747mCoUnWvPkiSfO1oZYIgT0elrwMAA3q4SoJfqmtqcTchC/17uKh0jpZ8te8ifjkWhgqh/AlH+rocjA3ujllD/DGilwc4Sk7wUtVAPzeUHN+gkXN3Fa3J0ZFtUy8/rFttXhgZhAl9fSTlKnENiisEiE7JwdnwGFy+nwRRdQ1O3nyE0+GPsWLmUKx5YaRmO6UCC54BXpvYT+m6/6yZh9e+P4CDV6SLO384fAUvjekDnqHqO3ETQgghhBDyNIm8FcYoj508Hbq6yn/IPuW5ufh+w0eM87VH8AtXTw8hg4YqVdfOwRH6BgYQ/D9UorhIfjCIWCxGdFSkpGxqZo7+Q4Yr3acJ059TOvglLFQ6uUqXy8XIcZOUvg4ABA9gBlneuRWmVPBLdz9/pYMftLS0MG7yDOz4/WfJscjwm50q+OVuxC28/+YiJCfEN1vHP7APJs+agwnTZsHCylpjfblyP0Fj5+4qVA0Xlq1fr+YBEbFYjA+Wv4ba2oadq/sNHobpcxao9RqyWhWw3IbX4Y1Va7Fw6ZuSslAgQElxER7dv4czxw7h3u1b4FdW4vDenTh5ZD/WffEd5r70mup9JIQQQgghRAXhScz77om9nFRamDIz2BVfnpB+rheeWNAuwS96HC0M9FLuOvZmBtDX1Ybg/yEHRZUiufXEtXW4ny5dgGRmoIvB3so/l6m9XZQOfrkamyv5msvRwpieqm3u0d/DGkC0pByelK9U8IuvgyncbXhKXUOLzcbkQCf8cVm68CoiqaBTBb/cTi7AWztvMhbDyAp0MceMPq6Y0tsZVkruEt4akRumaezcXYWqt9my1TUx9eLtcb5K1TPkcvDdCyEwN+Tih3+lm1r9E5aIpSN94GalWihx6LqJkoVq9fUNu25nFfMRnlSAA+HJKCgXIbWgEp8cuYt/whKxY8kQeCj42Vw2ygeHIlIk500tqMSLW65g+2uD5QYZCatrsHR7GGKySuWej7adIoQQQgghHS0iKZ9RnhzopDDY4AkvOxP42JvicVbz4a5PJOSWIadUICmP6emg0tgHi8VCiIc10osaghjvpRahuqZWqQDXqUHOSl9nqI8tTA10UMJvCG+4n16EKnFtpwsQadOYTIX8MZm6unrcTJC+H3S02ZjTX7kQIE06G5WBNfsjkFUikPs4m8VCf08rzAh2xaRAZxjrKbeBUGvkb5mvsXN3BoUVIsz5+RJKG4WX2PD08NvLg56pjZM/PHgH/z7IZBz75oUQeNmZKGxb18zAysy+rvhgSq9m29mY6GPfmyMw+LOTkvCYCpEYf4bGYcWEnkr3nRBCCCGEaA4FvxBCyDOuqJyPY2EPcT4yDo/T8pBZUKb0IoZSvlDu8UepuYxyQDfF6dWtqZ+cU4S8EulOu2425kjPUzyo25jsoHFqbrFag1+uRac0CX3RYrMx1L8bZg7xx8QQHxjqUTpuc5T9fmppsWFvwZwYYyAz2UVUJT91uyUimV2rDDU4SAsAxvpcGOs33X2qb3dnLBofgojYdLz63QGk55egrq4e3xy4jLr6eqybN0qj/dKkH5dNQ9jDFGQXNUzQK+OLcOR6NF4aG9zBPSOEEEIIIaRjPYxi7s7aq0+ISu1l6zcOTtEkZ9du4HCU30XZyJgnCX6pKJe/cCc+5iGqRNJJQT38A6GlpfyEJ//APkrVEwmFeHT/rqRs7+iEgvzcFlo0VV9XxyinpyQ3U5NJ2T4+0TOoN6McHRWJGXM1G5yhipTEeLmhL67uHpg0YzYmz5oDF7eOn7zVWRUXFULAr1RcEYCllQ10ucyxBD19A4jLSiXlKqH8MbzmiETM+oaGyu0kr6zff/wGsY8aFi3qcrn47LufFbRQnZ6+AaMs+5yUIfu6GRgqv/DLxNQMJqZmTY4H9x+El5Yux6Vzp7F62SKUFBehuqoK61e8ATZbC7NffEXlfhJCCCGEEKKsB+nMoJI+bpYqte/tyqwfla5c8ElbuVgZgaPFVlzx/4y5HMkio3Kh/M+IY7NLIRLXSso9ncyabITTkl4u5krVE1bX4H6j18nBzAD55ardn9TJzN9ILahQqp2yfZTWtwAgDX6JSivC7H7dVDqHJiXllcsNfelmZYTpfVwxI9hV5cCOZ0lRpQj8qhrFFQFYGeuBK7PYUF9HG2VC6YIsUXWtbLMWNf55AwBD3Y6ftvrBZH9cfpwtCYGqqavHnhuJWDe1+QVS8jiYGTQ55udohrH+jlg9yR8bjt3D1kuxAIDEvHJM3XQe598fBzvTpu2e6G5vgvcm+uGrkw8kx67E5KDfxyewaKgX+ntaw9xQF6WCatxKzMdfoXFIL2oYY7U31W+yUJGnr9m5LoQQQgghhCjyIK2YUe7laqFS+0AXc6WCX8ITmQEzdqb6SC9U7nPXJ/R0pPcrInEtckuFcFIigFWV56TFZsPP0UwSFltdU4eY7FIEOKt2L69pmhiTicsplQROAA33T/ICLttbdEax3NAXP0czzAh2xfQ+LrAx0e+Anj1dKoTVmP3TRaQ0Gt8yNdDB/uUjYM17djaN3XQmGn9cjmUcWzs1AM+FuCnV3kDOuApHi42PpgcqbGtrqo/XR/rgyxNRkmOHI1Io+IUQQgghpJPo+E/QCCGEdIia2lp8f/AKfjh8FcJq1QMxAKCcLz+JubiCOejlYGmi0nmVrZ9VUMYoX3mQBP/XvlXpWrJKKuWnNKuTl6MlxvftjtFBXhT6ooCy309HKxM8+OM9xjEDLvO1lQ1xUYbsz4Yht2O/X8HeTji54RUMX/Erisob3qubDl/B+L7dEeih2s5wnYWeLgevTeyHj3eckxy7HJVIwS+EEEIIIeSZV1TInJDk2s1Dpfau7p6McnFhYZv7pAxjnolK9bW1pRN4asTyxycK85mvhbObaouOXLopFzBSkJ+LmhrpvWNyQjyGBni20EKxslLlAk2dXVV8Tm7M90NRQX4zNTsPfQMDjBw3CaMmTKbQFwU2rl+NI3t3KVV394nzCBk4hHFM38AQ5Y2CX0Qi+WN4zRHJBJ7oqzH4JTEuBr9896WkvGzFB3BR8febMgwMmH2WfU7KkH3d9A3U9zoMHzMB2w+fwXNjB6O6qiE0+vM172LwiNGwc3BU23UIIYQQQghprFBmp2U3K2OV2rvbMOsXVVQ1U1O9eCpuztF4QVJNbZ3cOgXlzNfC1VK1wBA3S+Veu/xyEWoabcGbmFeO3uuOqXQtWaX8asWV0IrnJBOaIvt+6Yz0dbUx1t8R4wIcKfRFgY8P38X+W8oFFB99ZyQGeDJ3dDfgygS/iFWbfyEb/GKg2/GL+lgsFt4Y3QOvbrsmORb6OEfl4JeWcDla+GxWb2ixWfj1QgyAht8/q/ZGYPfrw1ps+85YP2QVC7A7LFFyLK9MiA3Ho5ptY6zHwe+LBmHCN+cYxyn4hRBCCCGEdLSCCuZndares7oqOYYhG9yx6exDbDr7UKVrySoVVMEJij8nVP0+3FgS/AIAheWd7z5cE2My+TLP09vOROV+tRcLI12MC3DEWH8HCn1RA2F1Deb9ehkP0qVBUEZcDvYvH4nu9qYd2LP29WdoHCN0BQDeGuuLt8b6KX0OecEvg7xtYM1T7n36XIgbow+JeeXILxfCyvjZCd8hhBBCCOmslI/eJIQQ8tQQ19Tixa/24su9F1sd+gI03VnqiTK+zK7AKg76GekrF66hiZCWSqF6J6cZy3kuj9PysGLLCXi/tBGzP9+JQ1fvQ1Cl3OQsojzZ176wnK/yOQpLmSnvxgYdH9TjZGWKVc8Pl5Tr6urx87HrHdijthsewFzw9yg1t5mahBBCCCGEPDvKSksZZUNj1RZjGRnzmOcrKW6mpnqxVNgdW1kVjQIsAMDQSLUJU4Yyr0VzykqUC2lRBb9CuV24Vf/+MuuXy7xfOpqBoSFYLBbjmIDPxx8/fY9Jg/tgbD9//Prdl8hIS+mgHj7dZN8fxUUFKrUvKmTWl/190lp1dXVY89YSSdCJh7cPXl2+Ui3nliXb5+Ii1cOvZAO41PU6POHr3wvzXlkqKYuEQuz+8ze1XoMQQgghhJDGSgXMz6SN9VQLXjCS2X25VNA+wS9sluI6qiqTeS2MVHwtlH3tSvnqf40qq5Sb46Hyc2ry/e1ccxgMdDmQGWqAoKoGv5x/jOEbTmPQpyex6Ww00lTcyZ0oR/b9UVSp2ntbNkhI1d8/mjLEmxlwE5NdqpHrvD85ALaNFgn+F52FhNyyFloAbDYL388LwcbZfWCmxFyVIBcLnFs9DvamzEVeHC02TDvBXBdCCCGEEPJsKxMw72VlxxgU6dD7cJFywZdtfU7tNc6iCrbsjbgalMh8j4xVXGeiKfLeY4UVVfj65H2ErD+OMV+ewe8XY5BXpvqGIwSorqnFwi1XcDNB+hm8vo4W/nljOAKczTuwZ+1r340krNkfwTj26jBvrFUxhFZewGugi4XS7e3NDGDNY4a8JOaWq9QHQgghhBCiGU0j/gghhDz1fjp2HWfCYxjH+vdwwcQQH/h3s4eDBQ9mxvrQ5WiDo60lqXM9OhmT1v2p8Py6HOZ/L9U1tc3UlE/Z+qqeVxnNZNm02j9r5iHsYQr2h0bhxM1HKOdLJ7OIa2px7nYczt2OgwFXB+P7dsfMwf4Y3ssd2lpaLZxVdaJqMfJLND/BiWfABc+wcyT9utkyBwELy/gQVomhp8LOUZmFzIk2rradY2Bx+qCeWP3HKUk59H4i6uvrmyyq6yqcrJgp3a0J6SGEEEIIIYSQtqquVv+CpnqoeaChixg7eTpCo+Jx/OBeHD+wB0nxsYzHE+Ni8P2Gj/D9ho/Qq08IJs2cjQlTZ8Lc0krtfcnJykRtrWq7UKtKS0sbtvYOGr2GKpzduiEh9rGknJWRrlL7nExmfWfXbmrp1/XLF3A34qakvPTd1cjLyVLYrkrEXBxWmJeLzPRUSdnQyBgmpmaMOs5uzD4XFxZAJBSCq6f8uFV2ZgbznGp6HRqbOP05/PXrD5Ly9csXsOqjL9R+HUIIIYQQQkjHqG5md+u2UPechq5iUqAT7nw2FYcjUnEoIgXxMqEZcTll+PLEfXx54j56u1lgRh9XTA50hqUxV+19yS7ho6ZOs98IbTYLdqYGGr2GKlysjBCbI33NM4pU+0w/s5hZ39VStWBnTTEx0IWxHgflwoZFqOLaOpQJquUuoGoLLkcLY3s6YPvVeMmx0Mc58LBRHDL78hAvPNfXDYdvp+DSoxw8yixBUaUIdXX1sDXVh5+jGWYGu2Kkrx202GxEpjDDb33sTcDRov0hCSGEEELIs0Ez9+HP6I24hnTWme5LRvpgeA97HAxPxpGIFGTI3MfeSyvCvbQifHQ4EgM8rTEj2BUTejlpJLgmvR1CbXU5Wk2CPzSlprYOr/5xDZcfZ0uvr83GjqXDEOKu/jkindWxO6l4e9dNxtjevAHu+Py53iqfy82q6eZSqn4/bXh6jCAj2VAmQgghhBDSMSj4hRBCnjFV4hr8cPiKpMxms/D7O89hxuCeCtuWK5kkbSIT/FFaqVqycUmFcvXNjJi71Ewb4Ie/Vs1W6VqaxmKxMNDPDQP93PDN4kk4GxGLA6FRuHgvAeJGwTV8UTUOXrmPg1fuw9xYH1MG+GLWkAD09XZSS5jHnbgMpUJ72mr17OF4f84ItZ2v5PiGVrflGerBxtQIuSXS3dVTcovh42ytVPsKQRUKy6SDtnbmxjDWV/+ksNaw4BnAxFBP8rNVUiFEGV/U5Gevq+DKhPFUVWt2QR4hhBBCCCFdAc/EhFGurKiQX7EZFeXMxS88mVCErsSIZ8Ioq/paVJa3vHvuE6ZmzNfIP7APDl8IU+larVVZrtrOORUy9Y1l3i+dgb2jM15/9328/u77eBh1F8f2/4NTRw+gMD+PUe/e7Vu4d/sWvli7Ev2HjMCkmc9j9ISpMDA0VEs/Zo8fhqyMNLWcqzn2js64cj9Bbef7+pc/8fUvrR/HcffqjgtnTkrK6SnJKrVPT01pcj51qBIxx/zefe3FVp3n7VfnM8oLF7+JdV9+xzhmzDOBlY0t8nNzJMfSU5Lg6eOr1DUqKypQXFggKVvb2sPIuOnkqbZydfdklFX9XhFCCCGEEKIKE5kggwqRuJma8snWN9HXbXOfOopsqEOFULXXolzJ+mYGzNco0MUc/64ep9K1Wkvl59Tk+9s5dtxuzNHcEG+P88Xb43xxP60IB8NTcDQyFQXlzMDQO8mFuJNciA8P3sFgb1tMD3bBeH9HGKq4+3pzJn37X5MFYOrmaGaAyA3T1Ha+n17sj59e7N/q9l42PPx7P1NSTi1UbXwuTWbRmqet4sCT9sLlaDF+pkXiWmiid+7WzHEFVV5DQy4HLw7yxIuDPBXWfZRZwij3UmHHb0IIIYQQQjSFp8+8H1N1TKK19+FfzQnGS0O8VLpWa1WIxNDlKL/xq+xz6srjLKowNWQ+z3Kh+jfoaS1PWx7WTu2FNVMCcDMhH4fCk3Hibhrje1VbV4+rsbm4GpuL1XsjMNLXHtODXTHK116l739Leq87qpbztKS/hzWOrRit8evU1dVj2fYwnL0v3XSFo8XGX4uHYEh3W41fv7M4G5WB1/+6jrpGqS8z+7ri2xdCWrVWyJDLgb2pPrJKBJJjutqqvf90ZOpXaWBTbkIIIYQQojoKfiGEkGdM2MMUVDQKcJkzrJdSoS8AkFei3KQDB0sTRjk2I1/p/gFAbHqe4koALE2YC4AKyjSfbtwWXB0Opg30w7SBfigq5+PwtQc4GHofd+KZuwcXlQvw19kI/HU2Ao5WJpgxqCdmDQlQOrCESHk7WTGCX+7EpSv9Ot6OY+5u7e3YuRKlZXdkqhJ33bCUonLmpDhzY/1mahJCCCGEEPLsMLdg3oOkJsUjMDhE6fYpifGMsplF153gb27JfC3SkpNUap+alKhUPQsr5v1iUaPQB01LS1HxOSUzQ0ZkX6POxjcgEL4Bgfjg869x/dJ5HD+4B+fPnIBQIJ2EUlNTg6sXz+HqxXP4UG8ZRoydiEkzZ2PwiDHQ0el8i806Mw9vH0Y56k64Su1l68uer6vw8PJhBL/cuxOhdPDLvdu3mOfS0GvA4TAnuVZX0y5ahBBCCCFEcyyMmJtcJOWVo4+bpdLtE3OZIaTmRl13QZKFTN9TClQLsUguUC7A1dKY+ZoXVoiaqal+Kj+nfGZ92fdLZ+PvbA5/Z3N8MjMQoY9zcDAiBf/ez4CgWrpIpaauHpceZ+PS42zocbQwpqcDpvdxwfAedk0Wt5CWedmZMMqRKYUqtb+TzBxn87brHMEv9fX1KOEzFxmaGWrmd5u27ByPmjqNXOdOCvO1HuBJc40IIYQQQkjHk73HTCmoUCmkMCVfyftwo469D1flXjpZ5jlZGHfu+3B1sTZmbnIam13aMR1pAYvFQn9Pa/T3tMaXs4Px34NMHAxPxsVH2RDXSu/lROJanLqXjlP30mGsx8HEXk6YHuyKgZ42YLPbvvFvV1dfX4+3d93E0TupkmPabBa2LhqEUX4OHdexdnbpUTZe3XYVNXXS0JdJgU746cX+bXqfdLc3ZQS/lKkYoiQbumRq0HXHegkhhBBCniYU/EIIIc+YpOwiRnlkkOLdYJ64E5ehuBKAQHd7sFgs1P8/kfbmo1TU1dWBzWYraNngenSK4koAujtZwUhfVxJkcz8pGzW1tdDW6vwTdMyNDfDahH54bUI/JGUX4kBoFA5cuY/U3GJGvYz8Uvxw+Cp+OHwVPs7WmDnYHzMG94STlWkH9bxrGd7LA6H3pYvnrj9MwYLRfZRqe/0h8304IlD5nxVNqxLXoLhCuks2m83q0mEpkfGZjLKNmVEH9YQQQgghhJDOwzegF6N873Y4ps9ZoHR72dACv4AgtfSrI3h27wEdXV1UVzXc/z+6fxe1tbXQUvL+//7d20rVMzLmwd2rOxLjYgAAmempKMzPaxIIown3IyNUqv8g8g6j7OsfKLdea3YG0iQtLS0MGTUWQ0aNBb+yEudOHsHxA3tx89pl1NU1miAlFOL00YM4ffQgeCamGDdlBibNnI3g/oM63XPqjAYOHQk2my15TaOjIiHg86FvYKCwbUpiPPJysiVl7x5+sLLpmjttDRo+CmFXLkrK4WFX8PyCl5VqGx52hVEePEIzu53l5mQxyrKhX4SQzs9uzWXJ1/1cTXD41V4t1G4f+yNz8M7hWEl50wxvPB/UNX+Xt7fEAgHi8iqRU16N6po62BjrwsWci14Oxh3+N0i5qAZ30sqQU16FYr4YZgYc2Brroo8zD0ZcmvZBCFFOTydzRvlOSiFm9+umdHvZMIEAmfN1Jd52JtDVZkuCFx6kF6O2rg5aSs5puJdapLgSAGM9HXjZ8hCXUwYASC/iI79cCCuZRU6acFfJPj5xL5UZ5OHfzPe3s92Va7HZGOFrjxG+9qgUiXHqXjoORaTgelweYxdlobgWxyLTcCwyDSb6OpgU6IQZfVzRz8Oqw/+f7wqGeNuCzWJJXtP7aUXgV9XAQFfx3yFJeeXILZPOb/CxN4E1r3PMb4jOKGYs2rMw1G2yCY+65JYKGGVNhCuJxLU4EyWd22VmoIuxPZ+dxXSEEEIIIaTzkh2TuJtSiOl9XJVur+w9bp9uzIDbuyqGVrbF3ZRCpQN2a+vqEJ0hXTOgo81Gd5nAzSeetltWDxseTPR1UCpoCJ2IzihGpUgMQy5HQcuOocvRwqQgZ0wKckZxZRWO3UnFwfDkJoGo5UIx9txIwp4bSbDh6WFKbxfMCHZFgHPXHT9rq9V7I7DvpnQdB5vFwk8LB2BiL6cO7FX7CovLxUtbQlHdKPx1TE8HbHllkNLjkM0Z4WuPCw+l8w3iVAhRqhLXNgmNtjXpHGM1hJCuS48j/b02aPAQ/Hfxcgu128euHX/jtUXSuWK/b/sL819c2HEd6kLi4+Lw6NFDZGdloaq6CnZ29nBz64Y+wcH0mQohGkYzgAgh5BlTLmAmVxvrKzeRoFJYhVPhj5WqyzPUg7+bLaKSGhaJZBeV48LdBIzu7aWwbWEZH2dvxyh1HW0tLQz2c8Pp8Ib6FcIq/HcnDuP7dq1diLvZWeCDuSPxwdyRCI9Jw/7QKBwLi0ZJo2APAHiclodPd/2Hz3afR9/uTpg52B9TB/jC3Fjxop2Bfm4oOb5BU0+h05oQ4oP1f/8rKZ++9RjlApHC931dXR0OhEbJnKu7JrrYKlfuJ6G20YI4JyvTLhF41JzDVx8wygN83TqoJ4QQQgghhHQeQSEDGOV/TxzBhxs3QUdHR6n2xw/safF8jTUOVRFXq7YDTHvQ0dGBX0AQIsNvAABKiosQFnpR6SCG00cOKH2tgcNGSYJfAODUkQNYuORN1TrcCjEPHyA5IQ5uHorHTmpra3H2xGHGsaC+/eTW1dFh7sjTmb6/BoaGmD5nAabPWYC8nGycPLQPxw78g9hH0Yx6ZaUl2LdjG/bt2AYbOwdMnP4cJs+aDR+/AKWuc+V+ggZ637mZW1qhV58Qyc9MdVUVTh7er1ToyZF9uxjlkeMnq61foyZMQWKx6u/BuZNGIiLsqqS8+8R5hAwcorDdyAmTsfGj9yXl86ePo6K8HEbGxi22q6urw/EDexnHRk1Q3+vQ2PXLFxhll27uGrkOIYSQlh28m4ttNzIQnV0p93E7ni5mB9nizaHO0NXWzELg5iTk8/HNhRRciC2CqNHE4Ce42myM8jbHypGu8LBS/HnRE41Di9rq0KIA9HdTvGFBTW0d4vIFiMosx4OsCkRlliM2jw9xrXRR/rvDXbBypPILPgghqukrs/jp1N10fPFcb+hoK/c546EI5sYZfd2bX8zUOFSlurbp76+OpqOtBX9nc0QkNYTZFPOrcCU2F8N97JRqf6zRTsWKDO1uKwl+aWibhteGe6vU39Z4lFmCxNwyuNvwFNatravDibvpjGPB3eR/f2XfL2I5/z91FEMuB7P7dcPsft2QWyrA4dsNi7EeZ5Uy6pUKqrHreiJ2XU+Enak+pgY5Y0awK/wczZS6TuSGaRrofedmacxFbzcLyc9MVU0djt5OwbyBHgrb7r+VzCiP83fUSB9b48jtVEa5v6fmAqBDY3IYZTcr9W+I809YIsqFYkl5VogrdDlddy4JIYQQQgh5esjeY568m45PZ/YGm6140Wh8ThkeZ5UodR1/J3OYGuighN/wmWRYfB7yyoSw5mk+gPXYnVQsHqHcXPPQxzmSPgINwTjN/e2uK3Mf3hnHWVTBZrMwwMsGp+81jENU19Rh741EvDq888zTb46ZoS5eHuqFl4d6ITm/HIfCU3A4IqVJgEZumRBbL8Zg68UYdLM2xvQ+LpjRxxVu1i1/Tv1E/pb5muh+u/roUCT+vhovKbNYwKb5IZgR/OyM/99OLsC8Xy9DKK6VHBvmY4dtrw5WS+jshABHrNkfgSe5x1djc1BXV6/U79Ww+DxGGI2ZgS68bBWPIRJCCHn6/bNrJ375aTPu3bsr93EHR0e8uPAlvLf6A+jq6sqtoy5Xr4RizMjhrW4/bvwEHDl+Uo09IqR9tO+sJEIIIR2OZ8AMvEjMUi7J+vtDV1DOFymu+H8vjunDKK/ffhaianEztaXW/nUGouoapa/zyvgQRvmz3echqOo8i5hU1be7M75fOgWx29/H7g9ewKR+PaDLYea01dfX49bjNKzccgLeCzfiuU93dFBvOz83W3P08ZJOGhJUifH7qZsK2x26+gBZhdLJd327O8PZWrlJXppWX1+P7w6GMo6N7aP5iYGaEvYoBSduPmIc68rPhxBCCCGEEHVxcnFDYLA0zKOkuAh/b9msVNuj+3YhKSFOUnZwckGffgObrW9kLP3wviAvtxW91bwpz81llH/59gvUN9q1uTmh58/i/t3bSl9nzsJF0GoUrLnlh69RVJCvfEfb4OdvlAts3fv3H8jPlS4U8Q/sA1d3T7l1G39vASC/k35/rW3tsOjNd3HqWiROX4/Eq2++C2tb+yb1crMzse3n7zF5SDDGhPTE3YhbHdDbrmHq8y8wytt/+xFicctjc2WlJTiwa7ukrKWlhckzZ2ukf+3Bxc0dAb37SspCgQC7/vhFYbuTh/chJ0u6O3ZQ3/5wdFb/BLQqkQh//ryJcWz4mAlqvw4hhJDmlQnFeGlXNN46FNNs6AsAZJdV4ftLqRj3yx3E5/HbrX87bmVhzC93cOphgdzQFwAQ1dTh5MMCjPnlDnaFZ8mto2lcTsvTTnbcysKkLZHw/PQaRv10G+8djcOuiGxEZ1cyQl8IIZrnYmnE2Hm6mF+FrZdilWq7/1YyEnLLJWUncwOEuFs1W99ITxpcm18mbLZeR5ops9Dk+zPRSo01XHiYpfRO4wCwYJAHtBotuPjx3EMUlCs/96Itvj0TrbgSgB3XEpDX6PsU6GKObs0sRjLWY+7AnVfeOb+/Nib6WDbKB6HrJiJ03QQsG+Ujd+fi7BIBfr0QgxFfnMHAT07idnJBB/S2a5jVl/kzs/VSLMQKFhyW8quwOyxRUtZiszCjj4smuqeyxNwybL8Szzg2uqeDRq516XE27qVJf29osVkY2aPp2FdbZJfwsfHEfUmZp6eDN0Z1rY2zCCGEEELI08vNyhhBrhaSck6pAP80uldoydcn7yuu9H9sNgsvDpJ+di4S12LDsXvKd7QNIlMKEfo4W2G9+vp6fHuauWGm7P1WY0ay9+GddJxFFS8NYc5v2HQ2uss9LzcrY6ya5I/wz6bi9KqxWDjYE2YGTRc/J+WV45tTDxDy0XGM/vIMkvPL5Zzt6fLVyfv47QJzw+mNs4Mxp/+zswlKdHox5v58Cfwq6bqoAZ7W+HvJELUFtNqY6GNod2mIdXoRXxKopMiv55lrN4b72oHFUhwYQwgh5OlVWlqKWTOmYdHLC5sNfQGAzIwMbPjsUwzo2wcxjx83W48Q0noU/EIIIc8YX1dbRnnbmVsQVrW86OPItQf48cjVFuvIem5oABytTCTluMwCzPviH5Q1Ex5TW1uHj3ecw4HQKJWuMyzAHf17uEjKsen5ePGrvSgXqDZRKqOgFOcj4xRXbCc6HG1MCPHBzvfnIu7v97Hp9SkI8XFuMqBSU1uH85HxzZyFAMDaF0Yxyt8dDEV0Sk4ztYHMglKs+fM049iH80Y1U1tq496LMJ2yVvJv4tptLdY/EBqFuAzVFg/W1Nbind+OIyJWOiinrcXGi6P7tNCqfdyJy8DNx6kqtbmXkIkXN+5hTKAc6OvK+JkmhBBCCCHkWfbS0uWM8uavPsPtm9dbbBP3OBqfr1nJOPbi4jcYYSay3Dy8JF9npqciNVm5CVbtafLMOeCZmErKkeE3FAalZGemY907y1S6TjdPb0yeNUdSLszPw6LZU1QOxCkqLMC5k0dVanPi0D4c2buzxTqPHtzDt5+uYxyb/9rrzdbn6unBzsFJUo6+dwcV5Z17IpGXjx9Wf7IR16KTsPPov5g+Zz4MDJvugJwUH4uURBoTac7MFxbC0cVNUk6Mi8EPX37cbP36+np8tPJNRtDR1OdeYPx+kCczPRXuZjqMf5npqW3tvtq8u/YTRvmX775EzMPmJ4dmZ2Y0+R367rpPW7zG3r//QHZmRot1ZImEQrzx0mxkpKVIjhnzTBi/fwghhGiWuLYOi/55iHMxzA0SrIx0MMzTDBN6WMLHxoDxWGweH3O230dOWZXG+/fP7Wx8cCIeIrF0MTVHi4VgZx4m+1mhn6sJ9BoFrojEdVh9PB77I5v//EMT7Hi6CLBveZfS0IRiRKaXM54LIaTjLBnB3IDh21MPcCuh5c8sH2eV4MODdxjHXh3mDS1289POPGykvxvSi/hIzq9otm5HmRnsChN9aUBNRFIBvlMQlJJZzMfKPeEqXcfDhocZfaQLuArKRXjh10sqL2gqrBDhlJKLN544cjsV+24mtVgnOqMYG45FMY69MrT5e0E9HW04mEn/j7yXVoQKYefenMfH3hQfTQ/EvQ3TcOitEXg+xA2GXE6TevG5ZUjK69zjJh1pbn93OFsYSspxOWX4qoUFmPX19Vi9LwKFFdL5O7P6usLdpuUdpNOLKmG1dDfjX3pR8yF9ibll+C86U4VnAqQUVGCuzK7bblZGmN7bpdk2BeUi/H01XmHYjazojGK8/lcY49iUIGeYGba8G2qNCtfJKuZj2qYLKGv0s/jxjEBY85qGHRFCCCGEENJRZO81Pz16F4+zSlps809YAk7cTVPpOq+P8gGv0f3+vptJ2HgiSqmw18buphQiOr1YpTbv7r6F7JKWw8O/OnkfkSnScWmevg5m9XVrtr6HzD3U1dj2HQPWhMHetoxw4sKKKsz/9TLj/rEldXX1StdtD33cLPH13L6I/nomdiwZiom9nKCr3XTcLCqtCDklgg7oYfv55b9H+E4m2OjTmUF4aUjL8w5UFRaXC6sluxj/Oov4nDI8/9MFlAmk9+h93Cyx6/Vh0NPRbqGl6tZODUDj5UUf7L+NjBbGUADgj0sxuBornQPFYgFvjO6h1n4RQgjpWsRiMWbPmoFTJ44zjtvY2GD0mLGYOn0G/Px6Mh579OghJo4fg6ysjtmchpCnmXr/YiSEENLp9fF0hL0FD1mFZQCAhKxCzPzkb/z05nS42Zoz6haV8/H9wSvYcuoG6urqYcEzQGGZcjsZ6uvqYPOyaZj+8d+SgdKL9xIQsuwHvDwuGAP93GDJM0S5QIS7CZnY+d8dSRjHtIF+OHpduZ2nAGDLO7MwcuVvyC9tGKS4EBmPQW/9jBWzhmDGYH8YcHXktssrqcDFuwk4efMRzkfG47mh/hgVpN5BJXXgGeph4ZhgLBwTjPS8Ehy4EoUDoVFIyCpU3JhgiH83jOnjhXO3G4J9RNU1mLR2G356czomhvgwwnSuPkjC0h8Oo6hcOqg6McQHA3zVv6tz6P1ELP3xEEYHeWH6oJ4Y0csDZsbyJ91UiWvwb0Ss3NCaZVMGwtup+d30niirFLYYvNRYVlGZ3Hq6OtqwNm262A4A4jMLsGzzYYT4OGPmYH+MC/aGnbn8CVvZRWX4/dQt/HYiDNU10olUhlwdfPnqRIXPhRBCCCGEkGfFuCkzMHzsBFz6tyGcUiQU4pXnJuHdtZ9izsJXocvlSurW1NTgxME9+GLdKpSVSidH9QzsjXmLlrZ4nb4DBuP2jWuS8uK507HknVXo7tsTBoZGjPsmSysbxnXbi6GRET747Gu8/+arkmM/bvwU+bk5eGftJzAzl+4OVl9fj0vnTuOjlcuRm50Jnokp4zVRZP3GTXgQeRtJCQ33kdH3IjFhUBAWv/UeZr7wIiOAprHSkmKEhV7E+dPHcf7MCfgHBWPMpGlKXfNJHz9YvhipyYl4bfl7MDSS3n/V1tbixKG92LBmJSorpAuQ+g4cgimz5rZ47r4DB+Povt0AAAGfj5dnTcRLS5fD3as79A2Yi5lt7Bygrd05PjZgs9noP2Q4+g8Zjk+//RnnzxzHsf17EBZ6ATU1NYpP8IzjcDhY/fEXeGPhbMmxrT98AwGfj7c/+IjxPs7NzsLna1bg3xNHJMeMjHl464P17dpnTeg/ZDiGjRmPy+fOAACqRCK8MGkUvty8FaMnTmX8frt59TLee/0VlBRJx9xGT5yCvgMGt3iNk4f347MP3sWYiVMxftoshAwcCiNj+Qvg+ZWV+PfEEfz87RfISE1mPLZy/ecwt7CU244QQoj6fXw6EWHJpZKyrjYbn05wx+zetuBoSSdkP8iqwFsHYxCX3/D5WE55FV7eHY3TS4PAZmtm98O7GWX44Dgz4G6SryU+megBG2PpAuESgRhfn0/BjnDpZKpVx+LgbW0Af4eWw1jC3wtpVd9e2hWNx7nSzwqfC7Rp9evA42pDX0cLOeWaD9IhhEhNCnTGGL9knItu+N0hFNdi9i+XsGZyABYM8gC30Y6zNbV1OBSRgo8OR6K00UKFXs7meLmFYBAA6O9hjZuNAmUW/BaK5WN7oIe9KQy5HMaCBCtjPcZ124shl4NPZgThrV03Jce+PvUAuWVCfDDZH+aG0vGP+vp6/BedhdX7IpBdIoCJvg7jNVHki+d7415aIRJyG+7po9KKMezzU3hzTA/M6dcNJnJ2hAaAEn4Vrsbm4kxUOs7ez0Sgizkm9nKSW1fWkz6+s/sWUvIr8OaYHoywk9q6Ohy+nYoPD95BhUi6WdAAT2vMDG758/H+HtY4EN5wTyOoqsHzP1/CkuHd4WnLg74uc1zBzkQf2lqdY286NpuFwd62GOxti6/n1ODs/QwcDE/BlZgc1NSptgDwWcTRYmP9tEC88od046jN5x6BX1WD1RN7Mt7HOaUCrDt4ByfvSsOKjPU4WDXRX+39yisXYt6voejhYIqZwa4YH+AIV0v58xpK+FXYdT0BP/77iPG+12azsHF2cIvvVaG4Bqv2RmDzuUeYGeyKib0c0cPBtNkQrOT8cuy4loA/Q+NQXSOdk2Gir4NPZgQqfF5fnriPhNwyzAh2xTAfWxjrNZ37VFghwv5byfj+TDTj+UwIcMQLA56dndQJIYQQQkjXMCPYFbuvJ+JGQh4AoExQjenfn8dnz/XG9D4ujL+tK4TV+PHfh/jl/GMAUOk+3MRAF1teHogXfrmMuv+vYfj+TDRuxOfh7XG+GNLdVu7f8fX19UjKK8e5B5k4EZmGe2lF2LygP/yczJS7rr4OMov5mPjNOXw1Jxgjfe0Zn0UWVojwxbF72B3G3Ijn05lBcsNJnwhwNoe+jhYE1Q3zrQ9HpMDMQBfj/B1hK3PPrcvRgjVPT6n+drRfXhqAUV+ekYRjRKUVYcSG01g1qSem9XGFvpyAjMxiPk7eTcOOq/F4aYgXFo/o3t7dbhFHi41xAY4YF+CIMkE1TkSm4VBEMm4l5kPF3KEuaff1BHxy5C7j2IuDPTE+wAnphS2Hkciy4mlmvLBSJEZxpfzPJKoarWkAgPxyodx+a2uxYGdq0OQ4AGQUVWLWjxdQWCG9houlEb6e2xfFlVXNXlseA642Y3xSnp5O5nihv7vk90p+uRCTvj2HjbODMaanA+N3UIWwGt+dicav//+9+sTCwZ7wsZc/D4oQQsizYdXKd3El9LKkrKuri2+//wEvvvQyOBzp36l3IyPx6isL8fjRIwBAdlYWnpsxDddu3AK7hc0i1GXZm8vx5vK3la6vp0/B6KRrYqmaWkoIIaR1WCxWfcnxlneibi8HQqOweNNBxjE2m4WerrZwtTVHfX09MgvKcC8xC7V1DZMPLHkG+HThOCz98ZCkzerZw/H+nBEtXuuvs+FYufWk0inZ/Xu44Kc3pyNoyfeSY3OHB+KXt2a02C4yPgOzP9/VJJhGW4sNXxcb2FnwYKinC4GoGiWVQiRkFkiCYp6YM7wXfn1rplL97AzuJmRi/+UoHL3+APE713R0dzq1Mr4IY1dvRWwGc7c6JytT9HCxhhabjbiM/CZhOj7O1vh342IY6be80xIAbNx7EV/tuyQpD/B1xakNi5qt//qPh7D30j3GMQdLE3SzNQfPgAuuLgeVwipkF5YhJj0fVeKmi9pmD+uFX5ZPV+oGSbZ/rdHSc9pz8S6WbT7MOGZlYghPB0uYGOpBn6uDcr4IyTlFiM8saNJel6ONf9bMw4hAjzb1UVNMp6xFfX29ZmbxE0IIIYSQpwqLxapPLFbfLsfFRYWYM36YJITkCQNDIwQEBcPMwgJlpaWIvncHJcVFjDrWtvbYc+oCnF27tXiN7Mx0jAnpCaFA8c5Cu0+cR8jAIYxj7mbSRQfBAwZjz8kLCs/zxBB/D2RlNOzQZe/ojCv3E1qs/86r83Hy8H7GMQ6HA/+gYNjY2YPPr0RM9APkZkt3+f3+9x1497UXVepjWkoSFs6Y0CSYgc1mw8PbB/ZOzjAy5kEkFKKivAwpiQnIycpg1G3pOof37MTqN6T3V+9/shHbt/yEvJyGhXdcPT306hMCC0srVJSX48G9OyguZN5LWdnYYv/ZUDg6t7wY637kbcwaMwh1dYp3CQ6NioeDk4vCeh2pqCAfJw/vx/GDezB/0VJMn7Ogo7vUqX2/YT1+/W4j45i+gQF6BvaBuYUl8nKycT8yAmJxo8VO2tr488BJDBja8rgfAGSmp2JogCfjmLrfR3MnjUREmHRRmbzfQy2pKC/DrDGDkRgXwzju4OQCrx6+0NLSQmJcDJITmAvsvXx8sf/sFUYIkzL9Y7FYcHLtBgcnFxjzeODo6KCyohxZ6WlIio+VG1y0bMUHeGftJ0o/J1W4m+nQmMZThMVi1Wd/Mayju0FIl5dYIMCwHyNQ+/8F3iwWsGtBTwz3Mpdbv0woxoTfIpFcKJQc+2GmN54LtNVI/6ZuvYuINGlA+9SeVvjleWaQfWOf/5uEX69KF1UPcDPBwUW91N6vpEIBBn0fLimzWMCNFSFwNmt5IcFLu6JxPakEvnaG8Lc3gr+DMfztjeBqrofvLqbi+0upkrrvDnfBypHqD+N/1tituUz//z9FWCxWff5v89R6zqJKESZ/958khOQJQy4HgS7msDDkolRQjai0IhTzmYsRbE30cezdUc2GKjyRWczHwE9OSBYlteToOyMxwNOGccxq6W7J1/09rHDs3dEKz/NE0NqjyChumDfgaGaAyA0th7Iu+fM6jtxJZRzjaLER6GIOO1N98Ktq8DCzBNmNdmT+7aUBWLo9TKU+phRU4LnNF5Ems2CEzWLBy44HJzMDGOnpQCSuRZmgGsn55ciS2QW6pevsu5mE5TulITYfTQ/E75dikVPacA49jhZ6u1nC0oiLclE1olKLUCiz2MSap4dTK8fA2cKwxedyN7UQ478+J1lA15I7n0+Fk3nL5+toBeUiHL2TikMRyXh5iBdm92t5LO1Z9+XxKGz69yHjmL6uNgKdzWFhxEVOqQB3U4sgbrQBjTabhb1vDMeQ7or/fkovqkTvdccYx1p6H4XF52LaJuYYnIm+DrxseTA11IWhLgeVVWJkFvHxOKu0yfuWzWLh+3l9Mbd/y0Ep8vqlx9GCt50JLIy4MNbnoKa2HqWCasTnlEl+9hrj6eng4FsjEOAs/+/Oxj46HInfLsRI+tjN2ghulkYw1OOgUihGdqkAjzKbPp8RPeywffEQjQVqWS3dTX9nEEIIIYQ8I1gsVn3+lvlqPWdaYQUmfnMOeWVCxnELIy4CnM1hrMdBfrkQd5ILIRI3jCnYmujj1eHe+LRRoMTmBf0xu3/L9267riVg9d7wJkGfBrra6OlkBgsjLnS0tVApEqOwQoS4nDJUNgpUVHSdqd/9JwmxAYAtrwzEkj+vS8r2pvrwdTSDvo42sksFiEwuaNKX6X1csOWVQS0+DwD4YF8E/gyNU1ivv4c1jq1gjhvsu5GE5TtvKPWcAMBqya4Wz9eSoDVHmGMyX0xvsf7V2Bws3HKlyeuuq82Gv7M5rIz1oKPNRgm/GnE5pYyxmc9m9e50wS/NySiqxOGIFBwKT8FXc4IxwMtGcaMuSPZnoi2OvjOqxdcpLC4X0zadZxxT5veV7M9Da7T03lbH+Z94PsQNPy0coLBedU0tnt98EWHxzNfe1kQfPZ3MYKCrjdxSISJTClBVw5w3FOJuhUNvj4SOtnrHEKyW7KKxA6ISFotVLxQrntdGCFG/+Lg4BPr7ora24W9vFouFoydOYczYcXLrl5aWYvCAECTES+fZ/fHndsxb8KLc+m1x9UooxowcLimv/XA91q3/WO3XIW2jx2HT//tq1jm27iSEENKunhsagISsAnx7IFRyrK6uHlFJ2YhKym5S386ch/3rF6C0QvECMFkvj+sLSxNDrNp6ErklFS3WfXFMH3z16kSk5hYzjhvqKQ7dCPJ0ROj3y7Dou/249ThNcrymtq7Z5yXLxKBrJFw/EejhgEAPB2x4Rf4f00SKZ8DFwY9exCvf7kdErHTyc3p+CdLz5e/6HuLjjD9XPq9U6Iu6ZBaUIrOgVGE9Q64O1s4bhdcmhLRLKmZr5ZdWNglYksfbyQq/v/sc/Fw1M0meEEIIIYSQrszM3AL7/72C1xc8xwgW4FdWIOzKxWbbdfftia17jsLOwVHhNewcnPDtb9uxatkr4FeqtstOe/vmt+1gsdk4cXCv5JhYLMadW2FN6rJYLKz++EtMnjmHEfyiDGfXbjh++RZWv7EI50+fkByvq6tD3OOHiHv8sIXWDXgmJkpfz9TcAtsPnsRLsyYiLycbIqEQN69ebra+nYMT/j58WmHoCwD4B/XBhxs34Yu1KxnhHl2VuaUVFi55EwuXvCk3QIMwvbOmIUxk6w/fSD6gFfD5uHUtVG59nokpvty8VanQl67CyJiHvw6ewtuL5uFuhHQRZGZ6KjLTU+W26R0yAD9s260w9EWe+vp6pCUnIi05UWFdc0srrN3wDSbPnKPydQghhLTedxdTJKEvADAnyLbZ0BcA4Olx8N10b0z7XRrm/u2FVMwIsIEWW73zV0LjixihLxYGHHwxxbPZ0BcAWDXSFRdiCxGf3/A5XlhyKa4lFmOQu3I70Sprf2QOo9zPxURh6AsAfD3VC+YGHLDV/FoRQlrP3JCLUyvH4KWtV3AjQbpxRqVIjKuxuc226+Fgit1Lh8LeTP6Oto05mBng54UD8OaOG+BXde57t58X9geLDRyOSJUcE9fWITyp6WYWLBawflogZgS7MoJflOFqaYQLH4zH8p03cfa+NDy2rr4eMVmliMkqVXgOngqfXZsb6mLfG8Px/E8XkVsmhFBci2txzX9/HcwMcODN4QpDXwAg0MUCG57rjfWHIhnhHl2VpTEXrw33xmvDvVHzFDwfTXt/sj8AYPN/jyR/UwmqanA9Xv7iLhN9HWyaH6JU6Iu6lAqq5f4My7Iz1ccvC/s3CZ9SllBci3tpRYorAhjoaY1vX+gLNytjla9TV1+PhNzyJoFdjWmxWXhjlA9WT/KHtlbnnUdCCCGEEEKebc4WRjj6zig8t/kiMoulm70WVohw4WFWk/rWPD3sfXM4HqQVN3lMkfmDPOBhY4ylf11nBKvyq2pwMyG/hZYN2CwWjPQ4Sl9veh9X5JYK8cmRSNTXA1klgiaBro3NCHbFTy/2V+rcH04PRGJeOa7E5Ciu3IUM9rbFqffG4OWtV5CcL11nUlVThwgl7um6CkdzQ7w9zg9vj/OjcQeidjraWtixdCje3XULJ+5K11HllArkhtI+MSPYFZvm91N76AshhJCu5fPPPpHMKQSAhS+93GzoCwCYmJjgt63bMHLYYMmxzz79GHNemActLfo/hRB1oOAXQgh5Rq19YRR6udvj838uICZN/uQLa1NDzBoSgBWzhsLEUA/Xo5Pl1lNkUr8eGOLfDQdCo3D61mPEZxaiqJwPI31d2Jkbo5+PC14YEQg/NzsAQBlfxGhvbKDc5CV7Cx7OfvkaLt1LwK8nwhD2MAWi6uYnkbFYLPRwscZQf3fMHNwT/t3sW/X8Opo2/WGsFAdLE5z54lVsPXUT2/+NQGJ2odx67nYWeHlcMBZP7KfRUJWVzw2Dp4MVLkcl4G58JipF1QrbeDtaYdbQALwwIhDWpqovPNKkEB9nLJsyAGEPU/AoLQ/impZ379PWYqOPlxNeGdcXUwb0oPcxIYQQQgghLTAxNcM/J87jzLFD+H3zt3j8IAr1zeyo3M3TGy8tfQuz5i1U6YOUMZOmIaB3XxzZtwu3rl1BUnwsystKIBQImr1WR9DW1sb3W3dg1PjJ+OGLj5GU0HRXKxaLhb4Dh+CN99YiZOCQVl/LmGeC33YdQtSdCPzx03e4fvkC+JUth9q6unug/5ARmDBtFvr0G6jS9Tx9fHHiym38uPFTnDy0DxXlZU3qGBoZY9a8l/D2Bx/BwFD53bLnL1qKQcNH4cjenYgMv4mUxHiUl5VCJBQqbtyJaWvTRxyKsFgsvLv2UwwdOQ4/fbMBN65cZHxY+4SBoRHGTZ6Ot9d8DBu7rjlG1hI7B0fsPX0JO7b+jL1//46UxAS59VzdPTD3pcV4cfEbSo8LrfviW5w/fQJhoRfx6ME9VIlELdZns9no4d8L056fh6nPvwBjnomqT4cQQkgb8KtqcO6x9PMBFgt4fbCTwnZ9XUzQ28kYd9IbFttmlooQnlqK/m6mau3foSjmZ3Yv9LGDiYLFBTrabLw6wBHvHZX+bXw4Kk+twS+1dfU4dI8ZFjC7t3KLty2NdNTWD0KI+pga6OLoO6Nw4m46fjr3CNGZxWju9t/ThofFI7wxt383aKnw+enEXk7o7WqB/beScT0+Dwm5ZSgVVENYXdPstTqCthYbv700EOP9HbHx5H25wQosFjDAwxorJvi1OiACAHj6OtixZAgiUwrxy/nHCI3JabKrtaxuVkYY7G2Lqb2dEeJupdL1utub4NLaCfj61AMcuZ2CcmHTaxlxOZg7oBtWT/SHIVf5BW2vDPXCMB877L+ZhIjkAiTmlaNcUA2huOXPiTs7CsxQjMVi4YMpARjha4/vzjzA1dhcRqjeE4ZcDib1csL7k/1ha6Kvsf542PDw9lhf3EjIQ3R6scL3IJvFgp+jKeYP9MCsvq7Q01FufMnWRB9/vTYYlx5lIyw+DykFLY8TAoC+rjZG+dpjTv9uGO5jp9R1nhjZwx6JueUIS8iDoIUALX1dbUwJdMYbo33gYcNT6RqEEEIIIYR0BHcbHq6un4SvT93HnrBEufeqxnocTO/jilWT/GFhxG1V8AsAhHhYI/yzqdh/Mxk7rsXjYUYJ6loYlNDVZiPI1RLDfe0wM9gVdqaKw28be32UD/ydzPDdmQcIi8+TO/7hYWOM9ycFYFKQs9Ln1dfRxoHlI3DxYTZO3E1DdEYxskv4qBTVdPlAVh97U1z/aDL23kjCn6FxeJwlf0NXoOF+zt/JDNODXTG7X7d27KX60LgD0QRjPR1se20wTkamYcvFGNxJKZD7+4fNYiHE3QrvjPdr14BeQgghnVNlZSVOHj8mKbNYLLy7cpXCdgMGDkRIv/64dfMGACA9LQ1h169h8JChGuopIc8WVmeatE8IIU8zFotVX3J8Q0d3Q66Y9Dzcjc9EQRkfWmwWrE2N4GRtij6ejtDqgMGl3Rfu4M2fjkrKX702Ea9N6KfyearENbgTn4GMvFIUVwggqKqGAVcHJoZ6cLM1h7ejFXiGinciJE+nB8nZSMgsRE5xw8Q9WzNjeDpYSAKI2lNdXR0SsgqRkluMrMIyVAqrIK6phQFXB0b6unCyMkVPNzuYdJH3a7W4BvFZhUjLLUZuSQUqBFUQ19TAUE8XJoZ6cLY2Q4C7HfR1u85kb9Mpa1FfX0/bkRJCCCGEEIVYLFZ9YrHiYMe2KMjLRWT4DRQW5KO8rBSGRsYwt7CEf1AfODi5aPTanU3sowd4/CAKBfl54HL1YG1rh56BvWHnoHjxrqpqamrwMOouUpMTUFpcDH5lBbh6+jDmmcDJ1Q3uXt1hbmGplmtViUSIuHENOVmZKCrMB8/EFA5OLug7cAh0dZXf3ZsQWYX5eYiKjEBeTjbKy0phYWkNW3sH9A4ZAK5e1xh3UIdHD+4hJSEeuTnZAAAbWzu4eXrBxy+gTecVi8VIio9BRmoKcnOywa+sQG1NDQwMjWBkzIOTqxt8/AJUCm5qK3czHRrTeIqwWKz67C+GdXQ3uiShuBa3UkqRWSJCqagGFgY6sOPpoq8LD1xO5wilFlTXIjy1FFmlVSgRiMHT04aruR6CXUygq00TgdXl9MN8vLrnkaTcx5mH44sDlWq7OyIbq45Jw1Ve6eeAzyZ5qK1vNbV16PlFGEqF0oW9YSv6wtVc8UJpflUNenx+HdW1DfM/TPW08WDtQGix1fNfwMW4Iszf8UBSNtLVQtSaAdBr48/PtxdS8P2lVEn53eEuWDnStU3nJIDdmsv0//9ThMVi1ef/Nk/j18krEyIiqQAFFUKUC8Qw0uPAwoiLXi7mcDJvv79fO4NHmSWIzihGfrkIehwt2Jjoo5eLORzMVFvspYya2jrcTy9Gcn45SvjVqBSJoaejBZ6+DlwsjOBpy4OFEVct1xKJa3EzIQ/ZJQIUVojA09eBk4UhBnhYQ7eT/D1Euqb8ciHuphQip1SIcmE1LI25sDM1QN9ulkqHqqhLbV0dkvIqkFpYgZxSASqEYlTV1EJfRxsm+rqwM9VHoIs5jPTaPlehlF+F2JwyZBbzUVghgrC6BlpsFoy4OjAz1IW3HQ8e1jyw2/j3WG1dHWKyy5CUV46cUgEEVTXQ1mLB3JALDxseApzN2nV3bqulu+nvDEIIIYSQZwSLxarP3zJfo9eoEtciLD4P6UWVKBNUwcKo4X4ixN1KI/cTpfwq3EkuRF65AMWV1aitq4Mht2EMpJu1MTxs1PeZQWYxH1FpRcgtFUBQXQMrYz34OZqhh4N6w8SfNnllQtxJLkBBhQil/Cposdng6XPgamkEX0czmCq5oTAhz7LMYj7upxUhr6xhrIanrwNbE330dbdql58hqyW7aOyAqITFYtULxV07yKwrEQqFuHb1CtLT0lBSWgIrSys4ODpiwMBB4HLV83lEW/H5fIRdv4aM9HQUFxfBxMQU7h4e6D9gIM2dVKOjRw5j7vOzJOV+/Qfg0pVrSrX984/f8cbrSyTl1994E99t+lGt/bt6JRRjRg6XlNd+uB7r1n+s1muQttPjsOn/fTWj7TAJIYSgu5M1ujtZd3Q3JG4+SmOU/VsZxKHL0caAHq5AD3X0ijxterrZoWcHhLzIw2az4eVoBS9H1XZo66x0ONrwdbGBr0vrd7sjhBBCCCGENM/S2gZjJ0/v6G50Ct49esK7R892uZa2tjYCegcjoHewxq+ly+Vi0PBRGr8OefZYWFlj5LhJHd2NDtejZy/06NlL7eflcDjt+nuJEKJYiUCMjf8l43BUHgTVtU0e53G1MaOXNVaPcoMRVxv7I3PwzuFYyeObZnjj+aDmd7yzW3NZ8nU/VxMcfrX53y1vH4rBgbu5knL4eyFwNNVDsUCMjeeScexBHiqrmvZRj8PGK/0d8NZQZxjoKv54X9Xn8KwJTWDuDNvP1UTptv3cmHUvJxQBUF/wy73MCkboi62xrlKhLwBgoKsNP3sjRKY3hN2XCGtwL7McvZ14aunb/sgcRnlKT+s2h74QQjoXa54eJgWqP0S1K+rhYNpui7C0tdgIcrVAkKuFxq/F5WhhmE/n+HycPF2sjPUw1t+xo7sBANBis+Fpy4OnrXr+BmqJiYEuQtw1P8dDi82Gr4MpfGlxKCGEEEIIeQrpcrQwvEf73auaGOhipJ99u1zLwcxAIyGyTztrnh4m9KIxKkLagn7/EELkKS4uxkfr1mDvnn/A5/ObPG5iYoI5L8zDx59+DmNjY+za8TdeW/Sy5PHft/2F+S8ubPb8ehzpZjaDBg/BfxcvN1v31Zdfwu5dOyTl2IRkOLu4oKioCB+tW4MD+/ehoqKiSTt9fX28/sabWP3BWhgqsemWqs/hWXPhv3OM8qDBg5VuO3jIUEb5vMy5CCGtR1uDEUII6VTKKoU4fuOhpKyjrdVpwjkIIYQQQgghhBBCCCGEENI13M8sx+BN4dgVkS039AUAykQ1+OtmFsb9cgcJ+U0nN2nanfQyjNp8G7tvZ8sNfQEAobgOP19Jx8xtUSgWiNu5h0+f2Dzm9znIyVjptt0s9GGqz5GU04pFqKpR3+5zcTJ9C3RUvm8AmoS8yJ6vtYoFYvwXU8g49nwQBb8TQgghhBBCCCGEEEIIIYQQQkhnF3nnDgJ8u2PbH7/LDX0BgNLSUvz2y88YENIHsTEx7dxD4NbNmwgOCsCf2/6QG/oCAAKBAN9+/RXGjByOoqKidu7h0+fRo0eMct+Qfkq39fD0hLm5uaScnJSEqqoqtfWNkGcZBb8QQgjpVFb9cQp8UbWkPKl/D+jpclpoQQghhBBCCCGEEEIIIYQQIvUopxLP/3UfRXxmUIqVkQ6Ge5phSk8rDHAzAff/u04lFwmxcFd0s+ErmpBUIMD8vx8gp7xh8ouFAQfDPc0wzd8awz3NwONqM+rfz6rAyiOx7da/p1VivoBRdjHTU6m9sxlX8nVtXT2SCwUt1FZNQgFzkp2zuap9Y9ZPLFBP345E5aG6tl5S9rTSR5BMyAwhhBBCCCGEEEIIIYQQQgghhJDO5cH9+5gwdhQKCgoYx21sbDBm7DjMen42hgwdBj29hs+aExMSMHP6lGbDVzQhPj4O0yZPQHZWFgDAysoKY8aOw/Oz52LM2HEwMTFh1L8beQdLF7/abv17WsXFMgN+3Ny6qdTexdVN8nVtbS0S4uPV0q/mXAkNxfOzZsDbww0WJkYwMzaAu6sTBg/oh9XvrcB/5/5FfX294hMR0slpK65CCCGEtN57W09gkJ8bJob4gM1uPm9MUFWNNdtO40BolOQYi8XCaxOUTwskhBBCCCGEEEIIIYQQQsizTVxbh+UHH6NcVCM5ZmOsg88nemKsjwXYbJbkuKC6FttuZOD7i6lIKRLi+0up7dbPNw7EoExUAzdzPXw8wR0jvMzBYkn7Vl1Th5+vpOHbi9I+/fu4EGFJJRjQzbTd+imPSFyLgspqxRXbyJirDZ6e+jYHKBaIUdbofQEA9ibcZmrLZ8fjIipTOsktpVCI7jaGaulfSpGQ2Teerop9Y9ZXVyjN/sgcRvn5IFu1nJcQQgghhBBCCCGEEEIIIYQQQohmiMVivLJwAcrKyiTHbO3s8P0PmzF5ylTGOk+BQICfN/+ADZ99iqTERHzx+aft1s+XX5yP0tJSuHt44Otvv8fYceOZcyeqq/Ht1xvx2ScfS46dPH4MV0IvY8jQYe3WT3lEIhHycnM1fh2eiUmTAJy2KCoqQmlpKeOYo5OTSudwcHRE5J3bknJiYgJ8/fzU0T25rl+72uRYVmYmsjIzcTsiHJt/2ATv7t3x8aefY8rUaRrrByGaRsEvhBBCNComPR/bzoTD1swIk/v7oo+XE7rZmcPYgAu+qBo5ReUIe5SCfZfuIb+0ktH21fEhCPZW7Y9GQgghhBBCCCGEEEIIIYQ8u3bcykJMLl9StjbSwdHXAuFsptekrr6OFpYPdYGnlQEW/fMQJQJxu/WzWCBGD1tDHHglAKb6TcNNdLTZeHeEK/jVtfjtWobk+J47OR0e/HI3oxwzt0Vp/DrvDnfBypGuajtfuZAZ+qLHYUNfR0ulc1gYML9X5VU1zdRUnWz/LAx1VGpvYcjsW4Wo7X2Lzq7Aoxzp53fabBZmBti0+byEEEIIIYQQQgghhBBCCCGEEEI0Z+tvv+Lhw2hJ2cbWFhcvX4Wrm1uTuvr6+lj1/hp09+mB2bNmoKioqN36WVhYCH//AJz57wLMzMyaPK6jo4M169ajsrISm777VnJ8+59/dnjwS0T4LYwZOVzj11n74XqsW/+x2s5XJhP6oq+vDwMDA5XOYWVpySiXNwoY6iixMTGYPWsGlry+DN9+/wO0tFSbD0JIZ0DBL4QQQtpFTnEFtp66ia2nbipVf0Lf7vhk4RgN94oQQgghhBBCCCGEEEIIIU+THeHZjPIXUzzlhr40NtbHEgv62uPvW1ma7BoDR4uFrXN6yA19aWz5UGf8dTMLVTV1AIAbySXt0b2nEr+6llHmclSf5MPlsBllflVtMzVV17R/7GZqysfVZj4f2fO1xv7IHEZ5hJc5LI1UC6QhhBBCCCGEEEIIIYQQQgghhBDSvv74fQuj/ONPv8gNfWls0uQpeHXxEmz97VdNdo2Bw+Fg9979ckNfGlv1/hr8+vNPqKqqAgBcuXK5Pbr3VKqsrGSU9fRanlMjD1emjew51cXY2BgjRo3GoEGD0d3HB5aWVtDV1UVJSQliYx7j/Pn/cPTwIdTUSDfG2fLrLwCATT/+pJE+EaJJqs0UIoQQQlRkZqSvUn0TQz2snz8aO9+fC65Oy5OdCSGEEEIIIYQQQgghhBBCnojOrkBSoUBS9rDUxzgfyxZaSL0xxAlslqZ61tSEHpZws1D8GQpPj4M+TsaScl5FNQoqqjXZtaeWQDZYRVv16RKyYTGy52wLocy5dFXsX5NQmjb2rbqmDkfv5zOOze5t26ZzEkIIIYQQQgghhBBCCCGEEEII0ayoe/cQHxcnKXt3747JU6Yq1XblqvfBZrdf9MC0GTPh7uGhsJ6JiQn69R8gKefm5CAvL0+TXXtq8fl8RlmXy1X5HLJhMXy+eoNfrK1t8Pu2v5CWlYs9+w5g6bI3MHTYcPTw9YW7hwf6BAdj/osLsXP3HjyMiUdIv/6M9lt+/QUHD+xXa58IaQ/aHd0BQgghT7ed789FdHI2Qu8n4U5cBpJyipBTVI5KYRXq6uvBM+DC3NgA/t3sMMjPDVMH+MFIX7eju00IIYQQQgghhBBCCCGEkC4mMr2cUZ7gq1zoCwDY8bgIcuLhdlqZursl10hvc6XrulsZ4HpyqaRcxK+GpZGOBnqlnP5upsj+YliHXV9tWhH0I9ukHvVq6Yoy11JYv2nn2uRcTCFKBGJJ2cpIByM8W95ljRBCCCGEEEIIIYQQQgghhBBCSMcKv3WTUZ42fYbSbR0cHNA3pB9u3ghTd7fkGjtuvNJ1vby9EXr5kqRcWFAAa2trTXRLKYOHDIVQXNdh11cXVpPJBqq3qa9X79wJL29veHl7K1XX2cUF/128jInjxuDqlVDJ8U8++hDTps+AtjZFaZCug96thBBCNM7PzQ5+bnYd3Q1CCCGEEEIIIYQQQgghhDzFYnKZOwj1tDdSqX1PO6N2C35xtzRQuq4xl/mxfnlVjbq780zQ19FilEWtmIAlqmG2MdBR35QLPdn+1ajWP9nnY6Cr1UxN5eyPzGGUZwRYQ1ur/XZ2I4QQQgghhBBCCCGEEEIIIYQQorqH0Q8Y5V6BQSq17xUY2G7BL97e3ZWuy+PxGOWysvaZ3/G0MTBgzlcRCYUqn0Mo08bQULX5OerG4XCwY/ce9PByh0AgAAAkJSbi8qWLGDV6TIf2jRBV0KwcQgghhBBCCCGEEEIIIYQQQgghXV6JQMwo25twVWpvb6Krzu60iKenfGCINpu5U1JNrXp3SnpWGDQJfqlV+RyybdoarsI4VxuDaZoEv+i0vm+55VW4kljCODY7yLbV5yOEEEIIIYQQQgghhBBCCCGEENI+ioqLGWVHRyeV2js6qVa/LUxMTJSuy+FwGOWaGnEzNUlLDA0NGWXZEBdlyIbFyJ6zI9jY2GDe/AWMYxfO/9dBvSGkdSj4hRBCCCGEEEIIIYQQQgghhBBCSJdXJqphlA1VDOUw4iofxtJWMlkupB0YcZnvB6G4DoJq1cJfCiuZE8eMddX3njGWef8V8VWbpFbIr2aU2/J+Png3F7V10oChICdjeFgZtNCCEEIIIYQQQgghhBBCCCGEEEJIZ1BWWsooGxkZqdTe2MhYjb1pGZtNMQftzZjHY5QFAgEEAoFK58gvKGjxnB1lxKjRjPLD6OgO6gkhrdN+M9cIIYQQQgghhBBCCCGEEEIIIYQQDdHVYk4IEtfUN1NTvuqaOnV256klEteioLJaccU2MuZqg6fHUVxRSeYGOuBxtRkBQVmlIpUCTbLKRIyyi7me2vone67MUlEzNeXLKq1ilF3b0Lf9d3MY5dlBtq0+FyGEEEIIIYQQQgghhBBCCCGEkPajq6vLKFdXq/b5vqr1n1UikQh5ubkavw7PxAQmJiZqO5+FhQVMTExQ2iggKD0tDd7duyt9joz0dEa5Wzd3dXWvTZydXRjlQpmAGkI6Owp+IYQQQgghhBBCCCGEEEIIIYQQ0uXx9Jgff5eKxCq1LxXWKK5EcDejHDO3RWn8Ou8Od8HKka5qPae7lT4i08sl5dRioUrBL2nF0jAWLTYL3Sz11dY3T5l+pBUJVWqfVsysr8rzaiwirRTJhdJz6etoYUpPq1adixBCCCGEEEIIIYQQQgghhBBCSPsyMTFllEtKSlRqX1JSrM7uPLUiwm9hzMjhGr/O2g/XY936j9V6Ti/v7gi/dVNSTk5OUin4JTUlWfK1lpYWPL281Nq/1tLTY26QI6pSbcMdQjoaW3EVQgghhBBCCCGEEEIIIYQQQgghpHOzN+EyyvF5ApXax+Xx1dkd0gl5yYSh3G0UAqNIUqEAJQJpmJCzGRe62uqbcuFpzQyRuZuhfN8A4E56GaPsZd264Jd9d5g7kk30tYShLu0pRAghhBBCCCGEEEIIIYQQQgghXYGjkyOjHPP4kUrtHz9+rM7ukE7Ix8eHUY4Iv6V024T4eBQVFUnKbt26QVdXV219a4vCwkJG2dzcooN6Qkjr0OwcQgghXZ7plLWSrwf4uuLUhkUd2JsGey7exbLNhyXlX5bPwNwRgR3Yo64jIbMAMel5yCkqR5W4FrbmxnC1MUOQpwNYLFZHd69d1NTWIjw2HRn5pcgtroABVwd25sbo2c0OjpYmHd09QgghhBBCCHnquZvpSL4OHjAYe05e6MDeNDi8ZydWvyEd8/jq522YMXdBB/ao60hOiEN8zCPk5WSjuqoK1nZ2cHLpBv+gPs/MWENyQhwe3r+L4sJCiERCWFrZwNbeAYHB/cCV2eWCEEK6sgAHI0Y5LLkE84LtlGpbW1eP8NRSDfSKdCZDPcyw506OpHwjpVTptjeTmXWHeZirqVcNAh2MweNqo0xUAwDIKa9CSpEArub6CloC/KoaRGdVSMqmetoIsDdqoYV8gupanIzOZxybHWSr8nkIIYQwWS3dLfm6v4cVjr07ugN702DfzSQs3yndyXHzgn6Y3a9bB/ao60jMLUNMdhlySwWoqqmFrYk+XCyNEOhi3mHjDLmlAsTmlCG9sBKlgmoAgIm+DuxM9RHoYgEzw84x4ZoQQgghhBBCSMexWrJL8nV/D2scW9EJxiduJGH5zhuS8uYF/TG7P41PKKNhfKL0/+MTdf8fnzBEoItFx45PZJcivUhmfMLEAIGumhufKK6swt2UQqQVVqBcKIaWFgs8PR04WxjCx8EUVsY0J4IQ8uzp3SeYUb5yJRSvvPqaUm1ra2tx/dpVTXSLdCIjR4/B9r/+lJSvXrmidNurV0IZ5VGjx6irW212OyKcUba1U27OECGdBQW/EEIIIaRT2HfpHracuoH7SdlyH7e34GHeyCC8M3MIdDmd40+YXefvYPnPR5scLzm+oVXnK6sUYuO+Szh4JQpF5U13omWxWOjn44y3pg/G6N5erbpGXV0dErIKcS8xC/cSsnAvMQvRKdkQVddI6swZ3gu/vjWzVecnhBBCCCGEEEI6i6P7duHvrT/j0f17ch+3tXfEzBdexJJ3VneaHScO7NqONW8tbnI8sbha5XOJhEL889dW7Pz9F2RlpMmtY2BohJHjJ+Gt99fDycVNpfPPnTQSEWGt/5D/6MWb8OsV1Or2hBAiT18XE+hosVBdWw8AOBdTiGKBGGb6HIVtL8YVIa9C9d+3z6L+bqbI/mJYR3ejVYZ5moGrzYaopg4AcCe9DMmFArhZKA5XOXA3h1Ee66PenaG0tdgY4W2OI1F50mtG5mL1aMX/Rx97kC953wPASG8LaGuxVe7DqYf54FfXSsqu5noIcTVR+TyEEELI02j/rWT8cSkWDzKK5T5ub6qPOf274a0xvtDlaGm0L4LqGlx8mIXzD7MQFpeHjGJ+i/V7OZvj5aFemBnsAi228n8jpBdVove6Y63up7ctD1fXT1KqbuOAJFXp62oj9YfZrW5PCCGEEEIIIYR0FftvJTWMT6S3ND7hjrfGttP4RPST8Ylc5cYnhnlhZrCrSuMTzTl5Nw3bLsciPLEAdfX1zdZzsjDEiB52WDOlF3j6Os3WI4SQp8mAgYOgo6OD6uqGORCnThxHUVERzM0Vb27y79kzyM3JUViPAIOHDIVQXNfR3WiV0WPGgsvlQiQSAQBu3byBxIQEuHt4KGy7e9dORnnylKma6GKrHDywn1EePHhIB/WEkNZp+1/JhBBCCCFtUFYpxAtf7MbSHw81G/oCAFmFZfhq3yUMW/ErYtPzm63XXnKLy/Hh9rNqO9+NR6nov/wnbDl5Q27oCwDU19fjxqNUPP/ZTrzz6zGIa2rl1pPneNhDTFq7DS5zP0fIGz9i6Q+H8Pvpm7gdl84IfSGEEEIIIYQQQrq68rJSLJk3A++9/kqzoS8AkJOVgZ++/hzThocgIfZxO/ZQvvzcHGxcv1ot54qPeYRxA3rhyw9XNRv6AgD8ygocP7AHEwcFYd+OP5utRwghXYWpPgfje1hKyiJxHT49k6iwnaC6Fp+eVVyPdH0GutoY0yiwpb4e+PVqusJ2EWmluJNeLik7mHA1EogyM8CaUf7ndjZKheIW24hr6/BHWAbj2Ixe1s3Ubtm+O8wJfM8H2bTqPIQQQsjTpExQjQVbQvHmjhvNhr4AQFaJAN+ejsbojWcRl1Oqsf6cjkqHz6pDeOWPa9h3M1nhoioAuJdWhDd33MCEb84hKa9cYX1CCCGEEEIIIYR0LmWCaiz47TLe/PtGs6EvwJPxiQcY/eUZxGWXaqw/p++lw+e9g3jlj6vYdzNJ+fGJv29gwtf/tml8IqOoElO+O4dXfr+Kmwn5LYa+AEB6YSW2X4lHfrmw1dckhJCuxszMDFOnz5CUhUIhPlj1nsJ2AoEAH6xWXI90fYaGhpjUKLClvr4e33/7tcJ2N8LCcOvmDUnZydkZAwcN1kQXVbZn9y5E3rktKbPZbIwdN74De0SI6ij4hRBCCCEdRlxTi/kb9+BMeAzjuLWpIUYEemByvx7o4cKcVByTlocZH29HdlFZe3a1ife2nkQZX6SWc0UnZ+P5T3c0eU6+rjaY0t8XI3p5wMrEkPHY3+du4+1fjil9jVsxabj+MAUVwip1dJkQQgghhBBCCOmUxGIxXl/wHC6cOck4bmltg8EjxmDMpGnw7uHHeCw+5hEWzpiA3Oys9uxqEx+vWo7ystI2n+fh/XuYNWYwMlKTGcetbe0wbMx4TJz+HPr0GwgOhyN5TMDnY907Syn8hRDyVFg2xBnabJakfOBuLr76Lxl1dfInfZYJxXhpdzSSC2my57NixQhXaDV6j+yNzMHl+KJm65cJxVhxOI5xbOVIF8Y55NkfmQO7NZcl/4K/vqmwb0M9zRHszJOUC/lirDkej/oWJi1/fT4F8fnSQPn+riYY7G6m8FqyUouECE+Tfk6hxWZhVi9blc9DCCGEPE3EtXV4aesV/Hs/k3HcypiL4T52mNjLCT72JozHYrJL8dzmS8gplb/hS1vllgohqGq6uYshl4PgbpYYH+CIqUHOCO5mCV1t5vTQu6lFmPTtOcTndOx8C0IIIYQQQgghhCivYXwiVM74hB6G93gyPmHKeKxhfOIicko0NT4hUDw+0bul8Yl/WzU+EZ1ejDEbz+JmAnMjYTMDXfT3sMaUIGdMDnTGQC9rmBvqqnx+Qgh5mqxYuQra2tqS8q6df+Pj9etQV1cnt35paSlmTZ+KhPj49uoi6WDrPvwIWlpakvLf2//Cf+f+bbZ+aWkpli5exDj24fqPGeeQZ9eOv6HHYUv+ebm7tlj/wvn/EP3ggRLPQOrcv2exbOlixrEX5i2As4uLSuchpKNpK65CCCGEEKIZa/86g2vR0kVIuhxtfLloAuaNDAJHW/pHf1RiFpb+eAix6Q0DdNlF5Zj3xT+48M0SsNntn2N3POwhTt1q2AncSE+3TWEqZXwRZn++C5Wiasmx7s7W2PL2TPR0s5McE9fUYtf5O/hg22lU19QCAPZcuouebrZYPKl/q69vwNWBubEB0vNLWn0OQgghhBBCCCGks/hi3Xu4dS1UUtbR1cWHX36PmS8sZASdPIy6i/defxkJsQ3393k5WVg6fyYOnw/rkLGGs8cP479TxwEABoZG4FdWtOo8pSXFWLbgOUZ7KxtbfPLNZowcPxkslnSBellpCb7f8BH++XOL5NhHK9+Am4cngvsPUvnaoVGqfehvZWOnuBIhhLRCD1tDvDHECT9cTpMc+zE0DRfjizCvjx387Y1gyNVGYUU1wpJLsDMiG/kV1WCxgIk9LHHyYUEH9p60B3dLfSwItsP2Ww2hb/X1wMu7H+KziR6YHWQDbS3p3wIPsirw9qEYJBVKJ0b3tDfCzACbJudVlw/HdcO03++h5v9hRcce5KO2rh6fTPSAjbF0knKJQIxvLqTg71vS8DqOFgsfjuvWquseuJuDxvkyQ9xNYctr+6Tomto65JTL/xylXFTTpJxRIj+EydZYl/G9IYQQQtrD+kORuB6fJynrarPx+XO9Mbe/OziN/l+6n1aEN3fcQOz/FyzllArw4pZQ/LtqHNgKwuLawsKIi+f6umJykDP8ncygJTOmUSGsxpaLsdh0Nlryt0VhZRVe+PUyrq2fBC6n5cnYsib2csLHMwKVrq/Tyv+7g1wssHXRQKXrs1mae40JIYQQQgghhJCOtv7gHVyPkx2f6IO5A+SNT4QhNltmfGJ1O4xPhLhhcqAz/J2bG5+IwaYzjcYnKqrwwi+XcO2jyUqPT6QVVuD5ny6gsEL6mUNfdyu8P8kfIR5WTa4LAPE5Zfj3fgb23EhswzMkhJCuqae/P1auWo2NX2yQHPvqyy9w7uxZvLzoVQQG9YaxsTHy8vNwNfQy/ti6Bbm5uWCxWJg2YyaOHDrYgb0n7cHTywuvLl6CLb/+AgCor6/HczOm4btNP+LFl15mBAfdu3sXr768EPFx0k1zAgODMHfefLX369bNG/ji888wavQYzHrueYwdPwEWFhZy6yYmJODHTd/hz21/MDbUsbG1xceffa72vhGiaRT8QgghpMsrOb5BcaV2NndEIOaOUH6yy7MoIbMAf52NkJRZLBZ2fTAXo4K8mtQNcLfHv1++hpHvbUFidiEA4F5iFvaHRmHO8PZ9nUsrhVj9h3TX8HXzRmH1H6dafb6fj11DdlG5pOxhb4GzX74GngGXUY+jrYWXx/WFg6UJnv9sp+T4xn2XMHtYL/AM9RRei6ujDV8XWwS426GXuwN6edjDy8ES+y5HYdnmw61+DoQQQgghhBDytEksrlZcqZ3NmLsAM+Yu6OhudGrJCXHY89dWSZnFYuG3nQcxZNTYJnV9AwKx/2woZowagJTEBABA9L1IHNu/G9PntO/rXFZagk/ff0dSXrHuU0ZZFVt/+BpZGdKgAzMLS+w9fQnOrk0XgPNMTPHJN5thaWWNH778BABQW1uLDWtX4tilW4yQGGU4OLm0qs+EEKIJK0a4IqNEhMNR0kmwD7Mr8f7x5kOq3hziDFdzPUbwC60ffXp9PMEd8fl8hCWXAgCqauqw6lgcvruYAl87Q+hxtJBcJMTjnEpGO1tjXWyf56fRCdJBTjx8OcUT7x2VTpg6+bAA52IK0cvRGNZGuijiV+NeZgUE1bWMtl9P9YK/g7HK16yrq8eBu7mMY7ODbFv3BGTklFeh7ze3lKq77UYmtt3IlPtY+HshcDRV/FkIIYR0Rvm/zevoLjQxu183zO7XurCwZ0Vibhn+vir9+5HFAv5ePAQjfO2b1PV3NsfJlWMw9quzSMpvCGONSivGgfBkjbzOzhaGWDHeDzOCXRkLvGQZ6engvYk9EeRqgfm/hUJc27CTa1phJbZejMFbY31Vuq6BrjaczA3b1Hdl6HLY7XIdQgghhBBCCHmW5G9R/6Lctprdvxtm96fxiZbIHZ9YMrSF8YmxDeMTeQ3rE6LSijQ7PjGhp5LjE/4N4xO/yo5PPMZbY/0UXqu+vh5v7bjJCH1ZOaEnVk3yb7Gdpy0PnrY8vDmmB+oap98TQsgzYt36j5GWmoa9e3ZLjkVF3cPyN15vts17q9+Hu7sHI/hF1XlkpOv4+tvvEfP4Ma6EXgYAVFVV4Y3Xl+Dzzz5BQEAv6OnrIykhAQ8e3Ge0s7O3x4EjxzS2yV59fT3+O/cv/jv3LwDAwdERHh6e4JmYgKvLRWlpCWJjY5CaktKkLY/Hw7ETp2FnRxvTka6HtkMihBBCSIfYuO8SauvqJOX5I4Pkhr48wTPUw+Y3pzGOfbn3Impr65ppoRlr/zyDvJKGid5BHg5YNL5vq89VXC7AlhM3GMc2vzm9SehLY6N7e2HBqN6ScmmlED8fv67wWitmDUXGvvU4/80SfLN4MuaOCER3J+sO2cWcEEIIIYQQQgjRhM1ffYbaWuni51nzXpIb+vKEMc8EX27+nXHsx43Mc7SHL9a+h4K8hoXW/oF9MG/R0ladp7KiAnu2M5/Ph19+Jzf0pbHXV3wA/6BgSfnR/Xs4c5R2bCGEdG1abBZ+nNkdK0e4gKvd8hiorjYbG6d44v3RbhCJmePNhjq0j8rTiqPFxrYXfDG6O3NXqLyKalyMK8aphwVNQl+8rAyw9yV/2PJ0Nd6/F/rYYcMkD8b7t7q2HuGpZTgRnY+w5FJG6AuX0/A+fr6VYS1Xk0qQXSadLG2mz2ny2hBCCCHPmm9OP0BtnXRB0Av93eUuqnqCp6+DTfP7Mc9x6gFjXoQ6jA9wxI2PJ2N2v24tLqpqbHgPOywe4c04diii6WRoQgghhBBCCCGEdC4NYwttHJ84eV8D4xNOuPHJFBXHJ+yxeER3xrFD4cqNT+y8loAbCdINHxYN81IY+tIYi8WCFq2bIIQ8g7S0tLBt+9/48KOPweU2v1YNAHR1dbH551/xyWcbIBQKGY8ZGhlpspukA3E4HOw7eBgTJ01mHM/NycG/Z8/g6OFDTUJffHr0wKkz52Bv3/zfJOqWmZGBy5cu4tiRw9i39x/8e/aM3NCXfv0HIPzOPfgHBLRb3whRJ/qLlRBCCCHtrlJYhTPhjyVlFouF5dMHKWzXz8cFwd5OknJGfiluPk7VRBfluhyViD2X7gIAtLXY2LRsapuCU07deoRKkXQX+b7dnRHS3VlhuzenMV+rA6H3m6kpZcEzgLaWluqdJIQQQgghhBBCugB+ZSXOnzkhKbNYLLy2fIXCdr1DBiAwWDrpKSsjDbdvKg5YVZfrly/g8N6dAABtbW18/sOvrR5ruHU9FPxK6QJ1GzsHjJ86S2E7NpuNl5cuZxw7vHdXq/pACCGdCZvNwrsjXHHlnWCsGOGCXg5GsDDgQEeLBVueLno7GeODMW64uTIEC/o2TEYpF9UwzmHEpTHVpxlPj4O/5/vhh5ne6GFr2Gw9O54u3hnugrPLguBpbdBu/XupnwPOvdEbE30todtMgBFXm42JvpY4t6y35H3cGvsjcxjl6QHW0FEQmkQIIYQ8zSpFYpy9nykps1jAG6N9FLYLcbdCHzdLSTmjmI9biflq7Zutib7SC6oaWzjYk1GOyylDQblIXd0ihBBCCCGEEEKImjWMT2RIyg3jEz0UtpM7PpGg5vEJU3WOTwibqd1AXFuHb049kJTtTfWxdmovla9NCCHPKjabjTXr1iMq+jHWrf8IvfsEw8rKCjo6OrB3cEBIv/74dMMXeByfhFcXLwEAlJWVMs7B4/E6oOekvZiYmODgkWP448/t8PcPaLaeg6Mj1qz7EGG3bqO7j+LPTFprwsTJWLxkKXr08IWWEmshuVwuxowdh6MnTuFi6FU4u7horG+EaBptUUYIIaTdCKvECHuUgoz8UpRWCmFpYgB7CxP083EGV4fT0d0DAPBF1bj5OBWZBaUorhDCxICLbnYWCPFxhi6H/ttUl0v3EiCqlk6gD/Z2Qjc75XaOnDO8FyJi0yXlU7ceY6Cfm9r7KIsvqsY7vx6TlF+fMgB+rq3bOfOJMxExjPLc4coNQLrbW6CPlxNuxzW8Dun5JXiQnI2ebnZt6g8hhBBCCCGEdDUioRDhYVeRnZmOstISmFtYwdbeAX36DYSugh0q2ouAz8ftm9eRk5mBkpIi8ExM4eLmjqCQAdDV1e3o7j01rl36D1Ui6WKlwOB+cOnmoVTb6bPn427ETUn5/KnjCBk4RO19lCXg8/Hhu8sk5ZdffwvdfZXfkUrW7RvMwJoBQ4Yr9cEnAAwcPgosFgv19Q07hd28egkV5WUwMqYP7QkhXZ+jqR5WjHDFihGuCusmFPAZZUtDnRbrZ38xTOl+/DCzO36Y2V1xRTlWjnTFypGK+w8AzwfZ4vmgto1dP2ueC7TFc4G2SMjnIzaPj9zyKohr62FtpAMXcz0EOhqDxWKpfF51fC88rAzw+1xflItqcDutDDllVSgRiGGqz4EtTxd9nHkw5rb986vfZvfAb7MVTxZvDUdTPZV+VgghpCMJq2twMyEfGcWVKBNUw8KICztTA4S4W4HL6RyBcPyqGoQn5iOzmI8SfhV4+jpwszJC325W0O0kfXwaXH6cA5G4VlLu42YJNytjpdo+H+KG28kFkvKZqAwM8LRRex9V5WRuCJ6eDsqE0s1pcssEsDTuHGNohBBCCCGEEEIaNIxP5CGjiN9ofEIfIR7WnWh8QiwzPqFL4xMacPlxdtPxCWslxyf6yRmf8OoE4xMWhuDp66BM0Hh8QghLY71m2/x7PwP5jcJhXhzsCQPdzrH+iBBCuhJnFxes/fAjrP3wI4V1Y2NiGWUrK+sW6wvFdUr344+/tuOPv7YrXb+xdes/xrr1HytVd/6LCzH/xYWtus6zat6CFzFvwYuIi43Fw4fRyM7KgrhGDFsbW7h1c0dw376tmjuh6veiV2AgegUGAgCEQiFiHj9GWloqcnNyUMmvRG1NDYyMjGFqagp3D08E9OoFHZ2W5/cQ0lXQCnZCCCEaV1IhwKe7/sPBK/fBF1U3eZxnwMXzQ3th7byRMNbnYs/Fu1i2+bDk8V+Wz8DcEYHNnt90ylrJ1wN8XXFqw6Jm677+4yHsvXRPUr7/+0o4WZuiuFyAT3f/hyNXH6BCWNWknb4uB69N7IcVs4bCUE/xoixVn8Oz5tK9BEZ5QA8XpdsO9GWGvFy8m9BMTfX6fPd5pOWVAABcbMzw/uwRbTpfbW0drt5PZhwb4KvcxH0AGOjnKgl+AYALdxMo+IUQQgghhBDyzCgtKcZ3n32I4wf3QMDnN3ncmGeCqc+/gHfWfAIjY2Mc3rMTq9+Qjhd89fM2zJi7oNnzu5tJPwQKHjAYe05eaLbuqmWv4MjeXZJyaFQ8HJxcUFJchO8++xAnD+8Hv7KiSTs9fX0seG0ZXn/3AxgYGip8zqo+h2fNtUvnGeXgAYOUbtt34GBG+eqlc2rpkyLff74eGWkpAABHFzcsX72+TefLy8lilD28ld9Vg2diCisbW+TlZAMAxGIxwkIvYuzk6W3qEyGEdCX19fWISC2TlLkcNtwt9TuwR6S9eVgZwMPKoKO7IZcxVxsjvMw7uhuEEPLUKuFXYcPxKByKSIGgqqbJ4zw9Hczq64oPJvvDSE8H+24mYflOaYDo5gX9MLtft2bPb7V0t+Tr/h5WOPbu6GbrvrnjBvbfkn6OfOfzqXAyN0RxZRU2HL+Ho3fSUCkSN2mnr6OFRcO88fZYXxhyFS98UfU5PGtCY7IZ5f4eLU9qb2yAJ7PupUfZzdRsf1ps5oRsca3yk/EJIYQQQgghhGhWCb8KG47da358Qv/J+ERAw/jEjSQs33lD8vjmBf0xu38L4xNLpPMa+ntY49iKFsYn/g6TGZ+YBieLRuMTt1NbHp8Y56fc+ISKz+FZE/q4LeMTzJCXS4870fiEzIJxcU3L4xN7whIZ5el9lF9zQQghRHX19fW40WgDMj09PXh5e3dgj0h78/L27jTfcz09PQQGBSEwKKiju0JIu2B3dAcIIYQ83e4lZCJ42Q/4+9xtuaEvAFDGF+H30zcxfMWviMvIb+ceAhGx6Rj09k/Yce623NAXABBUifHD4auYvO5PFJcL2rmHT5/Haczvcx9vJ6XbuttbwMxIOtk+JbcYVeKmg9vqdDsuHb+flk56+27JZOi1MSU6JbcYwmrpgLe5sT662Vko3b6PlyOjHJue16b+EEIIIYQQQkhXEX0vEqP7+mHv33/IDX0BgPKyUuz8/RdMGxGCxLiYdu4hcDfiFiYO6o19O7bJDX0BAKFAgK0/fIN5U0ahpLionXv49ImPecQo9+oTonRbV3dPmJpJF1KnpySjqkr+GJG63Lsdjp1//CIpf/rtT+DqNb+DlTJKS0oYZSOeiUrtjYx5jHLc44dt6g8hhHQ1VxJLkF4ikpR72hlBW4s+TieEEEKedlFpRRjw8QnsvJYgd1EVAJQJq7EtNA6jNp5FfE6Z3DqadDu5AMM2nMau64lyF1UBgKC6FpvPPcL0H86juFKz97TPgpjsUka5t5vyn+V3szaGmYF0Q6HUwkpUNdqdu6OUC6tRzGe+N6xb2E2bEEIIIYQQQkj7aRifON7y+ISgGtsux2HUl2c6bnzi81PYdS1B8fjEJhqfUIeYbOb3ubebpdJtm4xPFFR03vEJXvPjE3V19biVKF17YsPTg5OF4s2VCCGEtN7FC+eRmpIiKfcKDIK2tnYH9ogQQp4d9NuWEEKIxkSn5GDqR9tRzhcxjlubGsLPzQ7G+lwUlFbiTlwGhNViJGUXYe6G3Vg8sV+79TEhqxCvfLsPZf/voyXPAP7u9jAx0EMpX4jbsemSxwDgXmIWlv98BLvXzGu3Pj6N4jOZwS+uNmYqtXexMUVxRUMAT21dHRKzCtHDxUZBq9apFtdg+c9HUVdXDwCYNcQfw3t5tPm8sq+Bi7Vqr4GrDXNnz/jMgjb3iRBCCCGEEEI6u5iH97Fg2lhUlDMnt1ha28DHLwBGxsYoLMhH1J1wiIRCpCYlYvELM/Dia8varY/JCfF4e9E8lJeVAgDMLa3g6x8InokJykpLce/2LcljQEOQzZq3FuO3XYfarY9Po6T4WEbZycVNpfaOLq6SAJ7a2lqkJsXDy8dPbf1rrLq6GmveWoy6uoZdqybPmoNBw0e1+bwcHWZIbXW1ahPpqquZoc0JsY9Vav/Z++/i3p1byExPQ0VZKQwMjWBiZgav7r4IHjAYYydPh7WtnUrnJISQ9iKorsWHJxMYx2b20syYMyGEEEI6j4eZJZj54wWUC5mLlayMufBzNIOxHgcF5SJEphRCKK5Fcn4F5v8WileHebVbHxPzyrF423WUCRvu2SyMuPB3MgNPXwdlgmrcSS6UPAYAUWnFeGf3LexYMqTd+vg0SsgpZ5RdLIxUau9sYShZxFRbV4+k/HL42JuqrX+tcfpeBqNszdODnal+M7Xle5RZgsV/XsP99GLkl4sgrqmFqYEuLI256O1qiYFeNhjr7wBOGwMUM4sFWL7zBu6mFCGvTAhBdQ1MDHRgYchFLxdz9Pe0xsReTtDXoemvhBBCCCGEkK7vYWYxZv5wXs74hB78HE1hrKeDggohIpMbjU/8ehmvDvdutz4m5pVj8Z/XUCZoZnwipVDyGNAQZPPOrpvYsXRou/XxaZSQy5wb42L5NIxPpDPKisYn4nJKwW8UhuTjIO1/TokAByOS8e/9TGQUVaKEXwWevg5sePro52GFcf6OGOBFn/cRQogqBAIBVrzzFuPY3BdoDSUhhLQX+uSLEEKIRohrarFk00FG6IutmRG+em0SJvTtDjZbOslDUFWN307cwNf7LiE5pwhf7bvUbv1cvOkAyvgidLMzx4ZXxmN0kBdYLJbk8WpxDX44fBVf7r0oOXY6PAbXHiRjUE/VFhCpm6hajPySSo1fh2fABc9Qfbs8FZcLGGE6AOBgaaLSOewtTHA3IUtSTs4p0ljwy/eHriA2vSGkxdRID1+8MkEt503OKWaUVX8NmLtwJ2fT7vCEEEIIIYSQp5tYLMbKJS8xQl+sbe2wfuMmjJowhTHWIBQIsH3LZvz09edIS07ET19/3m79XLFkIcrLSuHSzR1rN3yLoaPGMccaqqux9Yev8ePGTyXHzp8+gZvXQtFv0NB266c8VSIRCvJzNX4dY54JjHkmajtfSXERI0wHAOwcnFQ6h62dAx7cvSMppyYlaiz45bfvN0pCVUxMzbB2w7dqOa+JKTNUtiAvR+m2dXV1KCrIYxxLTUpoprZ8O37/mVEuLSlGaUkxUpMSce7UMWz86H1Me34eVn38RZO+EkKIJsz7+z5WjnRFgINxi/Wyy0RYvOcRkgoFkmOm+hxM87fSdBcJIYQQ0oHEtXVY9ncYY1GVDU8PXzzfB+P9HcFmS+/lBdU1+P1iLL498wApBRX49nR0u/Vz2fYwlAmr4WZlhM9mBmGkrz1znKGmYSftr089kBw7ez8D1+NyMbCDF7aIxLXILxdq/Do8PR3w9HXUdr7iyipGmA4A2JsZqHQOO1N93EuTfoafnF/RoQur6uvr8WdoHOPYOH9HxntJGQ8zS/Aws4RxLLdMiNwyIaIzSrD9ajwczAzwzjhfzB/Y+g110osqkX6TOR+moFyEgnIRYrJLsedGEj46FImlI7tj2SgfaLHbFjRDCCGEEEIIIR1FXFuHZdvljE/MDm5mfCIG357+//hEo7EATVu2/TrKBP8fn5jVu/nxiZP3Jcc61fhEWTuMT+hrYHxCIDs+oVqAq52ZQZcfn7ifzlxzYW+qj/r6evxxKRYbjt2DUFzLePzJ+EF0RjF+vxSLfh5W+GZuCDxtmWsvCCHkWTJ10gSsW/8xevfp02K9zMxMvDD7OcTHSX9Xm5ub4/k5czXdRUIIIf9HwS+EEEI04s+z4XicJl0sYmNqhDNfvgYXm6aLOvR1dbBi1lB0d7LC/I17UFwhaFJHU4rKBfBztcXxz16GqVHTgTAdjjZWzR6OSlE1fjp6TXJ85/k7HR78cicuA5PW/anx66yePRzvzxmhtvOV8ZkDp/q6HBhwVRvktOAxJ1WVywTJqEtMeh42HboiKX+6cGyTa7eW7Oug6nmN9HXB1dGGqLohwbpSVI26ujrGQkdCCCGEEEIIeZr88+cWxD1+KClb2dhi7+lLcHJpen+up6+P1999Hx7ePli24DmUFLdfWGZJUSG6+/lj17FzcsMtdHR08OaqdRDwK/HHT99Ljh/c9VeHB7/cuxOOeZNHafw6b65ah7feX6+288mGvujp60PfQLX7bHNL5uL+ivLyZmq2TXzMI2z54WtJefUnG2FuYamWc7t5MHecv3/nttJtE2Mfg1/JXFCl7tdAXF2NA7v+wvXLF/DLjv3w6xWk1vMTQoisS/HFuBRfDB8bA4zxsUSAgxHseFzo67BRIapFcqEAVxKLcex+Pqpq6hhtv5nqBQNd+iidEEIIeZptvxKPmKxSSdmap4cTK0bL3TlZX0cbb4/zhZcdDy9tvSrZKbk9FFVWwdfBFIffHglTA90mj+toa2HlhJ7gV9Xgl/OPJcd3hyV2+MKqyJQCTNt0QePXWTnBD6sm+qvtfLKhL/o6Wir/bWhhxGWUK2R2bW9vf12Jx4MM6UIpbTYLrw3zaqFF62UW87Hin3CExuRg84L+Gvu7uqiyCp8fi8KlR9n4Y9FgWBpzFTcihBBCCCGEkE5me2hc0/GJlWNaGJ/wg5etCV7aeqX9xyccTXH47VEtj0+IxMzxiesJHT8+kVyAaZvOa/w6Kyf0xKpJmh6f4Kh0jqbjE9XN1Gwff12Jx4N0mfGJ4d4ttpEN7THgcrBqbwR2XI1X6po3E/Ix/uuz+GvxEAz2tlW904QQ8hQ49+9ZnPv3LPz8emLSlCkI6t0HDg6OMDAwQFlZGRITE3Dx/H/Yv28vqqqYf1/8/NtWGBoadlDPCSHk2UOz1QghhGjEX2fDGeVvl0yWG/rS2Pi+Pnh5bDC2nQlvsZ46cbS1sH3VbLmhL42tmDkEv5+6iSpxQ8jG9ejk9ujeU6lSxBww5OqoNgAJAHoybfgi9Q9C1tXVYflPR1Fd05ACPdDXFfNG9lbb+fkyA6d6Kg7EAg2v3ZPgl/r6evBFYhjpNx1MJ4QQQgghhJCnwZ7tWxnlT77ZLDf0pbFR4ydj7suLsXvbb5rsGgOHw8FPf+2RG/rS2NJ338eO339B9f8/LL11/UqL9UnzBHxmYAmXq6fyOXRl2sieUx3q6urwwfLFEFc3jAn0HTgEs+YtVNv5g/sNYpTDw64gNzsLNnb2CtseO/BPk2P8ygqlruvdww9DRo2Fj68/nFy7wcjYGFVVIhTk5eFuxE2cOLQXqUmJkvrZmel4aeYEHDx3Fa7unkpdgxBC2uJxLh+Pc/lK1WWxgPdHuWG8r3pCuQghhBDSef0tszjkq9nBchdVNTbO3xELB3vgryvKLSxRB44WG9teHSR3UVVjb4/1xbbLsZJAu7D4vBbrk+bxq2oYZS5H9SmWXB0tmXN2XPDLo8wSfHrkLuPYK8O84G6j/E7XehwtDPSywQAva3S3M4GVsR70dLRRLqxGSn4Frsbm4OidVAiqpbtsn7ybDnFNHf5ePISxQ31LOFps9O1miSHdbeFjbwIbE30Y6HLArxIjvagSN+LzcDA8BaWNdjy/kZCPeb9exrF3R0FPh6bDEkIIIYQQQrqWJuMTc5QYnwhwxMLBnvjrSpwmu8bA0WJj26LBiscnxvnR+ISayI4ltGp8giM7PlHTTE3Ne5RZgk8PRzKOvTLMW+H4hGwAzsnINGSVSDeaHh/giBl9XOFmbQwtNgupBRU4eTcdhyNSUFdfDwAoF4rx0pYrOL9mPNysjNX0jAghpOuJjn6A6OgHStVlsVj45LPPMXXadA33ihBCSGPsju4AIYSQp8+D5GwkZBVKyl4OlpgQ4qNU27dnKD/hQx0m9++BbnYWCuvxDPXQt7uTpJxbUoH8UvUvAHoWCJoEv7RmkhSzjWyYjDpsOXkTd+IzAAC6HG1sen2qWs8vqGL2WbcVg7Gyk5b4ovZLbieEEEIIIYSQ9vTowT0kJ0gnPHXz9MaoCVOUarv4rffAZrffUPjYydPh0s1DYT1jngmC+vaXlPNzc1CYT5OeWkPIFzDKOrqq7/DM1WO24Wsg+OXvLT/hfmQEAEBHVxeff/+LWs8f0KcvHJ1dJeWamhpsXL9aYbu0lCTskhOOpOg1mDxjNs7eiMKpa5F4b/0GTJj+HPx6BcGlmwe8fPwwcNhILF/9If4Lf4iPv9kMHV3pJMDSkmK8vuA51NbWtnAFQghpG1M91cZc3cz18OcLvnhzqLOGekQIIYSQziI6oxiJeeWSsqcND+MDHJVqu3xMD7BZ7TenYVIvJ6UWpPD0dRDczUpSzisTIr9c2EIL0hyBzCIoXZlFUsrQk/n8v6MWVhVWiPDilisQiqX33542PKyZHKBUe30dbXzxXG88+nom/lk2DK+P9MEwHzv0cDCFm5URApzNMa2PCzbN74c7n0/DWH8HRvt/H2Ti50Y7vbdkzeQA3P9yOo68MwpvjfXFKD8H+Dmawc3KCH6OZpgQ4IQNz/XB3Q3TMH+gO6PtvbQirD8U2cyZCSGEEEIIIaRzik6XNz7h1EILqeVj23l8ItAJbtY0PtGe1DM+0TmCaRvGJ0Kbjk9MCVDYtkzAXHPxJPSFy9HCzqVD8feSoZgU5IweDqbwtjPBWH9H/PLSABx7dxSM9aQb81aIxHhr5031PCFCCOlizMxa3sBOlruHB/YfOoL3Vn+goR4RQghpDm1xQAghRO0iYtMZ5cn9fZVua2/BQx8vJ4THpKm7W3KNDvJSuq6ngyWuPkiWlAvL+LAyMdREt5Qy0M8NJcc3dNj11Uf1QWeWzEB1/f/TmNUlLa8YX+y5ICmvmDUE7vaKA4LaojVj701fBzV1hhBCCCGEEEI6mXu3wxnlcZOV30nC1t4BvfqEIDL8hrq7JdfQ0eOUrtvN0xs3r16WlIsLC2BhZa2JbiklZOAQJBarP1y1vcneL7emjbrHGjLSUvDDlx9Lyq+/+z5c3T3Veg0tLS0sevNdfLTyTcmxU0cOwMHZBe+u/VRuAFJ2ZjoWPT8ZQoGgyWOKXsfZCxcp1S82m415ryyBo5MLXps7TRL2khD7GMf2/4MZcxcodR5CCFHV/TUDcDOlFDdTSnE/qwJpxUIUVoohqK6FNpsFnp42rIx0EOTEw2B3U4zytoBWOwbTE0IIIaTj3E4uYJQnBiq3qAoA7EwN0NvNAhFJBYorq8FIP3ul63rYGONaXK6kXFRRBStjPU10SykDPG2Q/9u8Dru+urTqs3yZckd8li+srsH830KRXiQNdjXkcvDna4OabDLTHAsjLhYN81a67s4lQ7F0+3UcjkiVHP/p3CO8OMgDPH2dFtu/PU65uUWGXA6+eyEE5oZc/PDvQ8nxf8ISsXSkD9ysjJQ6DyGEEEIIIYR0tC41PuGryvgET2Z8QtSx4xNeNsjfMr/Drq8urVtrwCx32PjEr5f/x959hzV5tWEAv7NICHvvvUHEvVcdda9q3dvWWttq7bDa2r21rV9ta4ete9bVuq2j7g0oGxmy9wwjA5J8f1ADL5CQQADR53ddvS7PyznnPUCo8uS890FaQf36xCCt6hPq9m58OaMnRoWoD3Lu42OHnxcNwOyfavfk3ErMw82EXPTxab99OYQQ0h5SM3Nw5fIlXL50EWGhoXj4MBl5ubmoqKgAl8uFuYUFHOwd0KtPHwwbPgJjxo4Dh6N74BghhJCWo+AXQgghehedksNod/F21Gl8Fy/HNgt+8XOx0bqvqZB58rOoUqLv5TwVhALmZh6JTPfk6PpjTAz5ano2z+s//YUKSc2Dbn7ONljx3CC9zg8AQn79r4PuJ3yJ630djPX8dSCEEEIIIYSQx0V8dCSjHdSlm07jO4V0a7PgFy/fAK37mpgyT8QqE4nU9CSaGBoJGW2pRPcTwyRiZp3H2Fi/DwmtfX0ZKisqANQE/ixZ8bZe539k5oIX8c+xv3Dt0nnVtV82rMPVf89hxvwXEdy1G4RCI+RkZ+HyudPYs/U3VJTXbLBycHJBdma6apypmble1zZ4xCjMf+k1bNn0P9W1vds2U/ALIaTVcDlsDPS2xEBv3U6vIoQQQsiTLyazhNEOcdXt3wshrpZt9mCVr33Tp2k/YmrIfA9aJOn44a7tQchnbqmUyORqeqpX9wRrADAWtO02zSq5Aos3X0bowwLVNQGPgx1LB8PPwbxV7/3d7D64/iAP2SU1IbOlYhn+Ck3B/IH6DcBdMyEE/8Zk4X5aEQCgWqHEnuuJWDupq17vQwghhBBCCCGtJSazmNEOcbXSaXyIq1Xb1ScczLTua2rIY7RFYt2fFSCtVZ/gqenZOqrkCiz+rZH6xMtD4OdortUcQn7DNQc4mmN2f58mx44IdsYgf3tcjqt9vung7YcU/EIIeepwuVw8M3QYnhk6rL2XQgghpAkNj3ckhBBCWqi4jPlwjbONuU7jde3fEmZG2qdH87jMtMrqat2LZwQw1kPwS/3AEyOB5pOhdLHr3F1cvJ8EoOZk6w2vTIIBT/+bsIzqbboTS5sRgCOtDYthsVgwauNiLCGEEEIIIYS0Lw6HKAABAABJREFUleKiQkbb0Vn9qT2NcdCxf0uYmmm/4YnLZf4eV1VNG56aQ2hkzGhLmhP8Um9M/Tlb4sCubaogFhaLhc//9zMMDPRXy6iLzWZjw+87EdKtJ+N61L0wrF35MiYO6Y0RvTph7sRnsfmH71ShLwHBIXj7w88YY8z0HPwCAC++9gZYdY4Viwy/C1Fpid7vQwghhBBCCCGaFFdIGW1nSyOdxjvp2L8l6oe5aMLlMI9xrpYr9L2cp4JR/QerqnQ/xEVS78Eqo0YeUmotCoUSr2y9hnNRWaprPA4bf7w4EAP87Fv9/oYGXLzwjB/j2sWYbL3fh8Vi4dVng1r9PoQQQgghhBDSWp7c+gTzUUWqTzRP/VpCs+oTsvr1ibYLpq2pT1zFuahM1TUeh40/lgzSqT7R2Jqn9PbQevy0Pl6M9s2EPK3HEkIIIYQQ0tYo+IUQQojelVYwH5QxNuTrNN5EqFv/lmCzWE13InplaiRgtCulVaiU6nbSWEFJhcY5myu3uAzvbz2tas97tgf6BrrrZe76TIXMNReKKtT0bFy5WMoIwDEWGIDNpn/aEUIIIYQQQp5MZaWljLaRsYlO441NtD8du6Xod7O2Z2LKDNsRV1ZCXFmp0xyF+czNPSam+nnN5Ofm4KsP3lG1p89bjB59+utlbnUsrayx+9g5zH1xGXi8ph8se27mXOw5dg4KBXPDnbWd/h8Gs7Gzh39QsKotl8uREBuj9/sQQgghhBBCiCallcz3p3UN5TBpwwM52Gza09DW6p9MXimTo1Km28NVBWUSRtvEsG1eM0qlEm/svom/QlNV1zhsFn5e2B8jgp3bZA0AMCTAgdGOySxplfsM9mfWLmKzWuc+hBBCCCGEENIaGtQnBLqFcrRpfYKeuWhzrVOfaJ0DaupTKpV4Y9cN/HW3Xn1i0QCd6xNmwoZr7u5urfX47h7Mvom5IiiVSp3WQAghhBBCSFtpu6hGQgghTw0DHvOvF1m9k4yaomv/p5VEVoW84vJWv4+ZkQBmxoZ6m8/K1AhmRgKUVtQWEtPzSuDnYqv1HBkFJYy2h4OVXtb2y7HrKCmvCS4yEfKxeFQvpOUW6zxP/THW5kYQ8plFR896a07PK9HpHhn5zIcePRwsdRpPCCGEEEIIIR2JAZ8ZElsl0y1AtKpKt/5PK6lEgvy8nFa/j6mZOUzNzPU2n6WVNUzNzCEqLVFdy0xPhbdfgNZzZGemM9punl5qeupm268/oLSkpk5gbGKKWYuWICMtRed56o+xsraFoVCotr/A0BAffv0/LH7ldRw9sBfXLl1ASlIiSooLYWDAh4OTM3oPGIznZsxFcNfuAIDc7CzGHJ1Cuum8Tm04ubohNipC1S4qzG+V+xBCCCGEEEKIOnwuh9Gukuu4p6GaTqrWhqRKjjyRuOmOLWRmaNDoQ0DNZWUsgJmhAUrFtfWkjMIK+DqYaRjFlFnEPPjFw0a3EOPmWrP/DvZcT1K1WSzgf3P7YkJ3tza5/yOuVsaMdmG5RE3PljE34sPUkAeRuObQnCq5AqWVMr2+HgghhBBCCCGktfB59eoTOtYbZHKqT2hDUiVHXmkb1CeErVCfEBowAoI6TH1iXyP1iXnNq0942TY8tMfOTPtnW+r3VSiVKK2Uwdyo7Q6rJoQQQgghRFsU/EIIIUTvzOuFhJRU6FYoKynX7UTmp9Xd+HSMX/tHq9/nnRlDsXrmML3O6etsizvxaar2w5winYJfUnJqg1U4bDZ8nLRPbdZEUicFu6xSikErf2rWPCFLvmG0d62ZjbF9AhnX6n++KblFOt2jfn9dvn6EEEIIIYQQ0tGYmpsz2qKSEp3Glxbr9jvX0yr87i3MmTCi1e/z2qq1WLH6A73O6eXrj/A7N1XttJRknYJf0lMeqv7M4XDg4e2nl3VJxbUPNpWXiTBhcK9mzTOkiy+j/fPOAxgxdmKT45xd3bHszTVY9uaaJvvG1QljAYDO3XrotkgtCQTM2qFU0joPfxFCCCGEEEKIOvUfwimp1C0wtqRSqs/lPLFCH+Zj8oZzrX6ft8YGY9W4EL3O6eNgirvJBap2SkGZTg9WpRbUHuLDYbPgbdfwISV9+/hwGLZcesC4tm5mL0zv49nq965PUO/hRWkrHgAl4HFUwS9AzQN92n+nCCGEEEIIIaT9tLg+UUH1CW2EJudj8oazrX6ft8Z2xqrxeq5P2JvhbnLtQSop+R2gPnEoFFsuxTOurZvZG9P7NO/wncY+X4N6oc6a1A9YAgBpNR1UTQghhBBCHk/s9l4AIYSQJ4+zNbO4EpeWq9P42LQ8fS6HPIYCXJkhJXfj09X0bCgxswBFZbXhQB72luDzOl6WnYe9JQQGtesuFFUiObtQ6/G349IYbX9XO72tjRBCCCGEEEIeN47OLox2QlyMTuN17U86Hh9/ZuDqvbu3tB77MPEBiotqfyd39fAEn//0ne507+5t1Z85HA569h3QKvcpLmTWPyys9BPoSwghhBBCCCHacrY0YrTjs0p1Gq9rf9Lx+DuYM9qhdUJgmpKUK0JRnYfv3K2NG33ISJ++PnYfP51l1r8+e74H5g/0VTOidRXVe/jQ0ljQKvdRKpUormA+GGlp/PTVdAghhBBCCCEdk7NFvfpEdolO43XtTzoe/3qhJ6EP89X0bKhBfcLGpP3qE4OaX59wszaGEZ/5rEipWPuQpNJGApUsjKh2QAghhBBCHk8U/EIIIUTvuvs6M9pXIh+q6dmQXK7AjegUPa+IPG6GdvVhtK9Gaf8auRqVzGgP6+ajpufjjcNhY1BnZnL11chkNb0bulrv52p4B/06EEIIIYQQQog2OnfryWjfvHpR67FyuRx3blzV84rI42bg0BGM9q2rl7UeW7/voKEj9bKmjiTs9k2kp9bWGgYNGwlbewe930culyPqfhjjWmvchxBCiH7tD82G47v/qv7bH5rd3ksiraRSJse9DBEOhufgt6vp+P7fFPxxPQNH7uciMb8SSqWyvZeokzJJNcLSS3EsMg+/X8/ADxdT8cPFVGy7mYmTUflIKxK39xIJIe2kq7sVo33tQY7WY+UKBW4k0mE2T7pnApm/q15L0P7Ao2sPmH2HBjnqZU3qbDwTjW9PRjKurZ3UFUuG+rfqfTUJfcgMyrE3M2yV+0SmF6FKrlC1rY354HFoSywhhBBCCCGkY+jqzjwg41q89r97yhUK3Eig+sST7plAZk2hfs1Bk/r1rqGBrV2fiMK3JyIY19ZO7oolwwJaNC+LxWpQW4nPKtF6fP2+VsZ8GHBbNwCHEEJIx7Bz+zYY8tiq/3Zu39beSyKEEHCb7kIIIYTopm+gOwy4HMiq5QCAU7diUSSqhKWpsMmx/4TGI6e4rLWX+EQYEOyJ4r8/b+9lNMuwbj4QGHAhkVUDAG7HpSEpqwBejk2f8Lz3QjijPbZ3oJqeuvvyhbH48oWxOo+zmPgeo63t92Vs7wD8czde1d5zIRzznu2pYUSNxMwC3IlPU7VdbM3R2bN1i7GEEEIIIYQQ0p569h0AnoEBqmQ1J/GcO3UMxUWFsLC0amIkcPHsKeTl0MPJ2ugzYDASi7Q/GelxMmjYSPAFAkglEgBA2O0bSElKgLtX00Gph/ftZLSHj52gt3Wt/fJbrP3yW53HeVsaMNqt/X3Zsul/jPb0+Ytb5T6Xz59BaUmxqm1lYwtvv5Zt9CKEEEJIy9zPEOFUTAGuJhXjfmYZ5Ar14S7WRjzM6OGARX2dYW+q/YmYUzaH48bDEj2sFnhjqDveGu6h9uNbbmTgVkopwtNFyCiRNDmfs7kA07rZY3E/Z1gIeXpZIyHk8dfH2xYGXDZk1TWBEafvZ6CoXApL46b/33YuKgu5pRQcpY3+vvbI+3lOey+jWZ4JdISAx4Gkqmbfy53kfCTnieBpa9rk2P03mQe+jA5xaZU1AsDv/8bhs7+YeyjeGhuM5SODWu2e2jhyN4XR7udr1yr3OXynbe5DCCGEEEIIIa2hj0/9+kS6DvWJTKpPaKm/nz3yfpnb3stolmeCGqlP5IrgaadFfeJGvfpEl1auTxypX5/ojOUjO+ll/nFdXXEsrPbZiX9jsjG1t6dWY/+NyWK0e3vb6mVNhBBCCOn48vLy0K1zEAoLCxnXf/t9C+bOX9Dk+BcXLcSundv1spY5c+dj85atepmLdGx0vAEhhBC9szARYny/2k0kYlkV3t96qslxlVIZPth6ujWXRh4TxoZ8jKkT2KJUKrHx8JUmx92MTcXtOGbgSb8g99ZYYpsY1ycIxoLaB7luxabiZmxqk+N+OML8Wk0b3EXfSyOEEEIIIYSQx4q5hSVGjZ+sakvEYnz1/jtNjhNXVuKrD5ruRzo+I2NjjBhTG9iiVCrx28amA1dCb15H2O0bqraTixt69RvYKmt8XF04cwKnjx5Wtbv27IOhI3UPxm2KuLIS6z9mhuc+8+wYsFgsvd+LEEIIIU2TVMnRZ/0NjN4Uio0XUxGWLtIY+gIABRVV+PFSGgZvuIU/w9onXFHA07zN5dNTSTgWmadV6AsAZJRI8N2FFAzacAsno/L1sURCSAdgYcTHuC6uqra4So6PDoc2Oa5SVo2PDjXdj3R8xgIeRoc4q9pKJfDjPzFNjruVlIc7ybV/n7hYGqGvT+s8ULT3ehLeO3CXce21Z4OwalxIq9xPWzcScnE8PI1xbWSws5rezZeYU4qtlx4wrj3bWf/3IYQQQgghhJDWYmHEx7iu9eoTWtQdauoTYa25NPKYqKlP1Aa21NQnopscdyuxLesTiXjvzzuMa6+NDMKq8fqrT4wIdoalUW0g0rGwVGQVVzQ5rrRShj3XE+vN5aS3dRFCCCGkY3vj9eUNQl/ai6GhoL2XQB4TFPxCCCGkVax4bhC4nNq/ZvZcCMNnu85CoVA02r+0XIzZn+9CYlZBWy2RtLPVM4aCw659jew8F4pzYQ/U9i8tF2P5D4cZ19bMHAYOR/M/Z/acD4PFxPdU/3V+cX3LFq5HlqZCLJ3Qj3Ft+Q+HUVqhfjPyP3fjsfNcbVHf3NgQr00a0GprJIQQQgghhJDHxZIVb4HL5arah/buwHeff6C21iAqLcHS2VPwMDGhrZZI2tnyd94Hh8NRtQ/s2opL586o7S8qLcGaFUsY11asZs7RmEN7dsDb0kD13+AQn5YtXM+qq6u17nv90gWsWDxb1eYZGOCL738Bm6253rJj8yZIpVKt71NRXo7li2fhQWztJjQej4elK1dpPQchhBBC9EuuUCKtuOH7EWwWEGBvhKG+lpgcYodhfpawMTZg9CmTyvH6wTj8ciWtwfjWNibIRqf+JnwOOjuZ4NkAazzXxQ7jO9mgj7sZTAVcRr/Ciios2RuFA2E5+lwuIeQx9urIIHDZtUGU+24k48u/70GhJgSrtFKGeT9fRFJeWVstkbSzt8d2BqfOa2T39URciM5S27+0UoaVO28y5xjXmbEvojH7biTB9uVdqv+6v3ekybX9dTcFK3fdhLLOy3XJM/54f3LXJsdqK/RhAW4m5uk05l5qIRb9dpmxrv6+duij4eGyxJxS/BOZodN9HuaXYdamfyH+78RzAPC0NcFzPdx1mocQQgghhBBC2lvD+kQSvvw7XHN9YtO/SMoVtdUSSTurqS3Ur09kqu1fU5+4wbj29viQpusT15Ngu3Sn6r/u7x7W2B/4rz6xs159Yqg/3p/crcmxujAW8LByTLCqLamS49Vt1yCpUxeoT65Q4I1dN1BQVruvwcFciKm9PPW6NkIIIYR0TMePHcWhA3+29zJUJk5+rr2XQB4T3Ka7EEIIIboL9nDA61MG4Zs/L6qufXvgIs6GxmP+sz3R1dsJJkIB8krKcTUyGVtO30JucTlYLBYm9gvCX9ei2m/xpE34ONtg0ehe2HyiZuOTUqnEnC9246sXx2LO8O7g1nnI6n5SJl7+/hASMmuDgbp4OWL6kC5tvWy9e3XSQOw5H4aswpoCfEJmAcas+Q0/vz4VnT0dVf2qquXYefYu3v3jJJR1qqOrZwyFmbGhVvdKyy1u9HqhiJl4XSGWqe1ra2EMgQFPq/sRQgghhBBCiD4FdArBSyvexk/ffqm6tunbr3Dx7GnMmP8Cgrt0h7GJCQry83DzykXs2fob8nNzwGKxMGrCczj196H2WzxpE54+fpi16CXs3LwJQE2t4eW5U/HBlxswdc4CRnBQ1P1wrFq2CMkJtSG0nbp0w6Tpc9p83fo2/7nR8PT2xeiJU9Cz30DweA1/j3+Y+ABbNn2P/Tv+YIQnrf74K/j4BzZ5j0/eeR2/bPgaE5+fidETpyIopGujgTkymQyn/j6IH9Z9hpQk5klaL72+Cu6e3s34DAkhhBCib1w2C8P8rDCtmz36eZrDzLDhvx/OxRXg/eMJSC2qDYv55FQS/O2NMcTHUuP8P88IhLS68cBGTX64mIZdd2ofsO/lZgZPa6HGMSZ8Dp71t8Izflbo6WYGLzX9q+UKnIsvxGenkpBcKAYAKJTAO3/Ho6ebGdyttHvvhRDScXVytsDykUH47lTt3oQNp6NwLjoTcwf4oIubFUwEPOSLJLj6IAfbLj9AnkgCFgsY39UVR8PaPvyKtC1vezMsGOSLPy7GA6g5VXv+Lxfx+bSemNXPi3EYUkRaIV7bfgOJdR68C3G1xLTe+n+Y6HxUJl7Zdh2KOvsGRgY7Yckwf6QVlus0l6URH8aCxt//T8gpxfIdN9DbywbP9fTAqBBnOJg3/vdqdkklfv83Hr9eiIWszt/5RnwuPnu+h8Y15IrEmLPpIoKcLTC1lwfGdHGBh41Jo32LK6TYeTUB35+ORpmkSnWdy2bhqxm9GN8TQgghhBBCCOkIOjlbYvmoTvjuZKTq2oZTUTgXlYW5A+vWJ8S4+iAX2y49QJ5I/F99wg1Hw1LbcfWkLTRan/j5Ij6f3hOz+nk3rE9su9529Ymt15j1ic7OWDI0AGkFOtYnjNXXJx5ZONgXu68lIC6rFABwNT4XUzacxfrZvRHoZMHo+zC/DO/uu43z9QJ8P32+B/g8zQcBEUIIIeTJV1paihWvvaJqm5iYoKxM94Mfvly3Hms/+FDncXt278QnH9WOc3F1xTNDh+k8D3kyUfALIYSQVrN6xjCk5ZXgz4v3VNcikrPx5i9H1Y5ZOWUQvBytGcEvLJba7qSD+3zRGMSl5eFKZDIAQFpVjZWb/sbXey8g2NMBQr4BkrILEPWQebqio5Updr83p8nTpzsCMyMB9q2dizFrNqNcIgMAxKTmYvDKnxDs4QAvRyuUS2SITM5CbjGzCDpraDe8NL6f1vcKWfKNVv2O3ojG0RvRjX7s2GeLMSCYkq4JIYQQQggh7WP56g+QkZ6Kv//co7oWE3EPH7z5qtoxS1eugrunDyP4hWoNT653P1uPhLgY3LxyEQAgk0qx9o1l2LjuUwQGd4HA0BCpyYmIjYpgjLNzcMIvuw49EbWGivIy7N22GXu3bQZfIIBvQBAcnJwhEBiiuKgIaSnJSE1ObDBu+TvvY/5L6n+W6svLycbmH77D5h++A18ggI9/IGzs7GFiYgqpVIqCvFxER4RDIhY3GDtl5jy8vkb3Nz0JIYQQol8CLhtzejnilUGusDPla+w73N8aPd3M8NzmcMTm1AbKv38sAZdX9gJLwz+ybU00z90YhUKJ8w8KGddm9HBoclzo6n7gafHQN5fDxqhAG/T1MGd8TpIqBX66nIr1k/11XjMhpON5e1xnpBVW4ODth6prkenFWLX3ttoxK0Z2gqetCQW/PCU+mdod8VkluPogFwAgrVbgrT23sP5EBIJdLGBowEVyXhmiM5gHqziYC7Hj5SFgs/VfhPorNBVVcmag2pnITJyJVH/atzob5/XFjL5eGvvcSsrHraR8vLPvNmxMBfC1N4OZ0ABCAy7KxDIk55chIafhSfN8Lht/LBmEIGeLRmZtKDqjGNEZxfj4cBjMhQbwczCDhTEfxnweyqVVyCisQExmCeOBMgBgs1j4ZnZvDAlo+t8JhBBCCCGEEPI4qqlPlOPgrbr1iSKs2nNL7Zia+oQpM/iF9kE8sT55vgfis0twNb5OfWL3Law/HoFgF0sYGnA01CeeaZ36xN2UhvWJiAycicjQea6N8/phRj/N9QkDLge7XxmKMetOI7e0Zg/CneR8DPn0OAIczeFlZwo2i4WUgjJEphehXvkAy0cGYUJ3N53XRgghhJAnz3urVyErs+Y9le49esLPzx97du/UeR5ra2tYW1vrPO7M6dOM9tx585+IfatEPyj4hRBCSKvhcNj4ecUUeDlYYcOhS5DIqtX25fO4+GLxGCwa3Rt/nGIWKY0Ndd8MSjoGHpeDnatn4eXvD+LU7TjV9ZziMuSENp6U6O9qi61vz4SjlVlbLbPVBXs6Yt8H87Dk2wPIKixVXY98mI3Ih9mNjpk/sifWvTiurZZICCGEEEIIIY8FDoeD9Zu2wN3TG7/8bx2kEonavgZ8PtZ+8S1mLVyC3Vt+ZXzMyLjxU4NJx8fj8bBpx594e9kinD91XHU9LycbeTmN/47t4x+IjVv2wN7Rqa2W2WakEgkiw0MRGR6qto+ZuQU+Xr8R46ZMb9F9ou6FNdmPLxDgnY+/wrwXlzX7XoQQQgjRDz6XjWtv9oGDmfbvw5kZ8vDTtECM+PEu5IqaXdNJBZW4n1mGLs6mel3f5cQiZJdKVW0jAw4mBNs2OU6b0Je6zAx5+GSsD57/457q2umYAqyfrNM0hJAOisNm48f5/eBpa4KNZ6IhqZKr7cvnsvHp8z2wYJAvtl56wPhYUycSk46Lx2Fj60uD8dr26zhd58Gl3FKx6iGj+vwdzLD5xYFwMBe21TLbTL5IgnyR+nrcI/4OZti0aAA6aRn6Ul9JpQy3kvKb7OdoIcRPC/qhv699s+5DCCGEEEIIIY+DmvpEf3jammLj6aim6xPTev5Xn4hnfIzqE0+umvrEELy27Voj9YnGg2D9Hc2w+YVBcLB4cuoTLlbGOPT6CLz0xxVGyE1sVglis0oaHcNhs/Dhc92wdHhgG62SEEIIIY+zy5cuYssfvwMAuFwufvr5V/y48fs2u/+D+HjcunlD1WaxWJg3f2Gb3Z88/ij4hRBCSKtis9lYNWMoZjzTFXv/DcPZuw+QlleM0goJrM2M4WxjhlE9/THjma5wsKrZEFpawdwkYioUtMfSSRsxMzbEnvfmYu+FMPx89LraoBMnazPMHtYNK6cOhsDgyStM9w/ywLWNr+Grvedx8PJ9FIoqG/RhsVjoHeCK16cMwsgedNIkIYQQQggh5OnEZrPx2qq1mDxjDg7v3YlLZ08jIz0VotISWFnbwtHZBUNHjcXk6XNg5+AIABCVljDmMDF9csJESUOmZub4dfdhHN67A1t/+QGxkfcb7efg5IIps+bh5ZXvgC94cupP0+ctBo9ngMjwu6iuVh/EbOfgiKmz5mPhshUwt7DU6R6rP/4KN69ewr27t1BSXNRkfycXN0yeMQezF70EGzt6GIsQQgh5HHA5bJ1CXx7xtzdGLzcz3HhYorp2LblY78Eve0NzGO3xwbYQGnD0eo9H+nqYQ8BjQ1JVczppYUUVyqXVMObTlhpCngZsNgtvje2MaX08sf9GMs5HZyKtsAIisQzWJgI4WRhhZGcnTOvtCfv/gjxEYhljDlPDJ+/9a1LLTGiAHS8Pwb4bSfjtQhyi6p2e/YiThRAz+nphxahOEPBa5++sttTLyxZLhwXgRkIuYjJLGpziXR+XzUIPTxssHOSL8d1cwdUyjM3H3gyvj+qE6wm5iEwrgljDA44AwGaxEOxigbkDfPB8bw8YGtDf14QQQgghhJCOT1Wf6O2J/TeTcD6qsfqEM6b1ofrE08pMaIAdy575rz4Ri6h0DfWJft5PTH2iPl8HM/yzZgx+PheDPdcSkZzX+GHDhjwORndxwdvjQuBlp9/3LwghhBDSMYnFYixbugRKZc0hN6+teB0hXbq06Rq2b9vCaA8e8gzc3N3bdA3k8cZ69AIlhBDSulgslrL478/bexkdwtINB7D/4j1V+9rG5Qh0s2u/BZE29SAjHzGpOcguFKGqWgE7SxN4Oliih68LWCxWey+vTVRVy3E7Lg1pecXIKSqDkaEBHCxNEeLlCFfb5p2IRVrGYuJ7UCqVT8cLkBBCCCGEtAiLxVImFsma7kja1FsvL8Rf+3er2ievhsE3sFM7roi0paQHcYiPiUJudhaqq6pgY28PNw9vdOnR64muNYgrKxETcQ9pKUkozM+HRCIGny+ArYMDAoI6wycgSC+ff1ZGGh4mJiAnKxPFRYWQSsTgGRjA1MwC1ra2CO7SXRXCRNqet6UB1TSeICwWS5n1xTPtvYwWyxFJEZ1djrQiMcqlciihhCGPAysjHlwsDBFgb9SssIVckRTxeRVIK5KgVFIFhQIwM+TCxtgAXV1MYW+qe8BFU4orq3AntRQ5IilKxFWwMOShq4spOjmaaBynVCpxL6MM0dnlKKqUQcjjwMlCgAGeFjAR6O/B1cIKGe6miZBTKoVIWg1bYwP42RnpHNCxPzQbKw/FqdobpvhjencHndeTUSzBvQwRCiuqUCqpggmfCzsTPnq4mcLWpPnfH7lCiQd5FYjNqUBhhQwVUjm4HBaMDDhwMOPDw0oIHxsh2Gz636G+fHgiAZuv1Z4q+kI/Z3wyzkdv85eIq9D1y+uQVtc+YP7XS13Ry81cb/eor+uX15BbVvu7XPjqfrBrhf9vtAXHd/+lv/+fICwWS5n385z2Xgap55Vt13Dg1kNV+9LacQhwMm+/BZE2lZBTitjMEmSXVKJKroCdmSE8bEzQ3cP6ia0zyKrlSMgRIbWgHLmlYpRJqlAll8OYz4OZ0ADu1ibo7GYJYQtDWOQKBZJyy5BSUIbskkqUiasgrZZDaMCFuZAPRwshurlbwcTQQE+fGdGV7cu76N8ZhBBCCCFPCRaLpcz7ZW57L4No8MrWazhwK1nVvvT+OAQ40T7zp8XTWJ9oTFRGERJzRMgpqYRMroClER9u1sbo5WUL/hMYfNMR2C7dSbUDohMWi6UUV2kOne4IsrKyEHH/HlIePkRZmQhKpRKGhkJY29jA3d0DnYKDYWKieR9BY7KzsxEbE42HyckoKS2BQi6HubkFbO3s0LNXbzg66n9PVlFREW5cv4aszEwUFxfB0tIKPXv1bjIgQ6lU4u6dO4i4fw+FhQUQCo3g6uaGIc8Mhamp/kK4CgoKcPPGdWRlZqJUVAp7O3sEBAahR8+eOs2zc/s2LHlhkar92+9bMHf+Ap3Xk5qaitC7d1CQn4+SkmKYmprB3sEBffr2g7198w9Ik8vliI2JQVRUJPLz8lBRUQ4ujwdjI2M4OTvDy8sb/gEBYLO1C2EnwLurV2HDt98AANw9PBB6LxJCoRAvLlqIXTu3q/o197XQFLlcDm8PV+RkZ6uubdm+EzNnzdb7vdqKIY9Nf+/rGR13QAgh5LGiVCpxMzZV1TY04MHX2bodV0Tamq+zDXydbdp7Ge2Kx+WgfycP9IdHey+FEEIIIYQQQjo8pVKJ0JvXVW2BoSE8ff3bcUWkrXn5+sPrKfyeGwqF6N6nH7r36deq93F0doWjs2ur3oMQ8mQ4GpGH366lIyxdpLEfmwX42xtjZIA1lg5wURuEIlcocT25GMej8nElsRgpRWKN8/rZGmHJABdM7WoHHke7jS+vH4zFn2E5qvatt/vAxcIQifmVWH82Gf/EFTKCKR4JdjTGFxN80d3VjHFdqVRi5+0sbLyYiqxSaYNxBhwWFvZ1xtvDPSA0aHozqrr1xeWU45vzKTgbV4AqecODYJzNBVg+xA2zezq0+uZfSZUc229lYtftbCQVVDbah8UCQpxMsHKoO0b4a/+ekEhSjR8upuJAeA7yyjSHLxrzOejjbo7nu9ljfLCtTp8DaYhd73VTJdfvZswj93IZP1ue1oatGvpSKZOjsKJK1eZxWLAQ0um4hJDGKZVK3ErMV7UNeRz42NOpwU8TH3sz+NibNd3xCWLA5SDI2QJBzq37ACGHzYavgxl8HZ6ury8hhBBCCCGE6EqpVOJWUp6qXVOfoN+lniZPY32iMZ2cLdHJ2bK9l0EIeYodPPAnNv5vA+7cvqWxH5vNRqdOwRg3YQJWrHxTbRCKXC7H5UsXcfjgAVy4cB7JSUka5w0MCsLyFSsxa85c8Hjavb9ZP+QiLiEZbu7ueBAfj48/+gAnjh2FVNpwP0PXrt2wYeOP6N2nD+O6UqnE77/9inVff4mM9PQG4wwMDPDyK6/i/Q8/hpGRUbPXFx0VhU8/+Qgnjx9DVVVVg3Gubm5Y9c4aLHrhxdbfByGR4NefN2HLH5vxID6+0T4sFgvduvfAu2vfx5ix47Seu7S0FOu//hK7d+5ATk6Oxr4mJiYYMHAQZs+dhylTn9fpc3jahIWGYuP/NqjaG3/cBKFQ2KZr+OfMaUboi5mZGSZNfq5N10AefxT8Qggh5LHy771EpOYWq9oh3o7gcihplxBCCCGEEEIIIc1z9d9zSE+tPYW7U0g3cLlUGieEEELairRagWX7onEqpkCr/golEJNdjpjscowOtEYnx8ZPvfr9ejo+Pql5k1Nd8XkVePNwHPaHZuO3WUGwNeFrPbaus3EFWLo3GppOHYvMKseUzeH4dVYnjAyoCTIRV8nx0p5onIsvVDtOJlfi16vpCE8XYfeCzjDi6/5vluOReXjtQGyjgTSPZJRIsOqveByPysOWOcFahcw0x53UUizdF43sRkJu6lIqgXsZZZi/IxJjg2ywcVoADJs4hTE6uxyzt91vMvDlkXKpHOfiC5ElklLwix6k1gtaau7Pkzr7QrMZ7endHfQ6f31/R+ShWlEbktTD1QwGXDoZjRDSuIux2UgrLFe1O7tagqtlqBwhhBBCCCGEEEKIPlyMzUZaQZ36hJsV1ScIIYSQNiSVSjFvziwc/euIVv0VCgUiIu4jIuI+JkycjJAuXRrt9+PG77F61VtaryMmOhpLl7yAHdu3Yfe+P2Fvb6/12LpOnjiOubNmoLKy8cNcACA8PAzPDhuC3fv+xLjxEwAAYrEYs2dMw6mTJ9SOk8lk+H7Dd7hz+zb+Pn4SxsbGOq/v8KGDWDR/bqOBNI+kpabi1WVLceTwIfx56EirhXrcuH4dc2fPQGZGhsZ+SqUSoXfvYMqkCZj03BRs2bYDhoaGGsdE3L+PieNGNxn48khZWRlOnTyBzIwMCn7RoLq6Gi8veQFyuRwAMG3GTIx4dmSbr2P7tq2M9vPTpjf5miBPH9rdTggh5LFRKZVh9ebjjGvTh3Rpn8UQQgghhBBCCCGkwxNXVuLTNSsZ1yZNm91OqyGEEEKeTmv+ftAg9EXAYyPIwRgOpnzwuWxUyOQoKJfhQV4lRJJqreatk9FQMyeXDW9bIexN+TDhc1ElVyC3TIaY7HJUyOSqfrdTSzFr630cf7k7BE2Ei9R3N02ENw7FqUJV3C0N4WtnBEMeG+nFEtzLEKnWJZMr8cr+GPy7oieczASM0Bc+l42uziawM+VDXKVAeLoI+eW1ASa3U0vx2ekkfDnRT6f13U4pxRuH41Alr1mElREPnZ1MYCrgIr9MhrB0ESR1AmEuJxZj/o4I7FkYAp6eN4SfjMrHq3/GMO4HAM7mAvjbGcFEwEWZpBqRWWXIrRPeciI6HwVbZfhzcRe1ayqqrMLMLfdQUME8xcvBlA9fOyHMDXlgs1gok1QjtUiMh4ViRqgHaZkKaTUuJxYzrnV1bjygqTlisssRmVX7wAKHzcK0rs3boKiN0LRSfHoqkXHtxf7OrXY/QkjHVimrxnt/3mVce763ZzuthhBCCCGEEEIIIU+jSlk13tt/h3Ht+d4e7bQaQggh5Om04tVlDUJfDA0N0TmkCxydnCDgC1BeUY78vDzExkSjtLRUq3kVSub76wKBAP7+AXB0coKJiSlkVTLkZGcjMuI+ystr31O9fu0qJowZhcvXb0IgEOj0udy8eQMvvbBIFari6eWFwMAgGAqFSHn4EKF370ChqFmXTCbDgrmzEXovEi6urozQFz6fj569esPB0RHiykrcuX0Lubm5jDW+t3oVvv9xk07ru37tKl56cTGqqmr2B9jY2KBrt+4wMzdHbk4Obt+6CYlEoup//txZPDdxPI6dPA0ej6fTvZry15HDWDhvDuN+AODq5oagoE4wNTWDSFSK8PAw5GTXHnby1+FDyM/Lw6l/zqldU2FhIcaPGYm8vDzGdUcnJwQGBsHC0hJsFhsiUSkePkxGYkICqqu121/ztPt2/deIiLgPALCwsMD6bze0+RoKCgpw8vgxxrV5Cxa1+TrI44+CXwghhLSq5z/ZjjUzh6Gbj+YNkpkFpVi4bi8SMms3f1uaCDF1UEhrL5EQQgghhBBCCCEdyOJpE7Bi9Qfo3K2Hxn7ZmRl4beFMJCc8UF2zsLTC+KkzWnuJhBBCCPlPQl4F9oXWbmYRGnDwwWgvTOtmrzZ0JSa7HOfiC7DnTnajH6/L3tQA07o5YLi/Fbo6m4LDZjXoI61W4HhkHr44k4xsUc1GpZicCnx99iE+HOOt0+fz3tEHkFYrEORgjC8m+KKnmxnj44n5lViyJwpxuRUAgEqZHOvPPYS/nTHOxReCw2ZhxRA3vDzQBUb82rfq5Qolfr6Shi/OJKuu7bydhRf6u8DLWvtTqN4/noAquRIWhlx8NNYHk0NsGSd8lkursfFiKn6+kg75f0Eo15JL8MPFVLwxTH+bwmOyy/HqAWboy7hONlg51B0B9g1P77oQX4j3jj1AalHN5qhbKaX44kyy2u/Pz5fTGKEvnZ1M8Pl4H3R3NWu0v7hKjhvJJTgelY+EvIqWfGqNKhVXaR1Y1BI2xgY6hxW1hr13s1FZJ0zJVMBFP08Lvc2/P4z5s/+MjyXsTPl6m19WrUBhRRVicspxLDIPh+7lqn4eAGBmDweMCrTR2/0IIY+/mT9ewKpxndHV3Vpjv6ziCizefAWJuSLVNUsjPp7r6d7KKySEEEIIIYQQQsiTbuYP57FqfIh29YnfLjdSn6DgF0IIIaStxMXGYvu2raq2kZERvvx6PebOX6A2dCUyIgKnTh7H1i1/NDm/g6Mj5s6bj9FjxqFnr17gcBq+RyyVSnH44AGsfW8NsjIza+4RGYGPPliLr9Z9o9Pns3L5q5BKpQgJ6YING39E3379GB9/EB+PWdOfR3R0FACgoqICn3z0IYKCO+HUyRPgcDhY/e57eP2Nt2BsXLsfQC6XY8N33+D9d9eorv2++Te8uvx1+Pj6ar2+N1euQFVVFSwtLbHum+8wfeYscLm1+y3Kysqw7qsvsOHbbyCX17yPfeniv1j/9Zd4d+0HOn0tNImMiMCi+XMZoS+Tp0zFu++9j07BwQ36nzl9CitXvIaHyTX7QK5dvYL331uj9vuz4dv1jNCXbt2647vvf0DvPn0a7S8Wi3H50kUcOXQQsbGxLfnUGlVSUoLSkhK9z1ufnb29zmFFungQH48vP/9M1f7iq3WwtbVttfups2/PblV4EQAEBgWhZ69ebb4O8vij4BdCCCGt6lzoA5wLfYAgd3uM7R2Arj7OcLI2g5HAAKIKCZKyCvHvvQQcvBwBaRVzU+z/XpkEY0P9beQkhBBCCCGEEEJIx3fp3GlcOnca/kHBGD5mAjp36wEHJ2cYCo1QLhIhJSkBV/89h6OH9kH23ykUj3y2YROMjBs+bEwIIYSQ1vFPXAGj/eUEXzzfzV7jmEAHYwQ6GOPVQW6orhPGUN/kEDu80M8ZvDrBJo3hc9mY0tUeA7wsMPHXMKQV12zC2XU7CyuHusNUoP1b5iXianR3McW+RSGM4JZHvG2E2Dm/MwZtuAVxVU3oybHIfJyIygeLBfw6IwhjOjUMlOCwWXh1sBuyS6XYerNmU5ZCCRwIy8HqZz11Wp+pgIsDL3RFoEPDf/MY87l4d6QX3K0M8dbheNX1jRdT8Xw3e7hYGGp9L3XkCiWW7ouGpKo29OWjMd5YMsBF7ZihflY44dIDE38JQ1JBJQBg87V0zO/tBHerhmv6J7b2dWVhyMW+RSEwN1R/Upchj4OhflYY6mcFSZVcbb/m2nwtA99dSNH7vPUdfKGLXgNWmiO7VIpvz6cwri3q6wQDruafQ21VyRU4FJ7LuDaju0OL5ly4MxJnYgua7Mdhs/DKIFesGk4PSBDytDkfnYXz0VkIdDLH6BAXdHW3gqOFEYQGXJSJZUjOK8PF2GwcvvMQ0mrmSZvfzO4NY4F+T4skhBBCCCGEEELI06e2PmGB0V1c0NXNCo6Wwv/qE1VIzhPV1CduN1KfmNOH6hOEEEJIGzpx4hij/f0PP2H23HkaxwR37ozgzp3x1qrVqK5Wf6jI9Bmz8OprK8Djaf67nc/nY+bsORgydBiGDh6AlIcPAQB/bP4Na957H2ZmjR+a0pji4mL06t0HJ07/wwhuecTXzw9Hjp1Al04BqKyseT//0ME/8deRQ2CxWNi1dz8mTX6uwTgOh4O33n4HmRkZ+GXTTwAAhUKBXTu34+NPP9dpfWZmZjh99gKCO3du8HETExN8+vmX8PLyxssvvai6/vWXX2D2nHlwc3fX+l7qyOVyzJ09A2KxuHb+9d9i+esr1Y4ZOWo0rly/haGDB+BBfM3+jB++/x+WvPQyPL28GvQ/cbz2dWVpaYnjp/+BhYX6/QGGhoYYOWo0Ro4azQij0ZcfN/4Pn3/6id7nre/MuQsYNHhIq8ytVCrx8ksvQvrfPuIBAwdh/sJFrXKvpuzcvo3Rnjd/Ybusgzz+KPiFEEJIm4hOyUF0So5WfVksFtbOGYHxfYNaeVWEEEIIIYQQQgjpqOKiIxEXHalVXxaLhTfWfoKR4ye38qoIIYQQUldGMTOEbUyQ5pMq62KzWTBgs9R+3N5Ut+B4O1M+PhrrjUW7/juFSibH2dgCTOmqOYimLj6XjZ+mBzYa+vKIk7kAk0PssOduNgCoNmDP7+3YaOhLXcsGuWLbrUwo/8u7uZZUrPXaHnl/tFejoS91zerhiEsPinAsKh8AIJMrsfN2Ft4d2XBzka6OReYhMb9S1Z7R3UFj6MsjlkIefpoeiFE/3QVQE3zz27V0fDGh4UlfGSW1m5b6eVpoDH2pT8BreBoa0Y5cocQr+6NRKqndiOhoxscrg1z1do+zsYUoqqw95crKiIcRAVZ6m78xhjw25vV2woI+TnCzbHn4ESGk44rJLEFMZolWfVks4N0JXTCuq/7+H0gIIYQQQgghhBASk1mMmEzt3htgsYB3J1J9ghBCCGlr6ampjPbERkJP1GGz2TAwMFD7cUdHR53W4uDggHXffIdpU2r2RZaXl+Pk8WOYOXuO1nPw+Xxs37m70dCXR1xcXDB9xkxs3fIHAKiCNJa8tLTR0Je63nhrFX79eROU/22EuPjvv1qv7ZEvvlrXaOhLXQsWLcbZs//g8MEDAACZTIbfN/+KTz//Uuf71Xfo4AHEx8Wp2vMXLNQY+vKIlZUVtu3YjX69ewCoCb7Z+P0G/G/jjw36ptV5XQ0a8ozG0Jf6BAKB1n2fJr/+vAnXr10FUPM6/+nnX8Fiqd+H1FrCw8IQEXFf1ebxeJg1Z26br4N0DPo5dokQQghRw8JEtw2SXo5W2LVmFt6YOriVVkQIIYQQQgghhJCOzNzCUqf+7l7e2LTzAF5e+U4rrYgQQggh2iqsqGq6Uysa5mcFA07tJo67aSKdxo8PtoGrFsEQA70bbsB5eWDTG6+dzAXwtBKq2jE55arNT9pwMOVjZncHrfq+OcyD0T4Yrl14f1O23sxU/ZnDZuGdER4aejN1djJBXw9zVftsXEGTYworZDqtjzTf+8cTcDOlVNVms4D/TQ3QGISkq31h2Yz2lC524HFad1uLuEqBP0Oz8fu1DGSXSpseQAh54lgYqd9g3RhPWxNse2kwVozq1EorIoQQQgghhBBCyNOmefWJIVgxKriVVkQIIYQQbRXk57fr/UeNHsMIk7l184ZO46dMnQZ3j6bf139m2PAG11a++XaT41xcXODjW3vgS1RkhE77IBydnLBg0WKt+q59/0NGe/eunVrfR5NfNv2k+jOHw8GHn3ym9diu3bph4KDa52RPnjje5Jj2fk09CdLS0vDB2ndV7bffWQ1fP792WcuO7VsZ7dFjx8HGRvPBUeTppb8dOIQQQkgjHmxfg2tRKbgalYzwxEyk5hQjr7QclRIZuBw2zI0MYWdpgp5+LnimizdG9vAHp5U3cBJCCCGEEEIIIaTjuhmfgdvXLuPW1UuIvBeG9NRkFOTlQVxZAQ6XCzNzC9jY2aNrzz7oP2QYho4cCw6H097LJoQQQp5K3jZCRvvzM8n4aVoAuK34PoBSqUSlTI5yqRwyuaLBx82FPOSV1YSFJOZX6DT3EB8rrfp5WDE/b09rQ60CYwDAw9oQSQWVAGoCKSpkchhrGawxLtgGbLZ2pxP52hkh0N4IMTk1X4MckQzpxWK4WOgW6F9XhbQa4em1YTq93MxgZ8rXaY4+Hua48bAEAJBZIkVmiQRO5szTqbxthIjMKgcA3E4txamYfIwObL9NMW8N98Bbw7UPuOmIfruajm11Qn2AmvCgAV7anzLWlLwyKS4+KGJcm6FlkJEm6yf74ZNx3qp2hVSO/HIZ7mWW4ci9XMTlVqBYXI0/bmTgQHgONkz1b9fXEyGk7UV/PRXXE3Jx/UEu7qUWIbWgDPllElRKq8HlsGEmNICdqSF6eFpjcIADng12AodNexoIIYQQQgghhBCiP9Hrnq9TnyhEakE58kViZn3CzBA9PGxq6hOdqT5BCCGEtBdfP39Ge+17a7Btxy5wua33uL5SqURFRQXKysogkzY8zMLS0hI5OTWHvcTFxek094iRI7Xq5+XlzWj7+PpqFRgDAN7ePngQHw8AqKysRHl5OUxMTLQa+9yUqWBr+e+egMBABAd3RmRkBAAgOysLqSkpcHN312p8Y8rLy3Hn9i1Vu1//AXBw0O197IGDBuHK5UsAgPS0NKSnp8PFxYXRx8/PH+HhYQCA69eu4ujff2HCxEnNXndLrf3gI6z94KN2u39LrXh1GcrKygAAfv7+ePudNe2yDqlUij/37WVcm79gYbushXQMFPxCCCGkVXE5HAwO8cLgEK/2XgohhBBCCCGEEEKeAFwuF/0GD0W/wUPbeymEEEIIacKYIBt8djoJ0uqaAJZjkXmIzi7D7J6OGBlgDU9rYRMzNK1arsCVpGIcj8pHRGYZEvMrVfdrSom4Wqd71Q+yUcdEwAyd87Yx0voepgLmW/hlEu2DX7o4m2p9n0f9HwW/AMD9jLIWBb+EpotQrag9mcvFQoD0YrFOcxhwmME1qUXiBsEvk0PsVMEvCiXwwu4ojPC3xtQudhjkY9nga0ha5lB4Dj4+lci4NreXI1YOddfrfQ6E5zBeP12cTeBvb9ziea2NG56U6w9goLclXhvshn2h2Xj36ANIqhQQSarx0p5obJ8XjGd8tQt6IoR0fFwOG4P8HTDIv+VhU4QQQgghhBBCCCHNQfUJQgghpOOYOPk5vLt6FaT/BbAcOvAnIu7fw8LFL2D8+Inw9vFp8T2qq6tx4fw5HDl0EOFhYYiLi1XdryklxcU63cuvXpCNOmZmZs0aBwCmpsyxIpFI6+CXHj17aX2fmv49VcEvABAaerdFwS+3b91EdXXt3hI3N3ekpqToNIeBAfM964fJSQ2CX6bNnKkKflEoFJjx/BSMHTceM2fPwbDhIxp8/Yl6e3fvwulTJwEALBYLP/78a4PvQVs5dvRvFBXVHoBj7+CAkaNGt8taSMdAO54IIYQQQgghhBBCCCGEEEIIIYTonYMZH++N9MQHJ2pDI5ILxPj0VBI+PZUEe1MD9HQzR083M/T1MEegvRFYLJaGGZmuJhXj3aMPkJhf2az1lUl0C34xM9Tu7XUum/k5mNYLgtFlbLVCuxAbAPCw0i20xcOa2b+gokqn8fVllTI3mv0ZloM/w3JaNGdJZcPv0cK+zjgRlY/QdBEAQKkE/oktwD+xBeCwWQiwN0IPVzP0dq95Xdma8Fu0hqfZ6Zh8rDwUB2VtHgue62KHLyf46v1e+0OZr5UZ3dvmAYcZ3R1gbcTDvB2RAIBqhRKvH4zDjbf6QGig/c8uIYQQQgghhBBCCCGEEEIIIeTJ5+TkhM+++Apvv7lSdS3hwQO8+84qvPvOKjg4OqJf/wHo27cfBg4ajODOnXXaB3Hx3wt4ffmriI+La9b6SkWlOvU3NzfXqh+Xy9wvUT/MRZex1VXa703w8vLWui8AeNUL3snPy9NpfH0Z6emM9q6d27Fr5/YWzVk3COSRl5e9iiOHDuH2rZsAAKVSiePHjuL4saPgcDgIDu6M3n37ov+AgRg4aDDs7e1btIYnVX5+PuNnc8HCRRgwYGC7rWfn9m2M9uw5c8Hh0D4Eoh67vRdACCGEEEIIIYQQQgghhBBCCCHkyfRCfxf8OC0ANsYNT8/JEclwLDIPHxxPwIgf7qDnuhv44kwSCsplTc575H4uZm693+zQFwBQKJvuUxdb+71Y9cY1c6COjPm6nftiWq9/qbhlwS8llS0b35hyWcPgFz6Xjf2Lu2BWDwdw6n1T5AolorLKse1mJl7eF4OuX13HpF/DcPheDuS6fsOfchcTivDyvhhU1/m6jQmywfdTA8Bu7g+DGnfTShk/ywIeG5NC7PR6D02G+1tjTJCNqp1fLsPB8JaFFhFCCCGEEEIIIYQQQgghhBBCnkyvLl+BLdt3ws6u4Xua2VlZOHTgT7z1xuvo3aMrfL3c8f57a5CnRQDJ/n17MW70yGaHvgCAQofDZQCAzW5ezEBzx+nK1NRUp/5m9QJpSkqKW3T/ouKGIS0tVV5W1uAan8/HyTNnsXDR4gbBIHK5HPfuhePXnzdh3uyZ8HR1wrAhg7B3z27I5XK9r68je3PlChQWFgIA7Ozs8PlX69ptLZmZmTh39h/GtfkLFrXTakhHodvOL0IIIYQQQgghhBBCCCGEEEIIIUQHz3Wxx6hAGxyPysPxyHzcSilBmbTh5pOsUil+vJSGrTcy8eVEX0zt2vgJRalFYrx5KI4R5GFvaoDnutijl5sZ3C0NYWtqAAGXDQGPuSGm17obyCiR6PcTJACAKrn+g1WUaqYUGnDwzXP+eHWwG/4My8b5+EJEZ5c3CPNRKoHbqaW4nVqKX6+m49eZneBuZajXNZaKqyCSNAyo0TcbY4MGr+fWcvNhCRbtioS0unZT4FBfS2yaHtggbEcf9odmM9pjgmxgKmjb7SwTO9viZHS+qn0poQjzeju16RoIIYQQQgghhBBCCCGEEEIIIR3DzFmzMXHSZBw+eACHDx3EtatXIBKJGvTLSE/HN+u+xi+bfsL3P/yEWXPmNjrfw+RkLH1xMSPIw8HRETNnzUa//gPg6ekFewcHGBoaQiAQMMb6eXsgLTVVv58gAQBUyZo+uEhXSjUbIYyMjLDp1814a9Vq7Nq5HadPnsT9+/cahPkolUpcv3YV169dxQ//24Bde/fD08tLr2ssKSlBaUmJXudsjJ29fYPXc3M9iI/Hgf37VO3XXl8JUWkpRKWlGseVV5Qz2gWFBUhNSVG1DYVC2Nra6rye3Tu3M753ffv1h4+vr87zkKcLBb8QQgghhBBCCCGEEEIIIYQQQghpVUIDDqZ1c8C0bg6QK5SIzSlHaJoIt1JKcDmxGEWVVaq+FTI5VhyMhYDLxrjghpsnfrqUBkmdQIqxQTbYOC0AhlqEYpRLWz+go73o+rmJ6vU3M+S16P4WQub4ZYNcsXaUfjcX1eduZYhVIzyxaoQnyiTVCM8Q4XZKKW4+LMHt1FJU10mCicwqx7Q/7uHMqz0arLUlNl/LwHcXUvQ2nzoHX+iCfp4WrX6fsPRSzNsRAUlV7c/YAE9z/D67Ewy4+j+1TVwlx9EI5ul2M7o76P0+TfGyFjLaqUXiNl8DIYQQQgghhBBCCCGEEEIIIaTjEAqFmDNvPubMmw+5XI6oyEjcunkD165dxYVzZ1FQUKDqW15ejhcWLYDA0BDPTZnaYK5v138NiaT2EJtJz03Blm07YGjY9MEmZY0EzjwpGgvT0aRUxAz5MDdv2XvslpZWjPYbb72Nz7/8ukVzNsXTywsffPQJPvjoE4hEIty9cxvXr13FlcuXcf3aVVRX1+71CA8Pw+iRw3HjdigsLS31toYfN/4Pn3/6id7mU+fMuQsYNHiIXuYSi5nv8a9dsxpr16zWeZ5331mFd99ZpWqPmzARBw4d0XmenTu2M9rzFyzUeQ7y9NH/rhxCCCGEEEIIIYQQQgghhBBCCCFEDQ6bhU6OJpjfxwmbZgQh4t3+2LOgM7q5mKr6KJXAhycTIVc0POnobFzt5igTPgf/m+qvVeiLuEoOkeTJDX55WKhbUMXDAmZ/a6OWhaFYGzPHF5Tr/+QrTUwEXAzytsRbwz1w8MWuiHivPz4a4w0zQe15OBklEvxyJa1N19WRRGaVYfbWCJRLa0+R6+Vmhm3zOkOgxc9Yc5yIykdZnfu5WgjQ39O8Ve6lCY/DYrSl1Y2fskYIIYQQQgghhBBCCCGEEEIIIfVxOByEdOmCJUtfxvadu5GamYOjJ06hZ6/eqj5KpRKr3noDcrm8wfgTJ46r/mxqaorNf2zVKvRFLBajtLS0yX4dVVJSom79ExIYbRvbhocN6cLWzo7Rzs/Lb9F8ujI1NcXQYcOx9oOPcObcBaRl5eLr9d/C3Nxc1SctNRX/++6bNl0X0ezq1StIrPNaNDY2xpTnp7XjikhHwW26CyGEEEIeB3vOh+GVjYdU7Z+WT8GsYd3acUXkSRKZnIWEzAJkF9UkoTpYmsLH2QbBHm1/qiYhhBBCCCGEkMfXoT078M6rL6jaX//4O6bMmteOKyKtJT83B8mJD5CdmY6iggJIxJXg8ngwNTWHo4srOnXpBksr6/ZeJiHkCcFmszDE1wr9PC0w/pdQRGaVAwCyS6WIzCpDF+faQJhKmRy5ZbWBIr3czWDE1+5t73vpIjSSI/PECE8XYXKIXdMd/3Mvg3kyVmcnkxbdv4erGVismtCeR+tpT+aGPCwZ4IKebmYY90uoal1nYguwZqRXu67tcRSfW4GZW+6jtE44UldnE+yc3xlCg9YJfQGA/aHZjPa0bvZgsVhqereebJGU0a4fZEQIIaRp+24kYfmOG6r2xnl9MaMv/Z1Lmk9aJUdCrggPsktQUCZFhbQKRnweLIwMEOhkgQBHc7DZ+v13Q2JOKWKzSpFTUglptRwO5kK425igm7tVu/wbhRBCCCGEEEKI9vZdT8LyHddV7Y3z+mFGP6pNPIlyS8VIyhUhs7gChWUSiGVycDlsmAl5cLY0RoibJayMBXq7X55IjNtJ+cgrFaNMIoOFER/2ZkJ087CGtYn+7kMIebKw2WyMeHYkBg95BkMG9EN4eBgAIDMjA+FhYejRs6eqb0VFBXKya9837dd/AIyNjbW6z907t6FQKPS7+MfIndu3MH3GTK37371zh9Hu1q17i+7fu09fsFgsKP/bcHDnzq0WzddSFhYWWP76SvTt1x+DB/RVrev4saP45LMv2nVtpNbObVsZ7eemTNX6Z5o83Sj4hRBCCCHkMVItlyM2LQ/hCRkIT8xEeGImYlJzUVVdm+b6zoyhWD1zWIvvpVAo8OvxG9h6+jYSMgsa7ePjZI1Fo3tjydg+YLPZzbpPVmEpwhMyEZaQgXuJmQhPykRxWe1Jsi625ojY/Haz5iaEEEIIIYQQQoh+FBcVYvcfvyD01g1E3QtFcVFhk2M6d+uBaXMXY+rs+eBydX/LSaFQIDkhHpH3QhEZXvNfTOQ9SCUSVZ/nZs7Fup/+0HluQkjHZMBl47kudqrgFwBIK5Iwgl9EdUIpAMBEy9AXADgQntvyRT7GTkTl46Mx3lo9/JqQV4GYnApV287EAK6WTZ8Wpom1sQEC7Y0RnV3z/UvIr0RUVhk6ObYsUKalurqYwt/OCLH/fb5pxZImRujmreEeeGu4h17nbGvJBZWYvuUeiiqrVNc6ORpj98IQmAhab1tJerEY1x+WqNpsFjCte/sE0l9KKGK0PayE7bIOQggh5HFXLVcgLrsU91IKcC+tCPdSChGbVYIqee2DBW+NDcaqcSHNmv9BdimOh6fhSnwO7ibnQ1qt/oEFEwEPz/f2wJKh/vC0NVXbTxv7byZj84U4RKQXNfpxJwshZvbzwoqRncDntV4oHiGEEEIIIYQQQhoqKpdi66V43E7Kx/3UQhRVSJsc09XNCnMG+GBmPy9wObo/B6FUKnHyXjo2no7CvbRC1QEDdXHYLAz0t8drzwZhoD8duEsIaZyBgQGmz5ylCn4BgJSUh4zgl9LSUsYYUzMzreffvXNHyxf5GDty+BDWffOdVs+0xcXGIjIyQtW2d3CAu0fL3su3tbVF584huH//nuoe9+/dQ0iXLi2at6V69uqFoKBOiIqKBACkPHyo1/nXfvAR1n7wkV7nbG0hXbpAXKV7CNKLixZi187tqvZvv2/B3PkLmr2OiooKHD50kHFt3oJFzZ6PPF0o+IUQQggh5DHwx6lb2P/vPUQ9zIZYVtX0gBbKLCjFC9/ux82YVI39EjILsOb3Ezh6PRq/vzUNjlbaFQ+iU3Lw2a6zCE/MQG5xedMDCCGEEEIIIYQQ0q5SkhLxvy8/1mlMRNhdRITdxe4/fsa3v26Hb0CQVuNO/X0Iu/74BVH3wlBRXtac5RJCnmCcept1eFxmiIlpvRCKpIJKreaNzSnH4Xs5LVvcYy5bJMXe0GzM7unYZN9vzjE3/Uzpaq+XNSzo44S3j8Sr2p+cSsLehSHgaBFG05rq3t+gGZt7n2QZJRJM++Me8spkqmt+tkbYuzAE5oa8Vr33vtAcxkbpAV4WcDZv+5MxC8pl2H0nm3FtRIBVm6+DEEIIeZxtvfQAB24nIzq9GOIqedMDmmHM+tO4m9z4oTWNKZNUYculB9h9LRHvjA/BKyMCwWLp9u/O0koZXttxHafvZ2jsl1lciW9OROJEeDp+e2EA/BzMdboPIYQQQgghhBBCmi85T4Svj93XaUx4aiHCUwux5VI8fl40AP6O5lqPLa2UYcnvV/BvTJbGfnKFEhdjsnEpNhsLB/nh02k9wKP3oQghjah/oJaBgQGjbW5uzmgnxMdDG1GRkdi7Z3eL1va4y8rMxLYtf2DRCy822ffTTz5itGfNnqOXNSxZ+jJeefklVXvNO2/j2MnT4HDaNyS87uuq/muKtJ9DB/5EeXnts5Q+vr7oP2BAO66IdCT0L0lCCCGEkMfAhfAE3IlPa5PQl9IKCaZ+vK1B6IuLrTlG9vTD2N4B8Ha0ZnzsRkwKnv94O8oqm07HBoCUnCKcvhNHoS+EEEIIIYQQQkgHZm1rhx59+uPZcRMxcdosjBw3CZ26dIMBn8/oFxsVgdnjhyMuOkLNTEyhN6/j1tVLFPpCyFNg1+0sZJZItO4vVyjx1/1cxjUfGyNGW2jAgYeVoaodmVWOq0nFGufNLpXixT1RkMkbOYrvCfPZqSTEZGuuy+69m41jUfmqNo/DwrxeTYfFaGN6N3u4W9Z+f64mFePtI/GQVet2qlJCXgVuPixpcD2jRII/w7J1mi8mu5zxNfGxEeq0lidZXpkU0/+4h6zS2tq/p7Uh9i8OgZVR624MUyqVOBDGDGOa0b1lp2H+djUdRZW6vc9SXFmFeTsiIJJUq665Wggw1JeCXwghhJC6/o3Nwt3kglYLfQGA5NzG6wTedqYYEuCA53q6Y1RnZ7hYMn9HkFYr8MmRcLz7512d7lclV2Dhr5cahL7YmgowNNAR47q6ItDJnPGx2KwSTNt4Adkl2gVQEkIIIYQQQgghpHXYmArQ29sWY7q4YGpvD4zt6ooQV0vwuczHZaMzijHp238QnaH5/cRHRGIZxq0/3SD0xYjPxeD/6hPPBDrCtE54vlIJbLkUjxU7rkOpfPLfjyTkaffH5t+Qnp6udX+5XI79+/Yyrvn7BzDaQqEQXt7eqnZ4eBgu/ntB47yZmZmYNeN5yGQyjf2eBO+teQeREZr3pW3fugWHDx5QtXk8Hl5cslQv95+3YCE8vbxU7X8vnMcrS5fo/LWPi43F1SuXG1xPS0vDrh3bdZovMiICERG1oWh+9V5TpP3s2L6N0Z47f0G7rIN0TNymuxBCCCGEkPZiZiSAkcAAWYUivc350oY/EZeWx7jHxlcnY3zfIMbpV5fuJ2HZ9wdV945JzcWy7w9i55rZzb43l8OGh70lEjK1P6WLEEIIIYQQQgghbcPe0RlDR41Fv0HPoHvvfrCxs2+0X5lIhEN7tuP7rz5BmagUAFBcVIg3lszH3xdvg8fjNTquKUIjI1ha2SAjLaW5nwIh5DGz7VYm3j36AM/4WmJMkA2G+lrBxqTxMImEvAp8fDIRYem1tdCuzibwbiSkY3ywLTZerA22XrInCusm+WFsJxtGjbNarsDxqHx8eioJ2SIpBFw2OGwWKmSt97BqezI35KJEXI3nfw/Hx+N8MDnEDhx27dejXFqNHy+l4afLaYxxrw52g2udsJaW4HLY+HVWECb9GgZxVU04y77QbERkirB8iDtGBVrDgNv4+TTpxWKcjy/Cyag8XE0uwRtD3dHHw5zRp6SyCq8fjMPnp5MxrpMNxgTZoLurKQS8hidpyRVKnIrOx9rjCVDU2WM7tWvjf789bUrFVZix5T4eFopV1yyFPHw3xR/SagXSi8UaRjPxuWzYmvCb7ljH1aRiZNQJhjI35GJ0kI1Oc9T3+/UMfHP+ISYE22J8sC16uZvBsJHXBgAUVVbh8L1cbPw3BQUVtWExLBbw+QTfBhvDCSGEENI4M0MDCPlcvQahsFjAAF97zOjriSEBjrAxFTToczMxD2v/vIuI9CLVtT8uxiPA0RzzBvpodZ8PDobi6oPa4Ek+l43PpvXArH7ejNO576cW4rXt1xGXXVMDyS6pxPxfLuL0qtFg1/n3NiGEEEIIIYQQQlqPo4UQzwY7Y6C/PXp52cLOrPH3tsrEMuy9noR1x+9DJK6p/xdVSLFsy1Wce28s43f+xry69Rri/6sBAACPw8bqCV2wZKg/+HXec6iSK7DjSgI+ORSqCso9eOshfO3N8Pro4JZ+uoSQx9hvv/yM15e/ipGjRmPipMl4dtRo2NnZNdo3LjYWq1e9hTu3b6mu9ejZC75+fg36Tpn6PNZ99aWqPWv68/jx518x+bkpzH0Q1dU4fOgg1rzzNrIyMyEQCMDlclFe/mQe3G1hYYHi4mKMGjEU67/dgOkzZ4HDqf3/cVlZGb5Z9xW+Xb+OMe7td1bD3cNDL2vgcrnYvfdPDBsyEJWVNbXw7du2Iiw0FKvWvIsJEyfBwKDxvTCpKSk4feok/jpyGBf/vYD33v8AAwYOYvQpLirCi4sXYu27qzF5ylRMmvwcevfpC4GgYW1cLpfj77+O4M3Xl0OhqD0wZ/acuXr5XEnLJCUm4trVK6o2h8PBnLnz23FFpKOh4BdCCCGEkMeEscAAwZ6O6OrthK4+Tujq7QRPByt8ve8Cvt6nOalVW5fuJ+HMnXhVm8/j4thnixHs2fA018EhXjj99Ut45o2fUCiq+cX0+M0YXIt+iP5BTf/yy2az4Otkgy7eNZ9LF28ndPZ0QF5xOUKWfKOXz4cQQgghhBBCCCH6Edy1O65GJWvV18TUFAuWvoY+Awdj2qjBqKyoAAA8iI3Gqb8PYsLUmU3OwRcI4B/UGcFduyO4S3cEd+0Ob78AHNm3C++8+kKLPhdCyOOlWqHE2bhCnI0rBAA4mPLhZSOEuSEXfC4bIkk1EvMrGeETACDgsvH1pIabnQDgpQEu2Hs3G/nlNacdlYirsWRvNBxM+Qh2MoGRAQdFlTLczyhDibhaNe7jsd744VLaExv88vFYH7x5OA7F4mosPxCLj08moouzCUz4XOSXyxCaJoKkWsEY09fDHCuGuOl1HcGOJvhlZhBe3heDyv++1jE5FVi6LxoCLhtBjsawNTaA0ICDcqkcxZVVSMirQHGd71VT8stl2HozE1tvZoLLZsHHVghHMz5MBTwolUrkl8sQlVWOUglzzp5uZpjTq2E9/GkUnV2OuNwKxrWiyipM+jVc57n6epjj0ItddRqzLzSH0Z4UYqeXsJVyqRx77mZjz91scNgseFkbwtFMAFMBF2xWzccfForxsLCSEQgE1Dxkvm6SH4b5WbV4HYQQQsiTyIjPRbCLJULcLNHVzQpd3KzgYWOC9Sci8M2JyBbPz+GwMK23J94YEwxPWxONfft42+LE2yMxe9O/uBxX+++KL/6+h+d6usNYoDmUNjGnFNsuP1C1WSxg20uDMayTU4O+IW5WOPbWSIz6+hSS8soAAPdSi/DnrWTM6OvVoD8hhBBCCCGEEEL0q4ubFe59OUWrviaGBlgyLAD9/ewxdv1pVEpr3iuKzSrB0dBUTOml/jmIc5GZOB2RoWqzWMDvLw7C6C4uDfryOGwsHuIHX3tTTNt4HvL/3nT436lIzOznBTuzhodbEEKeHNXV1Thx/BhOHD8GAHB0coKfnz/MLSwg4AsgEpUiLi4WSYmJjHECgQA/bvql0TlXrHwT27duQW5uTVh1cXExZs+YBkcnJ3Tr1h1GRsYoLCxA6N07KC4uVo1b/+0GrF/31RMb/LL+2w1YuuQFFBUVYfHC+Vi96i1079ETpmZmyM3Jwa2bNyCRSBhjBg4ajHfWvKfXdXTp2hU79+zDvNkzUfHfXrnIyAjMnTUDAoEAIV26ws7eHkZCI5SVl6GosBBxsTEoKipqYuZaubm5+GXTT/hl00/gcrnw9w+As4sLzMzMoYQSuTk5uH8vHCUlJYxxffv1x+IXl+jz0yXNtGP7Vkb72ZGj4ODg0E6rIR0RBb8QQgghhDwGNiybBGtTIdjs1j1B8vPdZxntt6YNaTT05REXG3N8sXgsXtpwQHXts11ncepLzb8QDurshdQ978PYULcTPgkhhBBCCCGEENI+uFzd3zLyD+qMRctex4/rP1ddO3viaJPBLy+/uRqrP/26WfckhHR82SIpskVSjX1sTQyweVYndHJs/GFPCyEP2+YGY862+4ywEHVzs1nAe6O8MLe3E364lNayT+Ax1sfDDBufD8DrB2MhkytRWFGF8/HqNxEN8LLAtrnBMNBD2EZ9I/ytceLl7li6NxrxebXhIpJqBULTRFrNYWao3d8T1QolYnMqEJtTobHfcD8rbJoRCA6bpbEfaX0iSTVOxeQzrs3orv/NTnKFEg/yKvEgr7LJvm6WAnw50Q9DfCz1vg5CCCHkSfDNrN6wNhaA3Yr/ljq9ahRcrIy17s/ncfDzwgHo/eHfKJfUnuB9IToLE7prDjdcfyJC9UAWAMzu591o6MsjZkIDbJjbFxO+/ad2juMReL63BzitvM+DEEIIIYQQQgh52nE5uv/uHeRsgZeHB+LbExGqa6fupWsMfvnhnyhGe84An0ZDX+oa6O+ApcMC8NPZGABApUyOb05EYv2s3jqvmRDScWVlZiIrM1NjH3t7e+zZfxAhXbo0+nFLS0scOPw3Jo0fwwgLUTc3m83GZ19+hReWvIT1675q0fofZwMGDsIf23bgxUULIJPJkJ+fj9OnTqrt/8zQYThw+C8YGBjofS1jxo7D5Ws3MXf2DMRER6uuSyQS3Lp5Q6s5zMzMtepXXV2NqKhIREVpDl0fPWYstu/aAw6Ho9W8pPUoFArs3rWTcW3egoXttBrSUdE7ToQQQgghjwFbc+NWD31Jzi7Enfh0VVvI52HJuL5Njps6qDOcrM1U7ZsxqUjLLdYwAjAR8in0hRBCCCGEEEIIeQoMHj6K0U5LSW5yjJW1DYW+EPKU+Hl6INaM9EQ/D3MY8pquf7pZCvDmMHdcfaM3erqZaezb1cUUZ17riQnBtmqDPHgcFob7W+Hvl7rh5YGuzfocOppJIXY4sawHng2wBlfN18XJnI+vJvpi/6IQCA1ab/OPn50Rzi/viV9nBqG3u5na9TzCYbPQzcUUK4e648obvfFi/4Ybaf3sjLBrfmcs6OMEHxshWE08d8xmAQM8zfHHnE7YMb8zjPn098/j4O/7uZBUKVTtQAdjdHZqPOhJFz9OD8CyQa4IdjQGj9P0Q+lcNgt9Pczx3RR/XFjRi0JfCCGEEA1sTQ1bNfQFgE6hL4/YmAowtt4DWFcf5GocUy6pwqn7zNO7X302sMl79fG2RU9PG1U7vagCNxPzdFwxIYQQQgghhBBC2sqwIOYBuSkFZWr7llRIcSuRGVq/bHjT9QIAeGlYAOP9yiN3HkJWLddhpYSQjmT7rj345PMvMGjwEAiFwib7e3h6Yu0HHyIiJh59+/XT2Ldnr164cScMU6dNVxvkwePxMGbsOFy4dBUr33irWZ9DRzNt+gxcuX4L48ZPULvnzMXVFRt/3IQTp/+BkZFRq60lMCgId8LuY9fe/eg/YGCTe+A4HA569uqNd9e+j4joOLy24vVG5/zr2Am89PIy+AcEgNXERgg2m40hzwzF/oOHcfjvYzAxafl77aTlzp87i8yM2vcerK2tMXbc+HZcEemIaFcTIYQ8pbILRYh8mI3U3GKUiaVQKpUQ8nmwMjWCm50FAt3sYSLUPbQhp0iEuLQ8pOQWobRCArlCCXMjAWzNjdHd1wUOVqZ6/1yKyypxMzYV2YUiFJeLYWkiRA9fZwR7Omocp1QqEZaQgciH2SgUVcJIYAAXG3MM7OwJU6FAb+srFFXgVmwasotEEFVIYGdhAn9XW3TzcdbbPXSRlleM8IRMFIgqUFIuhqlQAHtLE/Tyd4WdRfP/oS+XKxCXnoeY1FwUlJajQiIDl8OBkcAATtam8HCwgp+zTauHmxD1Tt6KZbTH9gnU6rXOZrMxbUgXbDh4SXXt+M0YLJvYX+9rJIQQQgghhDxdcrOzEBt1H+mpKSgvE0GpVMLQUAhLa2u4uHrAN7ATjJvxplReTjYS4mKQnvIQIlEJ5HI5zMwtYG1ji5DuvWDnoLlm0BwlxUUIvXUdudlZKCkugoWlFUK690RgcBeN45RKJSLC7iI28j6KigogFBrBycUVfQY+AxNT/dVRigoLEHb7BnKzs1AmKoWNrT18/APRuVsPvd1DF5npqYgIu4uiwgKUlhTDxNQMtnb26NarL2zs7Js9r1wuR2J8DOJjolCYn4/KinJweTwIjYxh7+gENw8vePsFUH1Cj8wtLBjtyorydloJIeRx5GNrBB9bI7w22A3VcgUS8iuRUihGVqkUFbJqAICRARcOpnwEOBjBw6rpTVF1OZsL8MvMIBRWyHA7pRQZJRKIq+SwMjKAnYkBuruawULIY4y5varpMOxH/jc1AP+bGqDTmgDAxcIQWV88o/O4ltyzriAHY2ybG4yCchnuppUiRyRDmbQa1kYG8LMToquzaZMbheqa3t0B07s7NGstbDYL44NtMT7YFhXSaoSmi5BdKkVxZRWk1QoYGXBgacSDp7UQPjZCGDURzMLjsDHUzwpD/awAAKXiKsTlViC9WILCChnEMgUMuGyYCrjwsDJEkKMxzA15Gud8WvXztGj267Sl5vZ2wtzeTnqft5ebOXq5mQPwgqRKjgd5lUgrEiO3TIZKmRxKKGFkwIWZIRee1oYItDeGgEcnnxHyuMopqURURjFSC8pRLqmCUgkYGnBgZSKAq5UxAp3MYSzQ/f/xuaWViMsqRWpBOUrFMigUSpgJDWBjKkB3d2vYm+v27xFtFFdIcTspH9kllSipkMHC2ADd3K0R7KI5cEqpVCI8tRBR6cUoKpdCyOfC2dIIA/3sYGKov5MqC8sluJOUj+wSMcokMtiaGsLPwQxd3a31dg9dpBeW415qIQrKpCitlMHEkAc7M0P09LSBnZlhs+eVKxSIzy5FbGYJCsokqJBWg8thw4jPhaOFEB42JvC1N2v1cBOif8Eulth/szaINqe0UmP/f2OyIamqffiqp6cNPG21q8NN7+OJO8m1D4GdvJeO/r7Nr2URQgghhBBCHl85JZWISi9GamE5yiWy/2oTXFgZ8+FqbYxAJ4sW1ibKUFpZBYVSATMhHzYmAnT3aM3aRB6yS8QoqZDCwoiPbh5a1iZSChGVUVRTmzDgwtnKCAP97FupNlGJMnFVTW3CsZ1rEymFKCiX/FebMGil2kTVf7UJHhzNhfCwpdqEvlkYMZ+JqpBWq+17OykfCqVS1Xa1MoKXnXb1AntzIfwdzRGdUXO4rkhchcuxORgerP/3Qggh7c8/IAD+AQF4e9VqVFdXIy42FklJicjMyEB5eU3AlLGxCRydnBAc3Ble3t46ze/q6oqdu/ei4PsfcO3qFaSlpkIsroS1tQ0cHB3Ru09fWFoy/w6PT3yo9fybt2zF5i1bdVoTALi5u0Nc53APXTT3nnV1DgnBgcN/IS8vD7du3kBWZiZEZSLY2tgiIDAIPXv10mkfxNz5CzB3/oJmrYXNZmPK1OcxZerzKC8vx+1bN5GZkYHCokJIJRIYGRnDytoaPj6+8A8IgLGx5tBzHo+HkaNGY+So0QCAkpISREdFITXlIfLz8yEWV8KAz4eZqRm8fXzQOaQLLOrt2SPNp4/XJwCMeHZks39GCHmEgl8IIeQpc+RqJDb9fQ13H6Rr7MdmsxDoZocxvQLwyqQBasMh5HIFrkY9xF/XInHpfhIe5hRpnNff1RavTOyP6UO6gsfVbiPlsu8PYu+FcFX7/m9vwdXOAgkZ+fhizzmcuh0HaVXDAkyIlyPWvzQePf2Yp3gqlUpsPX0b3x28hMyC0gbjDLgcLBnXF6tnDoORoOmCpLr1xaTm4qu953H6ThyqGknrdbE1xxtTB2P+sz11+sWiOSSyKvxx6ha2n7mDhMyCRvuwWCx09XbE29OHYlRPf63nLq2QYMPBS9j3bxhyizU/2GNiyEffIHfMHNoVk/oH6/Q5kJa7EJ7AaPfv5KH12AGdPBjBL+fDHlDwCyGEEEIIIaTZThw5gC2bvsf90Nsa+7HZbPgFdsKw0eOx+JWVaoNQ5HI5bl29hFN/H8K1SxeQ9jBJ47w+/oFYtOx1TJo+GzyedhuxVr2yGIf37lS1L957AGdXdyQnxGPDFx/h/OnjkEmlDcYFhXTFR+s2omvP3ozrSqUSe7dtxs/ffY3szIZ1Gp6BAea9+ApWrP4AQi1OoFC3vgcxUfj+q09w4cwJVFVVNRjn5OKGl1e+g+nzF7d6fUIqkWDXH79g/47fkZzwoNE+LBYLwV2749W338PQkWO1nrtMVIqfN3yNI/t2IT83R2NfI2MT9Oo3EJNnzMGYSVN1+hxIQ5npaYy2jV3zggEIIU8+LoeNAHtjBNhr3tDSHFZGBhgdZKP3eTs6a2MDjAp8fL4uRnwuBnlr3kSuKzNDHnq7m6O3u16nJU8AAY+Dzk4m6OxEp5sR0tH8HZqKX87FIjSl8fe1H2GzWAhwMseozs5YNjxA7cNGcoUC1x7k4mhYGi7HZSMlX/N72v4OZlg6PADP9/YEj6NdaOhr268zQifufjYJrlbGSMwpxVfH7uNMRAak1Q03enZ2scRXM3qihyfz72ulUontVxLw/ekoZBY3DLAw4LKxeIgfVo0LaTI0TdP6YjNLsO74ffwTmYkqecP1uVgaYcWoTpg7wLv19zRUybH1Ujx2Xk1EYq6o0T4sFtDF1Qpvjg3Gs8HaH7QjEsvw/elo7L+ZhDyRRGNfYwEPfb1tMb2PJyZ0d9PpcyDth1PvgbiqRn7e6roYm8Vo9/Ox0/pe/X2ZfS9EZ6npSQghhBBCCOmo/r6bgl/OxyL0oZa1iRAX7WoToam4HJeDlPwyjfP6O5ph6bBAPN9Hh9rEtmv1fvefDFfr/2oTR+/jTER647UJV0t8NaOX+trEqUgNtQl/rBrfGUb8pvdcqFtfbGYx1h2PwD8RGeprE6M7Ye4An7arTVxJ0KI20RnPdta1NhGF/TeSkScSa+xrLOChr48tpvfxotqEHqQXMmuBdqbqg3uyS5ivdT9Hc53u5edgpgp+AYDz0ZkU/ELIU4DL5aJTcDA6Bev/GTlra2tMnDRZ7/N2dLa2thg/YWJ7L0PF2NgYQ4cN1+uc5ubm6D9gAPoPGKDXeQkhjz8KfiGEkKeEtKoaL3yzH8dvxmjVX6FQIuphDqIe5mBcn0AEezZ+EvYvx69j7ZZTWq8jLi0Pr/1wBLvPh2Hbqpmws2jeZsvTd+KweP0+VEobPrD0yP2kLIx793dsXTUTY3rXnI4pllZhwbq9+OduvNpxsmo5fvzrKu4+SMeBD+bD2JCvtq86f1+LwksbDjQaSPNIel4JVm76G0evR2PXu7Mh5Osv9bquW7GpWLR+P7IKG4bc1KVUKhGWkImZn+3EhL5B+GXl8zBsohAb+TAbz3+8rcnAl0fKxFL8czceWYWlFPzSDmJTcxnt+qFImtTvG5eep5c1EUIIIYQQQp4uUqkUK1+cg3+O/61Vf4VCgdioCMRGReDZcRMRGNyl0X7bfvkBX76/Sut1JMTFYM3yJTi0Zzt+2LoXNnbNO5X3wpkTWLF4NsSV6k8Rjr4fjlnjh+GHrXsxfPR4AIBELMZrC2fi339Oqh1XJZPhj5824H7obfzx5zEYNXHqQ2NO/X0Iby5d0GggzSOZ6alY+8YynDp6GL/sOghDof5PDwOAsFs3sHzxbORkZWjsp1QqERF2F0tmTsbI8ZPx7S/bIDDUfGJWbNR9LHp+fJOBL49UlJfh339OIicrg4Jf9OCvP3cz2r37D2qnlRBCCCGEEEI6MmmVHC9tuYqT9zQfYvOIQqlEdEYxojOKMaaLi9oTqn+7EIcPD4VpvY647FK8vvMm9l5Pwu8vDmr2Kc7/RGZgye9XUClreEjMIxHpRZi04Sx+f2EgRoW4AADEsmq8sPkKzkZlqh0nq1bg53OxCHtYgL2vDm3W6eLHwlKxbOu1Rh/6eiS9qAJv7bmFY+Fp2L50MIQGrbPV8HZSPpb8cQVZjTxIVpdSCYSnFmLOposY19UVPy3oB8Mm1hSVUYwZP5xvMvDlkXJJFc5GZSKrpJIerupA6j802dTPbWxWCaPdw1P7E+S97ExhacRHUUVNvS2loBzSKjn4PO0OvyKEEEIIIYQ8vqRVcrz0x5XWqU0cDNV6HXFZpXh95w3svdHC2kREBpb8fllzbSKtCJO++we/vzioXm3iMs5GNlWbiEFYSgtqE6GpWLb1atO1id23cCwsDdtfHtKKtYk8LPldl9rEvzW1iYX9tahNFGHGxgtNBr48Ui6pwtnITGQVU21CHw7cesho9/NVH/5aUsncW2OqJsxJHTMhs39sZolO4wkhhBBCCKHgF0IIeUq89cvRBqEvhgY8dPJwgKOVKfgGXFSIpcgvrUBceh5EFdptelEolIy2wIALX2cbOFiZwsRQgKpqOXKKyxD9MBvlEpmq382YVEz5aBvOrV8KgYFuhb7b8Wl4deNhVaiKh70l/F1tYcg3QFpuMcISM1TrklXLseS7P3F943I425gxQl/4PC66+zrD3tIUYqkMoQ8ykFdSG2ByMyYVH24/jW+X6pYCeSM2Fa/9cBhV1TVFUmszI4R4OcLMyBB5xWW4+yAdElltIMy/9xIx49OdOPTRAvC4+t0IcuxGNJZ89yfjfgDgYmuOAFc7mAoFEFVKEJGUhZzi2o0wR29EI7+0An9/ukjtmopElZjy4Vbkl1YwrjtamcLfxRbmJkKwWSyIKiVIzSlCUnYhqhtJ4iZto7RCwvgeAzU/O9oyEfJhbWaEgv++31mFIogqJTAVCvS6TkIIIYQQQsiT7cO3XmsQ+iIwNERApxDYOTiCLxCgsqIchfn5SIiLQZlIc4jpI0oF8/dNvkAAL19/2Dk4wsTEFDKZDPm5OYiLjkBFee3v/ndvXsPCqWNx6Ow18AW6/X4Tfucm3nn1RVWoiquHF3z8A2BoKER6agoiw+9C8d+6qmQyvLFkHk5eC4ejsysj9MWAz0dI916ws3eAWFyJ+6F3UJBXG9x59+Y1fP3RGnzyzQ86re/uzWtY89oSVFXVhOZaWtugU0g3mJqZIT8vF/fu3oJUUlv/uXbxHF6cOQlbD54Aj6f7pixNzhw7gjdems+4HwA4ubjBNyAIJqamKBOJEB0RjrycbMa4ooJ87PjrjNo1FRcVYsGUsSjMZwaU2jk4wcc/EOYWFmCz2SgTiZCWkozU5ERUV6sP6iW62bP1N/z95x5VW2hkhOnzFrfjigghhBBCCCEd1Tv7bjd4sMqQx0GQiwUczIXgczmokFajoEyC+OwSiMTqD4mpq96WBgh4HPjYm8LBXAhjAQ9VcgVyS8WIzihGhbT298VbSfmY/sN5nH5nNAQ6BjrcTc7Hih03VA8uudsYw9/BHIYGHKQVVCA8tRAK5aM9DQos3XoNl98fB2cLI0boC5/LRjcPa9ibGUIskyM0pQD5dQJMbiXl45Mj4Vg3s5dO67uVmIfXd95UnaRtbcxHZ1crmAl5yBNJEPqwAJKq2ofCLsVmY85P/2L/8mFanzSurePhaVi29RrjfkDNid7+juYwMeShTFyFiPQi5JaKGeMKyiQ49PpwtWsqKpdi2sbzKChj1iMczIXwczCDhZEBWCwWysRVSC0oR3KeCNX1XzDksadUKnHqPvP/HV3drTSOSchmntzubq3boVVu1saq4Be5QomkPBECnSx0moMQQgghhBDy+Hln7y01tQlLOJgbgs/joELSjNpE/ecteBz42JvBwdxQc20iMQ/TN57H6dXNqE08zMeK7dfr1CZM4O9gBkMDLtIKyxGeUq82seUqLr8/Hs6WRozQl9rahBBiWXXD2kRiHj45HIZ1s3rrtL5bSXl4fceN2tqEyX+1CUMD5InEamoTF7B/ufo6QHMdD0/Dsi1XG69NOJnDRMBDmaQKEWlqahMrR2iuTXyvpjbhaAYLIR8sFlAmqUJqPtUm9G3b5Qc4eDtZ1RbyuZg7wEdtfx6H+XMmq1YfmtQYWb0Qo/jsEp3GE0IIIYQQQsEvhBDyFIhPz8Ouc7Up0UYCA3yyYBRmDeumNnQlKiUHZ+7EYefZu03O72BpgplDu2FkT39093EGp5HClbSqGn9di8InO84gq7BmA0V0Sg4+330Ony4crdPn8/avxyCtqkawhwPWvzQevQOYScYJGfmYv24vYlNrHpKqkMjwxZ5zCHSzxz9348Fhs/HWtCF4ddIAGBvyVePkcgV++OsqPt5xRnVt25k7eHl8f3g7aX+6z+rNx1FVLYeFiSG+WDQWUwd3BrdOEaisUorvDl7ED0euQv7fA2BXIpOx4eAlrJoxVKevhSZRKTl46bsDjNCXif064e3pzyDIveFJ5mdD47Hqt+NIySkCANyIScEnO/9R+/3ZeOQKI/Sli5cj1r00Hj39XBvtL5ZW4WpUMo5ej0Z8el6jfVqitFyMUi0Di1rC1sJY57Cix8HD7EJG28pUCEO+bp+Hk7WZKvjl0ZwhXk56WR8hhBBCCCHkyZcYH4uDu7ep2kIjI6z+5GtMmTlPbehKXHQELpw5iQM7tzY5v52DI56bORfPPDsWId17gsNpuPFJKpXi1N8Hsf7jtcjNzvzvHpH47vMPsebTr3X6fD56ewVkUikCgkPw8bqN6Na7L+PjyQnxeHXBDDyIjQYAVFZU4H9ffgy/gE7495+T4HA4WPbmGrzw6hswMjZWjZPL5fj9x++w/uP3VNf2bduMhUtfg4e3r9br+3T1G6iqqoK5hSXe+3w9xk+dCS639i2B8rIy/LzhK/z+w3eQy2s2q9y8chG/bPgar61aq9PXQpO46Ai8uXQBI/Rl1ITn8Nqq9+AXGNyg/6Wzp/HRO68jPaVm882dG1fxzSdr1X5/Nv/wLSP0pVOXbvjw6+/RtWfjG8skYjFuXb2EU0cPIzE+tiWfWqNEpSUQlZbofd76bGztdQ4r0gdxZSVyc7JwP/Q2DuzahptXLqo+xmKx8PE3P8DekWoFhBBCCCGEEN08yC7FnutJqraQz8VHz3XDjL5eah9sis4oxtnITOy6ltjk/PZmhpjR1wsjgp3Qzd0KHHZjexrkOBqWis/+uofskprTnWMyS/Dl0Xv4eEp3nT6f1fvuQFqtQCdnC3w1oxd6edkwPp6YU4rFm68gNqsEAFAprcbXx+4jwNEcZ6MywWGzsHJ0JywbHsg4MVuuUOCns7H47K9w1bUdVxLw0lB/eNmZar2+9/68iyq5AhZGBvhkag9M6ekObp19HuWSKvzvdBR+OhsD+X8PG119kIvvT0fhrbGddfpaaBKdUYxX6oW+jO/mijfHBDcaonE+KhOr999BakFNqO/NxDx89le42u/PT2djGA9Whbha4svpPdHD06bR/mJZNa4/yMWx8DTEZ2sXRqyL0koZSsWypju2kK2poc4PBHZkpyMykFZYu4+Bw2ZhZLCz2v5F5dIG3wcnSyOd7uloIUR4au0ejOS8Mgp+IYQQQgghpINrtDYxpbsWtYkM3WoTnZ2brk0cCa9TmyjGl3/fw8dTdaxN7L1dU5tweVSbsGV8PDGnFIt/u9ywNuFkjrORj2oTwVg2orHaRAw+O1KvNjEsQLfaxP47tbWJ53tgSk+PhrWJU5HM2kR8K9Um6oW+jO/mijfHdlZfm9h3m1mbOBKu9vvz09nohrWJGb2ark2EpbZebaKyDWoTZu1Tm6iUVSOnpBJhDwuw53oirsbXHrrEYgHrZvaGg4VQ7XgLIwNGu27Qjzbq9y8sl6KkQgpzI76aEYQQQgghhDBR8AshhDwFTt+JY7S/eWkCZgztqnFMJ3d7dHK3x8opg1AtV6jtN3VQCJaO7wceV3Nhhs/jYvqQLhjc2ROjVv+G1NxiAMC207fx1rRnYGak/YMqJeVi9PRzweGPFzKCWx7xcbbBn+/PQ+9X/odKaU2S9l/XonDsRjRYLBa2rpqB8X2DGozjcNh4fcogZBWWYvOJmwBqErb3XgjD+3Of1Wl9pkYCHP3sBXRqJGDFRMjHh/NGwtPBCst/PKK6/u2Bi5jxTFe42rV8M4hcrsDi9fsgltUmiX++aAyWTeyvdsyI7n44v94Fo1b/ioTMAgDApqPXsGhUL3g4NDwN6fTt2oejLEwMceSTRTA3NlQ7vyGfhxHd/TCiux8kMu0SznXx87Hr+HrfBb3PW9+xzxZjQLBnq99H3+qH4tiYGavpqZ61GXOzk+i/E6wIIYQQQgghRBsXzpxgtD9evxGTZ8zVOMY/qDP8gzpj6eurUF1drbbf+KkzMH/pa+DxNAdc8vl8TJo2G/0GDcX00UOQnvoQALBv+2a8+va7MDE10/KzAUpLitGlR29sP3yKEdzyiKePH37ffxQj+wRDXFmzKevkXwdx5tgRsFgsbNyyByPHT24wjsPh4KUVbyMnKxM7N28CACgUChzetxNvrv1Up/WZmJph19F/4B/UcOOTsYkJ3v7gc7h5eOPdFS+prm/67itMnjEHzq7uWt9LHblcjhWLZkMirt3c8u5n67Fo2Qq1YwaPGIXD3a9h+ujBSE54AADY+vP3mLVoCdw8vBr0P3/quOrP5haW2H74FMzM1ddWBIaGGDxiFAaPGMUIo9GXrT9vxA/rPtP7vPXtOnoWfQYMbvX7dHW3QZmo6Q1lZuYW+PS7nzBm0tRWXxMhhBBCCCHkyXMmMoPR/npGL0zvo/k92SBnCwQ5W2D5yCBUK9TvaZjS0x1Lhvo3eRo0n8fB8709McjfHmPX/4O0wpoHeHZcScCbY4JhamigcXxdJZUydPewxoHlwxgPRz3ibW+GPa88g/4fH0WlrObBoqOhqTgRngYWC9j8wkCM69rwwBUOm43lI4OQXVKJPy7GAwAUSiX230zGuxO76LQ+U0MeDr8+AkHODX+HNhbwsHZSV3jYmGDlrpuq6/87HYVpfTzhaqX7e831yRUKLPnjCsR1Hqz6ZGp3LB0WoHbMsE5OOONujXHfnEFibs2BQ7+ej8OCQb7wsDFp0P9MRO3rysLIAAeWD9P4oI2hARfDOjlhWCenBqd868OvF2LxzYlIvc9b35GVw9Hft+FelSdRuaQK7x8IZVyb3MMd9ubqH+KqH/oiNODAiK/bNlprE+YepzKx/vfAEEIIIYQQQtpW3d8hAeDrmb0wvU/D96frqq1NdNJcm+jlgSXDAnSsTZxBWsGj2sQDvDm2mbWJFcPV1yZeHYr+H/1dpzaRghPhrJraxIuDNNQmOiG7uF5t4kYS3p2k+fmU+uszNeTh8Mpn1dcmJneDh60JVu6sU5s4FYlpvT3haq2n2sTvlxvWJoYHqh0zrJMTzqweg3HrT9epTcRiwWA1tYn79WoTK4a3b23ifCy+ORGh93nrO7JyBPr7tX5twnvlPoi0+J3cXGiAb2b3wYTubhr7edsz9wxFpRdBVi2HQRPPSgE1zx3dSy1ocF0krqLgF0IIIYQQojXNvzUSQgh5IqTnlTDa4/qqL0bVx2azYcBTv8HBwcq0ydCXuuwtTfHF4jGqdrlE1iCYpil8Hheb35zWaOjLI8425pg6KETVllZVo1JahYWjejYa+lLX8skDwWKxVO0rkck6rQ8APlkwqtHQl7rmjuiBSf07qdqyajm2nrmt870a89e1KDzIyFe15wzvrjH05RFLUyE2vzlN1VYolNh09FqjfdPzS1R/HtjJU2PoS30CA80P4hH9q5AwQ1oEBrrn/xnW+76VSyj4hRBCCCGEEKK9zPQ0RvvZcQ1DT9Rhs9kwMFC/icnOwbHJ0Je6bO0d8O7n61XtivJynD99XMOIhgz4fGzYvKPR0JdHHJ1dMH7KDFVbJpVCXFmJmQuXNBr6UteLr73JqE/cuHxRp/UBwDsff9Vo6Etd0+YuxOiJU1TtKpkMe7dt1vlejTn110EkJcSr2lNnL9AY+vKIhaUVvvttp6qtUCiw9eeNjfbNyqh9XfUeMFhj6Et9fIH2QcSkcfaOzlj9yde4eO8Bhb4QQgghhBBCmi2jsILRHtvFReuxbDZL48MX9ubCJh+sqsvOTIhPn689pblCWt3g4a+m8Lls/LJoQKMPVj3iZGmE53p6qNrSagUqZXLMH+jb6INVdb06IhB1Sga4Ep+j0/oA4MPnujX6YFVds/t7Y0K32rXIqhXYcSVB53s15mhoGhJyRKr2rH5eGkNfHrE05uOXRbV7HxRKJX49H9to34yictWf+/va6/SQTXucSk1099aeW6qQJuBRaFEXjWMqpMxwaYGGPVHqCAyYr48KKQW/EEIIIYQQ0tHV/R0SAMZ20fy7eV2tUpuY2kPVbnZtYnEr1iaeDdJDbaK7FrUJH0zoVhvWUVObeKDzvRpzNDS1YW1CQ+jLI5bGfPyyeICqrVAq8es5qk08jhwthPhoSnfc/Xxyk6EvANDFzQrCOr/zV8rkOHkvXat7/RuThYKyhs9WlFPNgBBCCCGE6ICCXwgh5ClUKKpoulMrGtHdj1HcvBOXpqF3Q5P6d4KbnWWT/QaHNEzZXj55YJPjnG3M4e1opWpHp+RAqVRqvT5HK1PMHd696Y4A3pkxjNHe/2+41vfRZPPJ2mRrDpuN92YP13psiJcT+neqLeKevhOvoXeNgnZ+TZGmVUiYRUN+M8J36gf2VEhkanoSQgghhBBCSNOKCvOb7tSKhowYDV6dMJnwO7d0Gj9m0lS4uHk02a//4KENrr342htNjnN0doGHt4+qHR8TqVN9ws7BCdPmLtSq7/J33me0/9q/W+v7aLLz959Vf+ZwOHjjvY+1HtsppCt69R+kal84faLJMUWFDU9PIq0rJysDe7b+hv3b/4BELG7v5RBCCCGEEEKeEIXl7XsAxfBOTjDg1m6ru5us2++bE7q7wU2Lk6cH+Tc8TOaVEU0/YORkaQQvW1NVOzazWKeagYO5ELP7eWvV9+1xzEDZP2/qfnBOY/64VLsPgcNmYc2EEA29mTq7WqGfj62q/U9kZpNjCsslui2QPPZ+OhuDw3dSGNe+mNYDjhZGGsdV1gt+4TfjQTrDemEx9cNkCCGEEEIIIR1fe/8eOTy4fm1Ct/0VE7q7w83apMl+gwIcGlx75dk2qk30b+faxMV6tYmJXbQeW1ObsFO1/4lsOpinvV9TT6Os4kpsu/wAO68kQCxr+nd3HoeNcd2YATFf/H0PlU2MlVXL8cmRsEY/RjUDQgghhBCiC92PKyCEENLh+DrbMNofb/8Hv735PLic1ksBViqVqJDIUC6WQlYlb/BxCxND5BbXJBg/yNCtEDmsm69W/TwdrBhtb0drrQJjAMDT0QoJmTWbtyqlVSgXy2Ai1C5heWK/TmCztctW83e1RZC7PaJTalKus4vKkJZbDFc77U+nrq9cLEXog9pk4T6BbrC3NNUwoqH+Qe64FvUQAJCRX4KM/BI425gz+vg42+B+UhYA4GZsKk7cjMHYPk0XelvL6pnDsHrmsKY7EgBgpKw3d4wO9XlCCCGEEEIIgZePH6O9/uP38N1vO8Dltl6ZWqlUorKiAhXlZZDJGj40Zm5hifzcmt/Jkx7E6TT3oGHPatXPzZO5WcnD20erwJhHY5MTak6rEldWoqK8HMYmTW/OAoDRE6doXZ/w8Q+Ef1Aw4qIjAQC52VnISEuBs6u7VuMbU1Fejvuht1Xt7n36w9a+4aYxTXr1G4jb1y4DALIy0pCVkQ5HZ+ap754+foi+XxOkG3rzGs6e+Bsjxk5s9rpbasXqD7Bi9Qftdn99O3E1FAqFAkDNz1OZqBRZGekIvXkNR/bvRkFeLtIeJuGrD1fjz11b8PPOg/Dy9W/nVRNCCCGEEEI6Gh975vvZn/0Vjp8X9gdXh9OwdaVUKlEhrUaFtArSakWDj5sLDZAnqnkgJyGnVKe5hwY6atXPw4b5O76XrYlWgTEA4GlrgsTcmlOpK2VyVEirNZ7iXdeEbq5gs7V7w9jPwRyBTuaIySwBAOSUipFWWA5XK+3W2ZhySRXCHtaG6fT2soGdmVCnOfr62OF6Qh4AIKOoAplFFXCyZAZ+eNuZISK9CABwKzEfJ++lY0wXlwZztZVV40Kwapz2ATdEvWNhafj0CPNgpVn9vDCjb8MDoprSrL0T9dq0d4IQQgghhJCOz8fejNH+7Eg4fl40oO1qE1WN1Sb4yBPVHL6hc20iqJm1CTtTrQJjgDasTTiaI9DJAjGZxQD+q00UlMNVyxpKYxrWJmx1r0342uF6Qi4ADbUJezNEpNWtTaRhTBfXZq+7pVaND8Gq8U9ObeLi++OhUNT8Uq6EEiJxFTKLKnArMQ9/3kpGvkiClPwyfHw4DLuvJWL7y0Ma/KzX98qIQBy89RCK/37ZT8kvw/yfL2LrS4MbfX2LZdV4ectVxP5XO6uvGWUHQgghhBDyFKPgF0IIeQqM6xuID7adhrSqJi32yLVIRD7Mxrxne2BM7wB4OVq3+B7Vcjku3k/C0WtRuJeUhQcZ+ar7NaWkXLfTgH2dtVuvqZGA0fbRchwAmAqZY8vEEq2DX7r5Omt9HwDo7uOsCn4BgPDEzBYFv9yNT0e1vLb462prjrTcYp3m4HGZoUApOUUNgl+mDgpRBb8oFErM/WoPRvX0w/QhXTGkizfM6n39SfsyqldolEirdJ5DUi+t2tjQoEVrIoQQQgghhDxdnh03CV99uBoyaU0Ay8m/DiI26j6mz12M4WPGw93Lp8X3qK6uxrWL53H66GFE3Q9D0oM41f2aUlqi2+/Onj7ahVsYmzIfXvOsF4CjiYkpc8NJeZlI6+CXkO49tL4PAHTu1lMV/AIAkeGhLQp+uXf3Fqqra3+PdHZ1Q0Zaik5zGBgwf+9MS0luEPwyfsoMVfCLQqHAsnnTMHTUWEyaNhsDnhne4GtIdOPo3HDTWWBwFwwfPR6vr/kI6z9Zi22/bAQAJCc8wOwJI3Dk/A04OOlWHyOEENI8/5sagP9NDWjvZRBCCCEtNrarKz4+HKYKYPk7NBVR6UWYM8AHo0Oc4Wmr20EnjamWK3A5LgfHwlJxP60ICTmljQa+NKakUqbTveoH2ahjUu/91qYePGGOZb7/Wyap0vrhqq7uVk13qqObu7Uq+AUA7qcWtij4JfRhAaoVtUkZLlbGSCss12mOuqeeA0BKQVmDh6ue6+WuCn5RKJVY+NsljAx2xvO9PTA4wAGm9H53h3QlLgfLtl5VPYAFACM6OWH9rN5ajRfymVtmJbKGh1k1RVzvACxjAW3DJYQQQgghpKMb28UVHx8KZdYmMooxp783Roe4wNNOX7WJbBwLS8P9tEIkZD8OtQlmLcFHh8+zfl2jTKxDbcJDt+dXurlbqYJfgP9qEy0IfmlYmzBCWoGOtYl6oUAp+Y3UJnp6qIJfFEolFv76qDbhicGBVJtoKed6X28ACHaxxKgQF7wzoQs+PxKGXy/UHAKVmCvCpO/+wdk1Y+Bo0XDcIwFOFnh7XGd8fey+6tql2Gz0/fBvvPCMH/r52sPKiI+SShluJuZhy8U4pBVWAACcLITILK5kzGcmpO8xIYToavOWrdi8ZWt7L4MQQtoFveNECCFPAUcrM3w0fyTW/H5CdS0xqwAfbDuND7adhoOlCfoEuKN3gCv6dfJAJ3d7sHQ40uZyRBLe/vUYHmTkN2t9okqJTv3NjAy16setd6p1/TAXjWPrFeKqtSyqAoCng26bpDwdmf3zS3UrGtaXWcBM9N57IRx7L4Sr6a2d4kbCeV4c2wdHr0fhTnw6gJrU8VO343Dqdhw4bDaC3O3Qy98VfQPd0b+TB+wstHswjbQOIwEzuKh+iIs2xDJmWIyxQLswJEIIIYQQQggBAHtHJ6z68At89u6bqmsPExPw1Yer8dWHq2Hn4Ijuvfuhe+9+6NV/IPyDOutUn7hx+V989PZyJCXEN2t95SKRTv1NzbR7GIvLZZbhdQkiqT+2ulr7EE83D2+t+wKAuxezf2FB8+o8j2RnZjDah/fuxOG9O1s0Z2lxUYNrc19chtNHD+Pe3VsAauoT508dx/lTx8HhcOAXFIxuvfqiZ5/+6NV/EGzs7Fu0BlKLLxBg7RffgMvl4vcfvwMAFOTl4oO3XsXmvX+17+IIIYQQQgghHYqDuRDvT+6GtQfuqq4l5dWcxvvx4TDYmxmit7ctennaoK+vHYKczHWqGVyJy8Hq/beRkKPb7/6PiMS6Haqh7UM7XA7zc6j/sJXGsfX2Q1TJtd/TUP807yb72zL755fptsejvqx6D8Dsv5mM/TeTWzRncUXDB+AWD/bDsbA0hP53grdSCZyOyMDpiAxw2CwEOpmjp6cN+njboq+PHezMtNuLQtpP6MMCzPvlIuPByAG+dvhjySDw6u3zUceofvCLlodaMccwg1+M+Nr/7BJCCCGEEEIeTw4WjdQmckUNaxNej2oTFjrWJrKxet9jWJuoV1+oH+aieSzz82/d2gQzkKbltYkKRlsvtYlGwnkWD/HDsbBUDbUJi5rahA/VJvRNwOPg02k9weGwselsDAAgXyTBqj23sOuVoRrHrhwdjMyiCuy6lqi6llsqxud/3VM7xtSQh99eHISx604zrlPwCyGEEEII0QUFvxBCyFNi6fh+sDQR4v2tp5BXwgwWyS4qw5FrkThyreZUZydrMzw/OATLJvSHjbnmJOSDl+9j6YaDkCu0L9TVV/cUHm2wdSiSMsaxmzdOVyaGuoVh1A+kKWkkZEUXjYW0tFS5uOHp6HweF0c+WYR3fz+B3efDGK8BuUKBiORsRCRn4/eTt8BisdA7wBULR/bClIGdwdFyww3RH1Mh83VZIKpQ01O9gnr/7zA1ouAXQgghhBBCiG4WLH0NFlZW+PL9d1CQl8v4WG52Fk7+dRAn/zoIAHBwcsGE52dg0csrYGVjq3HeY4f24a2lCyGX635C7yMKHWsbbHbzfrdt7jhdGZvotlGqfiCNqKRYTU/tlDQS0tJSFeVlDa7x+XzsOHIan737Jg7t2c54DcjlcsRE3ENMxD3s+v1nsFgsdO/dDzMXvohxz00Hh8PR+xqfRivf/QjHDu1HbnYmAODfMyeR9CAOXr7+7bwyQgghhBBCSEeyZKg/LI35+PBQKPJFzId3ckrF+Ds0FX+HpgKoOT13Si8PvDQ0ADammg+AOXznIV7Zdh1yhW77EupS6rqnoZl7E5q7F0JXJlqevv2Iab1AmlIdTxmvr7iy4f6DliqXNHwAjs/j4OCK4Xj/wF3svZHEeA3IFUpEphcjMr0YWy49AIsF9PK0wfxBvpjcww2cNqrfEO1FZRRj5o8XUCGtDWrp6WmDncuegYCnfY2n/uu5UiZHpawaQgPtt9IW1HvAUJfQJkIIIYQQQsjja8n/2bvvsKauNw7gX5IAYe+9QRAZiuLee29x79naOttqbW2tXXbor1Y73HWv1m2t27rFAQoIMmTvvQJJCEl+f1ADFwgkEKbv53l8Hs7l3HNPMIy8Ofd7BrVTvjYxqB3M9GsO6zjzNBbv739Qv9qEkufW+X6LxilNNH1topoA2fqSW5tYNRif/ymvNpGDkMQc/HEnoqw24WKOuX1cMaGLI9UmVGTdWB+cfRqH1LyyIOJrIcmISsuHq6X8TZtYLDX8NLsHvOyM8ePFIOQU1VzL8nUyxa/zekFLg1mfUGezYET3WxBCCCGEECVQ8AshhLxFpvT3wegeHjj/4CXOPXiJR2FxKKxmQU1yVj5+Pn0Xey/5Y/O7YzFtQMdqx4tLy8HyX84wAj+sjPUwub8PurdzgJOlCSyN9cDV4ICrwSy2tV+8GYkZeSp9fKRMSWndb3KTR946Nh2uBrYtm4BVk/ri+K3nuBYQgZDYVEgqFZelUin8w+LhHxaP3y88wP410+BkZaLSOebz+Mgvql96tyLMjXSrPJ9bAudKX++s/CLwhSJoKbHzVFJWPqOt6v9DQgghhBBCyNth3OQZGDpqPC6fP4XL58/g6aP74BVW3dUqNTkRu37ejCN7d2Dj5u2YMHVWteMlxMVg3fIljMAPCytrjJs8Hb7de8He0RnmllbgcrWgyWXeDNavgyuSE+NV+wAJAEAkUv1CKXn1CW0dHWzathPvrFqDs8cP49/rl/EqJKhKmI9UKsUz/wd45v8Af/y+Ddv/OAYHJxeVzrEgPw8F+XkqHbM6ZuaWVZ7PTUWTy8XgkWNwdN9O2bH7/96g4BdCCCGEEEKI0vy6OmGkjx0uBMTjYmAC/F9noLCam2aSc4ux/Woo9t2OwA/Tu2JKN+dqx4vLLMSqw/6Mm2osDbTg180J3VzM4WimCwt9rbI1DZWCI3zXn0VijvKbaZDaiUrrvrGQsnQ0OfhpVncsH+aJk/4xuBGSjJdJuVU2KJJKgcfRmXgcnYmdN15hz+I+Su8+Xpv84hLk81VfL6nMXF9LqSCUliAyNR9Ttt1AXoUb+9rbGeP4sgHQ0VRuCayJLhcGWhqM/4uk7CK4Wcm/4auy5Eo/G1T9XCGEEEIIIYQ0Hb9uzhjZ0f6/2kQ8/KMUqU10w5TuNdQmDj2qpjbhjG5tzOBoqgcLAzm1iU/PUG2igYjqsamQXPLut9BUx0+ze2D5cC+cfBSNGy+T8TJRTm3idQYev87AzpuvsGdx34apTdQzNEcR5gbNpzbBVWdjeAdb7L8TKTt2OyylxuCXNxb0b4sp3Z1x+kksboWmIDQ5F9mFAkgkUlgZacPbzhh+3Zww2MsGbBYLAbGZjPM9bAyhThsmE0IIIYQQJVDwCyGEvGW0NTUwfWAnTB/YCWKxBGHxaXgSkYhHYXG4/eI1sguKZX15ghK8t+00tDTUMa6XV5Wxfj5zF4KS8p10xvbwxM7VkxUKkqgucKa1KOQr99gKiplhJYa6Nad+18ZYj3n+iol98OXc4fUaszZOVib4dOZgfDpzMAqKBQiMTIL/q3g8eBkL/1fxKBWXL9wKik7BuA1/4M5P78NIT1tlc9hx8SF+OHFLZePJc/GbhejtXX1xvjkz0NWCpZEe0nLLd0ePTcuBh4OFQucXFguRlV/+5oG1iT70tZvHDWaEEEIIIYSQlkdLWxsTp8/BxOlzIBaLEREWgudPH+PZo/u4f/smcrOzZH2LeDysfW8huFwtjBg3qcpYu7dtgVBQ/tp62JgJ+N/OA+Bq1f76urrAmdaCV1hYe6cKCguYYZ/6hkb1ur6RETMsdMmKD7F243f1GrM2Dk4uWPXpRqz6dCMKCwoQHPgUz/wf4MnDewjwf4DS0vI6VmjQc8wZPxznbz+GoZGxyuawf8d2/PLjNyobT54jF66je+9+DX4dRTm3cWO0E2JjmmgmhBBCCCGEkJZOW4ODaT1cMK2HC8QSCcKS8/AsJguPX2fgTngqsnnl78cXCUux/OBDaKmzMaaTQ5WxfrkWCoGo/Eae0R3t8du8ntDSqH3JXHU3dbUWyj62Aj6zv4G2Rr2uX3mn42VDPbBhQqd6jVkbJzM9rBvTAevGdEAhvwSBcdl4HJ2BR1FlN1SVVrgBLzgxB34/38CNT0eqdFfmXbdeYculEJWNJ8/Z1YPRy82ywa/TWGIyCjFp2w1kVfjeb2djiD9XDIK+Vt2ei65W+ngWU15/jMsqVCr4JT6LJ/uYzVJDGwv9Os2DEEIIIYQQ0jxVX5vILKtNvKquNvGgrDbhq2BtYn4vqk00u9qEJzZMbITaxFgfrBvrU16beJ2BR1HpVWsTCTnw23odN9aPUm1t4uYrbLkUrLLx5Dm7egh6tW0+tYnKr9vjMnlyelaly1XH3L5umNvXrda+oUm5jHZHR1OFr0MIIYQQQggAUGwgIYS8xdhsFrydrbFwRDfs/XAqIg9+glNfzENnNztZH6lUik/3/QOxuOqOS1efhMs+1tPWxG8rJykU+sIXiqqEnbQmManZyvVPYfY3M9Ct1/XNDZnnZ+U1btK3vjYX/X3aYN30Qbj47SJEHfoU3y4YCQOd8pCQxIw8/HLufqPOiwDu9uaM9rOIBIXPfVqpr7uduZyehBBCCCGEEKIcNpsND28fzFzwDrbuOYzHEUn446+/0cG3q6yPVCrFt+vXQFzNrku3rl6Sfayrp48ff9unUOiLgM+vEnbSmsTHvlaqf1w0s7+JqVm9rm9iznzdmJ2ZKadnw9DT10ev/oOwct0GHL1wHY8jk/HpN5uhb2Ao65OcGI+9v/7UqPNqrTjqzJpgSUnrDX0mhBBCCCGENB42iwVvO2PM7+eGnQt7I/QHP5xYPhC+FW6akEqBz08FQCypuqbhWkiy7GM9rjq2z+mh0I1V/JLSKjcUtSaxmcqFxcZmMPub6dVvgxAzfeb5WYWNu35ET0sD/dpZYe3oDji7egjCfvTDV36+MKgQIpKYU4Tfr4c16rxIVYnZPPhtu4H0fL7smKulPk6tGAxj3brf+OZuZchoB1QIgalNdHoBcorK6x6OprrQbCa7mBNCCCGEEEJUr7w20RY7F/ZB6I+TcWL5IPg6Va5NPKu+NhGcJPtYj6uO7XMVC6Sl2kSl/hnMTX3qXZuotNFuk9UmxnTA2Q+GImzz5LLahDbVJhoCh828fVZYWnXtkSo8q1Rf6OWm2Aa9hBBCCCGEvFH7q0VCCCFvDRaLhUGdXNHH2wlDP96FoOgUAEBKdj6CYlLQydVW1rdIUIK03PKCW/d2DtDVUmxRRWBUEiQVEolbm4DIJPj17aB4/6gkRtunjXW9rt+lrT3U1NQglUr/m09ivcarL0NdLbw3rhe6tbPHkLW7ZPO6/PgVNswe2qRze9sM7OiK20HRsvb9l7GYM7SLQufefxnLaA/qVHtqNSGEEEIIIYTUBYvFQt9BQ9G9T39MHtYHoUHPAQBpKUkIDXqO9p06y/oWFxUhIy1V1u7cvRd0dBULVA0KfApJNQuvWougZ08xZtI0hfsHBz5ltL186rebVacu3Rn1iRcBT+o1Xn0ZGBphwXsr4dutJ/yG9pbN68Y/F/HR59806dxag/TUZEa7vsFBhBCijC03YvHTrThZ+9QiH/R0Nmq6CZEGk5jLR7fN/jX22TrJHVN9rRQeM61AiIj0IiTmCpD33yJ6Qy11WBlooqOdPoy1a9/woC5yikV4nliA+Bw+CgWlYLPUYMDlwN5YCx6WujDTq9tupRmFQkRnFiMlX4jsIhH4IjE4bDUYcNVha6gJbxs9mOjUbyfU1i6LV4LAxAKkFwiRJyiFma4GrA000dXBANw63NS94e8o7H2YVGOflE0D6jpdQt46LJYaBnpYo7ebBUb+eBXBiTkAgJTcYgQn5DB20S0SljLCIrq1MYMuV7Gf68/jsiGRtt41DYGx2ZjYxUnx/nHMm1ba25vU6/qdncygplZ2Y9yb+TQlQx1NvDuoHbq6mGHEj1dk87oSnIT14zs26dzeZml5xZi07QaScso3O3I008XplYOrhAcpa4CHFY48KA9BfhCVrvC5DyKZfQd61m+NDyGEEEIIIaRlYbHUMNDTGr3bWmDkj1cQnFBTbUJUqTZhTrWJ/wTGZilZm2DWDto7GNfr+p2dTSvVJhQPBG0IhjqaeHewB7q6mGPEj5fLaxNBiVSbUIG0vGJG27SewUHVEYjE+OdF+Ua7xjqaGN7BroYzCCFEvm++2ohvv/5K1r564xb69uvfZPMhDSc+Lg7urs419tm99w/MnjtP4TFTUlLwKiwUcbGxyM3LBQAYGRrBxtYWXbp2g4lJ/d7jAQCJRILYmBjExsYgKTERuXm5EAoE0NLShqGhIdzauqODjw+0tbXrfa3GIhQKEREejlevwpCZkYGiIh50dHRhYmICL+/28PTyAovFqn2gJtTNtyOCg4Pkfr5P3364dvPfRpwRqQsKfiGEEFKFhjoHk/t1kAW/AEB8ei4j+KWgiJlqrK+jePHjxL/P6z/JZuzCw5f4dsEIhf6Yi0jMQGhcmqxtaaQHB4v6FSLNDHXh5WiJkNiyG98ikjIREpMCb+emXWzi62aHdvbmCIsvWwQTn56r0vHXTR+EddMHqXTM1mZUdw9sOHBF1r7kH4aCYgH0tWv+/pVIJPjz9otKY7VriCkSQgghhBBCiIyGhgbG+k2XBb8AQGJ8LCP4pbAgn3GOnr6+wuOfPXGk/pNsxi5fOINPv92sUH3idcQrhIeGyNrmllawc1B8kVV1TMzM4e7VHq9Cyt5Iio4MR1jIC3h4+9Rr3Prq4NsFbu08ERH2EgCQlBCn0vFXrtuAles2qHTMluD+vzcYbQeXNk00E0IIIaRmxSVi3IrIxo2IbDyMyUNSXs27ePrY6mF+d1tM9LEAm6VW7+tfepmBfQ+T8CQ+HzXtkWBvxMUANxOsG+oEAy35NwLkFItw0D8ZT+PzEZRciNzi2neA9bHVw8wu1pjaybLKLpfNTWq+EC+SCxCUVIig5AIEJxUil18q+7ytIRdP1vZQybWeJeTj51txuPs6F6XV/OfoabIx0ssMHw9xhqW+YpthEEIajgaHjUldHWXBLwCQkF3EuLmqkF/COEefq3jw1Z+PY+o/yWbs4vMEfOXnC5YCv9siU/MRlpwna1sYaMHBVLHQXXnM9LnwtDHCy6SyNQORafkIScyBt1391krUVydHU7hbG+LVf483IYun0vHXju6AtaMV30TobZZVKIDftpuIyyz/P7A11sHplYNhaVj/heIDPKzBVWdDICrb4ftpTCZiMgrgbF57bfGkP/Pnwwi6iYsQQgghhJC3UlltwkkW/AKUvY5k1iaY9Vr9Gmq9lf3pH117pxbsYmACvvLrrERtovy+g7LahF69rm+mrwVPWyO8TGxmtQmnBq5NjOmAtWPevtrE7bBURluR1//KOvrgNQoqfM9P7u4MzTqEyRNCCCHKKi4uxpXL/+DKP//gzp1/kRAfX2N/385dsPS99zFtxkyw2Yr/rnoZEoIjhw/C/9EjhAQHobi4uMb+HA4Hw0eMxDtL38PgIUMVvk5jCn/1CufOnsa/t27hsf8jCIVCuX319fUxfeYsLFu+Em1cXVU+F6lUiqGDBuD+vbuM47Nmz8WeP/ar/Hqk+Wreq3gIIYQ0GU6lm4I0OMw/5Ax0mUERr5MVSzkOjUurEiDR2qRkF+DwjQCF+n5//CajPWWAj0rmsHBkN0b78/1XIBY3/S7mFRcQq1Mhq9E5W5mgS9vyRUfFQhF2//2o1vNO3Q1Gclb5zZTd2jnUO6CIEEIIIYQQQhTB4TCzyzU0mDdp6RsYMtoxryMVGjciLATn/zpWr7k1d+mpyfjzsGJv+Gz7/itGe/yUGSqZw8wF7zLa329YB7FYrJKx64Nd4Xmlrq74jX+kendvXkNw4DNZm81mo/+QEU04I0IIIaR6l0Mz0X7TAyw5Hoo/A9NqDX0BgBdJhVh56hXG7gxAdFbNC5dqkpQrwMTdgVh8LBT+cTWHvgBAQq4ABx8nI6OwpMZ+sVnF2HwjFrejchQKfQHKHtOasxEY/nsAItKLFH0IjeZVGg9zDwXD57sH8P3hIRYeeYntt+NxJyqXEfqiKlKpFD9ej8GE3c9xKzKn2tAXACgUinEyIA2Dtj3B5bBMlc+DEKK8ymsa1CuFWelrM1/vvU4vUGjcsORcnHoSW7/JNXOpecU4+vC1Qn1//Ju5M+DkbvULin1jfj83Rnvj6UCIJc1gTUOFG87UObS0sinkF5dgyvabiEwrX6NgaaCF06sGw86kfqFDb+hy1TGiQ/nmV1Ip8Ou1sFrPexydgacx5X8H2BnroIeruUrmRAghhBBCCGl5OJVCSyq/jqTahHypecU4+kDB2sTFyrUJZ5XMYX7ftoz2xtMBzaQ2UeF+C6pN1Nut0BQ8j8+WtdksNQz2slHpNVJyi/D9hReytoG2BpYN9VDpNQghhJDqnD93FvbWFpg5bQoOHzpQa+gLAAQ8e4pFC+ahf59eiIpUbL0tAFy+fAnbtv6Ex/6Pag19AYDS0lL8ffECxowcjmlT/JCfn1/rOY2pf59e6NjeE19+sQF379yuMfQFAAoKCrBrx+/o3LE9fvrfZkiltSz6UNKeXTurhL6QtxO9AiCEkLfAgatPkJSZp3B/sViCU3eDGcfcbM0YbW1NDThbmcjaQdEpuBtcc7J0SnY+5v1wHCWlTX+DT0P74sAVvIxLq7HPkRvPcO7BS1lbncPGguFdVXL9mYM6wcmyPJjjTnA0Vv1+DiUi5RbERiRm4EFo1cJxYmYejt8KVGq8l3FpjK9J20rPKdI41s8cwmj/76/bCIlNldMbSMrMw6f7LjGOfT5riJzehBBCCCGEECLfiQN7kZKUqHB/sViMC6dOMI65uLkz2lra2nBwbiNrhwY9x6O7/9Y4blpKMpbNmwZRSc030bYGP278BOGhwTX2+evIAVw+f1rWVldXx/T5S1Ryfb+Zc2Hv5CJrP7xzC+tXLUWJkl/71xGv8OThvSrHU5IScOb4IaXGCw8NRvjL8q9J5efU2yo7MwPH9u+GSKTYDeNvhAY/x4fvzGUcGzVhMoyMTeScQQghhKjOKE8zPF7TnfFvtJf89x5SC4QoLqn6HpWuJhtdHAwwwsMUY73N0cXBAJqVFlM/TyrE+F2BiMpQPiglJKUQI39/Bv845kImI2119HAyxBhvc4zxMkMvZ0MYayu+46s8Zroa6Prf45nkY4GRnmZob6NX5TGFpfIwcc9zhKWqdsfQ+orL4eN6eHatoTeq8uP1WPz8bzzEFQJftDXY6OFkKHs+qLPLb+DI5ZfinWOhuPs6p7rhqlg90LHK87STnep3EyWkpTt0LwrJOYr/jBVLJDjzNI5xzM2S+b2lrcGBk1n57s/BiTm4F17ze/ipecVYuPsuSkqb/iafhvbVmecITcqtsc+xh69xITBB1lZnszC3j1sNZyhueg8XOJqVh3jci0jDh0cfK72eJDI1H4+i0qscT8opwolH0UqNF5qUi9CkPFnb1dJAqbmQ+uMJRJj2yy28rPDcNNXj4vSqwYzvZ1VYM6o92BVu0jz68DVuhabI7Z9fXILVh/2ZY4xuDzaLluASQgghhBDSGhy6F6mC2gTzdWSV2kRCDu6Fy1+zDQCpuW9RbeJsYO21iQevcSGw/AZmdTYLc/u6quT603u6wLHC/8+98DR8eMS/GdQmyr8mVJsok1nAx4G7kRApuRFySEIO3vvjPuPYOF8HGOtq1nheqRLXSc4pwoSfriO/uPw9jY2TOsHCQFupuRJCCCEAMH7iJIRHxTD+TZjkJ7d/SnIyioqq/g2rp6eHHj17Yez4CfCbMhU9evaCpibz99+zp08wqH8fhL96Vae5slgsODg6YsDAQZgwyQ/Tps/EqNFj4Na2LdTUmAGJ58+ewcihg5tV+MvrqOpDb9zatsXgIUMxddoMjB4zFvYODozPC4VCrF/3MT5YtUJlc0lKSsLn6z+p9zhnL16q8vwhLQ+n9i6EEEJaun2XH2PNrosY3MkNY3p4YrCvG8wNq98FJyIxA5/tv4xnkeU3Yvm62sK1mpCO8b288NOpO7L23B+O4+f3xmNsT0/GH2ilYjHOPwjFhgOXkZJdAK4GBxwWCzxB67zBylBXC3k8PsZ+thebFo7C5L4dwK6wu1hhsRA/n76DbWeYNyytntQXDhbGlYerEw6bjQMfT8eIdbtRLCy7YefIjQA8f52MDyf3x6hu7aChXv2fAQnpubgWEIGLj0JxNzgGH08biF6ezF278gqL8d6209h48CrG9fLCmO6e6OJuB65G1QXJYrEEf/uH4eM9FyGpsGh26oCOKnmsrUWpWIyUrOqT3POLBFXaCenVF7qtTfXBYbPlXqdfBxcM69IWV59GAAAEJaUYs34vflk+EaO7ezC+d+8GR2Ppz6eRXVCexDm6uwd6eSm2i1t6biGEJVXDgZKzmS/UxGKJ3MdjoMOFga6WQtcjhBBCCCGENG9H/9iJjWtXoO/gYRg2egL6DR4GU3OLavu+jniF7z7/GEEBT2THOnTqAmfXtlX6jhw/CTt++kHWXjZvGr7Z+juGj53IrE+UluLK+dP4bsM6pKcmQ5PLBYfDQRGved3oqioGhkbIz8vFrLFDsX7TFoz1mw52hdeLvMJC7Nr2I3Zv28I4751Va2HnoJrduzkcDn7ZfwzTRg4A/79dHk4dPYCXLwKw9IN1GDJqHDQ0NKo9NykhDrevX8HVi2fx6O6/WL72M3Tt2YfRJy83B2vfX4Qfv1yPEeMmYejo8ejUpTs0udwq44nFYlz7+xy+Wrcakgq7dE2YNkslj7Wl4/OLseHDZdi59UeMmzIdw8ZMRDuv9oznTEVx0VE4fmAvDu35jRGiZGBohHVf/VDtOZUlJcRVezw3O4vRLuLx5PY1M7es9v+bEELI20FHkw07o7rVj0111OHXyRJjvMzR3kaPcdMvABQKSrH7QSK2/RuP0v/e28guEmHOoWD8u7IruOry6/AVJeTwMWN/ELKLysPVujoYYO0QJ3RzNKxyXQCIyijClVdZOPms5hsA3rAy0MRQdxP0djFCFwcDmOtVv2C5UFCKkwGp2HIzDgWCstp9brEIy/4Mw9VlnaHObt43LXNYanAw1kJ0Vu27hynq0ssMbLvN3PVsfncbrBniBEOt8ve8UvOF2PB3FC6FZgIASiVSLDkWihsrusDWsOa/RYy01WFUKdCncggPIQTYfzcS6048wSBPa4zqaI+BntYw16/+Z3xkaj6+OB2AgLjy1w6dHE3QppobYcb5OuDnK+WbsSzccxf/m9kNozvaV1rTIMHFwARsPBOI1LxicNXZYLPUUCRUbmOVlsJQWwN5xSWY+PN1fD25MyZ1cWSEV/AEImy/GopfroUyzlsxzBMOptWvNVEWh83CvsV9MWbLVVkw27GH0XgRn43VI7wxooMtNDjV/75NyObhxstkXHqeiHsRafholDd6uDJrTLlFQqw49Ahfn3uOsZ0cMMrHDp2dzar9HS6WSPDPi0R8cvIpJBV2aJyioh3EW4tSsQQpedX/Hi4oFlVpJ2RXX3OzNtQGp5q/O0pKxZi78w7je1tLnY2fZ3eHpjpb7njV4bDUYG2kU2OfNpYGmNfXDftul62dkEqBuTtv49spXTCjpwtjjsEJ2Vh+8BFep5ev6ehgb0zPEUIIIYQQQlqR/Xcise74EwzyssEoH3sM9KqlNnHqGQJi61Cb2H0X/5vZHaM7VVebiMfG029ZbWLrNXw9uQsmda2mNnHlZdXaxHAvOJiqJhi0vDZxpVJtIgerR3hhhI+d/NpE1pvaRMJ/tYn21dcmDj7E12cDy2oTHe1rrk08r6Y20Z1edwIAv0SMtcceY/uVl/Dr6oTRnezhaWskN4w1Jr0AB+9FYd/tcEaIkqG2Br708631et9deIGo1HxM6uqEAZ7W0Nequq4lq1CAk4+i8dM/ISgUlNdFRnW0x8xeqgknIoQQ8vbR1dGFg6Njnc41NzfHjFmzMXHSZHTy9a2y7q+goAC/bNuK7zd9i9LSsr8xMzMzMXH8GAQGvQS3ljV4ampq8PZuj1FjxqBP337o2q07dHWrf88oISEBP/+0Bbt2/C5bqxkYGID169bi1x276vT4Goqamhr69R+AOXPnYdCQoTA3N6/S58H9+1jzwSo8fx4oO7bz99/g5eWNhYvrv8niymXvoaCg7P0HPT09FBYW1mkca2vres+FND0KfiGEkLdEqViCK0/DceVpOADA2kQfrjZmMNTVgqYGBwVFAkQmZSImNZtxHleDg63vjat2zGXje+PIjQBk5JUtrsjj8THvx+OwNtFHBxdr6HA1kVNQhMDXycjj8WXnbVo4CltP32m1wS/fLRyF5b+eQW4hH0t/PoXP919GxzY20NfhIiOXh6cRCRBUCsPo5eWEDyf3V+k82jtbY9+aaVi05SSK/vtah8alYcHmE+BqcODtZA0LI11oczXA4wuRU1iMiMQM5Bbyaxm5XEYeD3su+WPPJX9w2Cy42ZrBxtQABjpakEKKjFwegmNSqgSXdGvngHlDu6j08bZ0KVkF6LBkS+0dAey8+BA7Lz6s9nNBuz+CvYVRjefvWj0Fwz/ehfDEDABlQTJzvj8Ge3MjeDpagM1iISIxA1HJzButPBws8PtK+UmhlS3cchIPXsbW2i8lW/5j/3jaQKybPkjhaxJCCCGEEEKat9LSUty6cgm3rlwCAFhY2cDFrS30DQyhyeWisCAf0ZERiI95zThPk8vF11t/q3bMhe+vxl9HDiAro2wHpfy8XCyfPx0WVjbw8ukIHR1d5GRnI+T5M+TnlYdOfrbpf9i59cdWG/zy2aYt+GTFO8jLzcGapQvw3ecfo33HztDT10dmRjqeP/WHUMB8vd61V1+892H9dw6oyLN9R2zbdxSrFs1C8X+7S4SHhmDlwpnQ5HLh4e0DMwsLaGnroIhXiLycHLyOeIW83ByFr5GVkY7De37H4T2/g8PhwMXNHVY2dtA3MIBUKkVmRjrCgl+gID+PcZ5vt56YNneRKh9ui5eSlIAdP/2AHT/9AK6WFtzaecLE1Bx6BgYoFYmQn5eH1xGvkJ6aXOVcfQNDHDj9D8wtrRS6Vn8fxXaJv3rxLK5ePFvt545cuI7uvfspNA4hhBACAA7GXKwe6IgJHSxqDDrR43Lw4SAndLLTx7zDIRCJyxZax+cIsOdBEpb3d5B77htSqRSrT4czQl8+GOiIjwbXHLLnaq4DV3MdLOtrjwp5+tXqYKOHgI971joXoOwxLeplh57ORhi7K1C2kD08vQgXQzIx0af6UMamwFID2phpo4ONPtrb6KGDrR68rHSRyStBt83+KrmGSCzBN1eiGcfe72uP9cNdqvS1MtDErumeeO9kGC6ElL23UiAoxZYbsfjZr51K5kMIKQtVuhqSjKshZa83rAy10cZCH4Y6GtDksFHIL0FkWgFiM5mLHbnqbGye0a3aMZcOboejD18js6Ds9W9ecQkW7rkHK0NtdLA3hrYmBzk8IV7EZyOvwq68X0/2xfYroa325qqvJ3fG6sOPkFtUgmUHHmLjqQD4OJpAn6uBjAI+nsVmQSBi7kbd09Ucq0d4qXQe3nbG2L2oD5bsu4/i/77WYcl5WLz3HrjqbHjZGcFcXwvaGhzwhCLk8oSITMtHbpHia00yCwTYdzsC+25HgMNSg6uVAWyMtMtu2JECGQV8hCTmIp/PHLOrixnm9Gmj0sfb0qXkFaPzZ+cU6rv733Ds/je82s89+2Y87E2qLgZPy+fjXkQa4xhfJMas328rO1XYGesg4NsJtfb7ys8XESl5uB9ZVlcUlkrw0bHH2HwpGN52RtDS4CAmo7DKDvRWhto4tLQ/WNWE+BFCCCGEEEJarlKJFFeDk3A1OAnAf7UJS30YamtAU52NQr4Ikan51dcmZnavdsylQzyqqU3cZdYmioR4EVe5NtEZ26+8bL21iSmdsfrQm9rEA2w8/Qw+DqbQ11Ivq03EVFebsFB9bcLeGLsX9cWSffcq1CZyK9QmjGGuz4W2Jgc8gQi5RSWITM1TQW1CB/r/hY/LahPF1dUmKECkoqScIvx85SV+vvISWupsuFsbwlSfC30tDZSKJcgrLkFkaj5SqwmuNdDWwJ8rB8PCQLvW65SKpbgSnIQrwUlgqanBxUIPzub60OWqgycQISW3GKFJuYyQHgAY5GmNHQt6q+zxEkIIIYpwcnbGp+s/x9TpM6Curi63n76+PtZ//gW6dO0GvwnjIBKVrWOIjYnBL9u2Ys3HNa8bXbnqA3y05mOF5mRvb4+fft6O9u07YOk7i2XH/9i3F598tgE2NjYKjdOQOBwOZs6ag0/WfwaXNjW/H9Srd2/8e+8BJo4bg1s3b8iOf/H5ekydPkNuAI4iTp44jn8u/Q2gLPTlwzVrsXHD53Uej7R8FPxCCCFvqZTsAqRkF9TYx8JIFwc/ngFv5+rT3oz0tHFs/SxM/uogIyxE3tgslho2zhmG+cO7YuvpO/V7AM1YT09H7Fw1Ge9tO4WSUjGy8otwPSBSbv9+7V1wdP0saKir/tfy8C7uuL75XSzYfALhCRmy44KSUjyNSFBoDAMdxXZNLhVLEBafjrD49Br7De3cFns/nAp2M985sjUz0OHiry/mYuGWk3gSXv48SMjIRUJGbrXndPdwwL6PpkJPu/qdQgkhhBBCCCGkLtJTk6sNkKjIzMISvx04CQ9vn2o/b2hkjF1Hz2DhlDGMsBB5Y7NYLKz9YhOmz1uMnVt/rNf8m7MuPftgy479WPP+QohKSpCTlYnb1y/L7d+z30DsPHIaGhpVdyqqr4HDRuHUtftYuXAmosLDZMeFAgGeP1Xsxl19A0OF+pWWliIi7CUiwl7W2G/A0JHYuudwlZ0tSDkBn4/gwGcK9e3epz+++ek3OLrQwjNCCCHN1wgPM8zual1j4EtlA9xMsLiXHX6/W15LP/0iTaHglyNPUvAoNk/WXtDDptbQl4rU1NTAruVeYk4d3mvxsNLFO73tsPVWnOzY1bDmE/zSx8UIERv6QEezYZeznHiWivic8iBEN3NtrB0i//+HxVLD9+Pd8CAmVxbmc/pFOpb3d4CLae0LxQkhykvNK672Jo2KzPW5+GNJP3jbGVf7eSMdTRxe2h/Tf73FuCFH3tgsNTV8PqEj5vZxw/YroVU+31r0cDXHb/N6YfmhhygplSCLJ8SNlyly+/dpa4lDS/vL3eW6PoZ62+LK2uFYsvcewlPzZccFIjGexWTVcGY5g2p2Xa5OqUSKV8l5eJWcV2O/IV422LWwt9xdo0nroc5mYf87/bD84ENc+e/GTgBIz+cjPb/6TZPcrQywZ3EfWBnS739CCCGEEEJaO8VqE1r4452+tdQmBmD6rzeVq030dcP2KzW/592S9Whjgd/m98Lyg//VJgqFuPFS/tqRPu4NWJtob4srH4/Akr13EZ5SuTaRqdAYBtoqrk1422DXwj5Um6gBXyTG8/js2jsC6N3WAltmdIezhb7S15FIpYhKK0BUmvx7r9gsNSwb6omPx3So0/s2hBBCSF2NHT8Bi5a8U2PgS2VDhw3H8pWr8NOWzbJjx48drTX4RZlrvDFvwUIcPXIY9+/dBVC2ec7fF87jnaXvKT2Wqt154A8Hh9rXfbyhqamJ/YeOwMvdFYWFZUGQ2dnZuHrlMib5Ta7THLKysrDmg1Wy9pdff1uvEBnSOtBfk4QQ8hbY++FUbJg9FL29nKCtWfsfWY6Wxlg3fSCe/v4BurWr+Q8YXzc73Nm6DBN6e8stLKlz2BjWpS2ufL8Eyyf0qdNjaGkm9W2PG1uWYkRXd7nFG1szQ/zv3bE4+9V86HBVf1PVG+3sLfBg23LsXzsNPTwcay0msVksdHazw9qpA/D099VYOrZXlT7u9hb4c8McLBrZDW1tzaCmVvPKYxZLDX3bO+PIJzNx8vM5FB7SDNiaGeKfTYvx7YKRaGNtKrdfG2tTbFo4Epe+XQRrE4NGnCEhhBBCCCGktdm65zA+2vANuvXuBy3t2m+MsHN0xoqPP8f1J6Ho1K1HjX07+HbBhTtPMGrCZLlBHurq6hgwbCROXr6DRcs/qNNjaGlGT5qKMzceYNCI0eBwqr9x1trWHl/971ccPHMZ2jo6DTYXt3aeuHQ/ENv/OIYuPXrLnc8bbDYbHXy7Ytma9bj+5CXmL11RpY+ruyf2nbyAWYuWwsXNXYH6BAs9+g7AjsN/Yc+Jc9DV06vXY2pNLKxs8NvBk5gyewEcnBXb0VxbRwcjx/vhj7/+xpHz1yj0hRBCSLNnZaCpVOjLG3O7MTdIiMwoRhav5t08RWIJ/lchWMXaQBOfDnNR+toNZaAb8yaEuJzqb2xuCrqanAYPfQGAUy+YGxks7mVX6/PDUEsdM7uUPx/EEinOvqh5QwRCiGJ2LeiNz8b7oJebBbQ1ar+Bx8FUF2tGtYf/l+PQ1cWsxr6dHE1x89NRGO/rADar+teN6mwWhnrb4O+PhuL9IR51egwtzYQujrjy8QgMb28Ljpyvi62xDn6c3hWnVg5q0J/N7taGuP3ZaOxd1Afd25jLnc8bbJYafB1N8eFIbzzaOBbvDGpX7ZjH3x+ABf3c4GZpgFpKBmCpqaFPW0sceKcfjr4/ALpc5Rcwk5bJQFsDh5b2x/Y5PeBlayS3n42RNj4c6Y1rn4xEWyvDxpsgIYQQQgghpFHsWtgHn43vqFxtYnR7+H81Dl1dzGvs28nJFDfXj8b4zgrUJtYMw/tDPev0GFqaCV2ccGWdArWJGd1wauVg6ChwH0xdldUmxmDv4r6K1yacTPHhqPZ49OU4+bWJZQOxoF9b5WoT7/bD0fcHUm2iAisjbfzxTj/M6tUGTmaKrfPQ1uRgnK8DTiwfhDOrhyoV+jLYyxpDvG2gXUs9TFuTg+k9XXB3wxisH9+RQl8IIYQ0OhsbmzoFsix5Zymj/SosDBkZGaqaFsPQ4cMZ7ZiY6Aa5jrKUCX15w9zcHOPGT2Qcu3v73zrPYc0Hq5GZWRY02KVrt2YRiEOanppUKm3qORBCyFtBTU1Nmnv+26aeBkrFYkQkZiI2NRsp2QUo5AsBAHpamrAy0YenoyWcrUzqNHZ2QREehcYhMTMPxUIRTA10YGmsh65t7WGk13p3unlv2ykcv/Vc1g7a/RHsLcoXg2Tm8fA0IqHs610shJmhDtztLODrZlvrDUkNgccX4llEIlKyC5BTWAxBiQi6Wpow1tNGGxtTuNmaQVdLuWCWfB4fYQnpiE/PRXZBEfhCETQ4HOjraMLFyhTezlYw1NVqoEdEVCE4JgVRSVlIzSlLo7Yy1oebrSm8na1rOfPtYDRuPaRSaeN/wxJCCCGEkBZHTU1N+jqn5ptACVBaWoroyFeIj4lGWkoyeLyyBHxdXT1YWFmjrac3HBUMn6gsJzsLzx7dR3JiAvj8YhibmMHCygodu3SHoVH1u2y1BmvfX4gzxw/L2rdfRMLW3lHWzs7MQOBTf6SnpoBXWAATU3O4unugg2+XJqlPFPF4ePHsMdJSkpGbk40SoQDaOrowMjGBk4sbXNzcoaPk7gUF+XmIfBWKxPhY5GRlQcAvhoaGJvT0DeDg0gYe3h1gYCj/Bh5SLj8vF1HhYUhOjEd2ZiYE/GKw2Gzo6RvA0MgYbu084eLmDhbtMNbstTHWoJpGK6KmpiZN2TSgqadRL+kFQkRkFCEhR4B8gQgSCWCgxYGZrgY62unDUl/50PAtN2LxU4WAjVOLfNDTufn+vE/KFeBFUgGyi0TIF4igp8mBhZ4mOjvow1yPQtNrkpjLR7fN/rL2lE6W+Nmv6mLqhtDuq3vIF5TK2teWdYaXtfzFxZdeZmDxsVBZe91QJ6zo79iQU1RKdFYx+vz0WNZ2NtXC/Q+6N+GMFFP5OWBryMWTtTWHRFYni1cCn+8eQPLfchlNDgsv1/dSKNSg8tfOw1IHN1Z0Ver6k/Y8x6PYPFlb1T/brT/9l37/tyJqamrSjB2zmnoajapULEFkWj5iMwuRmlsM3n8/f3W5HFgaasPDxgjO5nUL8szmCeD/OgNJ2UXgl4hhoqcJSwMtdHY2g5FO6/09vPzgQ5z0j5G1n30zHvYm5a+5MwsEeBabidS8YvAEIpjqcdHWyhCdHE2aZk2DQISA2Cyk5hUjp0gIoUgMHU11GOtqwsVcD66WBkrf/JRfXIJXKXlIyOYhu1AAfokYGhwW9LU04GyuBy9bIxi24ucAUVxUWj5eJechNa8YIrEEFgZacDLTg6+TaZN8PzQ35kuP0N8ZhBBCCCFvCTU1NWnGztlNPY0mIatNZBTKXisDgC5X/b/ahCGczRUPkagomyeAf1QGknKKwC8phYkuF5aGb0Ft4sCDSrWJCbA3rVib4ONZTBazNmFtgE6OTfNaTFabyK1Ym+CU1SYs9OtXm8jiIZsnAL+kFBocNvS11OFsrk+1CSXkFQkRnpqPpGwesv6r87BZatDTUoexjibcrQ3hamkAVi0BPrURSyR4lZKH6LQCpOYVo7ikFBwWCyZ6mnC1NICPgwk0OLUHRb1tzN89TLUDohQ1NTUpXyRp6mnUWWpqKl6FhSI2JgZ5+XmQiMUwNDSCuYUFunTtBmtr5e/J+uarjfj2669k7as3bqFvv/6qm7SKxcfHI+DZU2RlZiIvLxf6+gawtLJC9x49YWlp2dTTa9bi4+Lg7uosa8+aPRd7/tjfKNe2MjNGXl6erO3/NBAdfHxUfp19e3Zj2XvvytoLFy3Grzt2qfw6jeXX7duw5sPVsvbosePw1+mzSo9z5fI/mDB2NACAw+Hg0ZMAeHl74/DBA1iyaIGsX32fE1rq5es7+/Tth2s36x5UI298+r2vWg2/TRIhhJBmhcNmw9PREp6Oqv/D2URfB6N7vB0J08owM9TFyG7NZ1cwXS1N9Pep281z8hjoaqGHhyN6eDiqdFzSeNo7W6M9hbwQQgghhBBCGgmHw0FbD2+09fBW+djGJqYYOnq8ysdt6UzMzDFk5NimnoaMjq4uevUfpNIx9Q0M0bl7L3Tu3kul476NDAyN6GtJSCu27lwEDj1JkbV3T/fEaO+ad6OsrLhEDJ/vHoAnFAMAzPU08Gxtjyo72YklUjyMycXfLzNx73Uu4nL4NY7b1lwHS3rbwa+jBdQbYFe8kwGpWH06XNbeOskdU32tFDr3YUwu/Pa+kLU/GOiIjwY7KXSuQCTGwcfJOPIkFdFZxdX2UVMDOtjoYfVARwxxN1VoXNJ4Ki8OFolr3mDn+LNURntCBwuVz6k+knIFjLbFWxY6dPd1riz0BQC8rXUVCn0BABdTbVjoaSC9sCzwMyytCOkFQljUIbiKEFI9DpsFDxsjeNioPsjNRJeLUT72Kh+3pTPT52JEB7umnoaMLlcd/dop9jeaogy0NdC9jTm6t1Hu717y9nG1NICrpUFTT4MQQgghhBDShBq8NtGRahOVmelrYYQP1SaIYgx1NMu+jg38tWSzWPCyNYaXbevdZIqQ1mLF+0uxZ3d5kMTRE39i4iQ/pcYoLi6Go60VCgvLNrCztLREVGwCOBzme4hisRh379zGmVN/4datm4iJjq5xXA9PT6xYuRozZs2GurpyoWGKqBwSsXvvH5g9d55C5969cxvDBg+Utdd/vgGfbdio0LkCgQC7dvyOP/btQWRERLV91NTU0Mm3Mz797HOMHDVaoXFJ42GzmeFlJSUNs+FlQkI8o21ppdq/sRpb5a+bqA5ft8LCQix/f6msveqDD+Hlrfq11KRloq0YCSGEEEIIIYQQQgghhBBCCCHkLTGtM3MRxcnAVDk95bv0MlMW+gIAfh0tq4S+AMDeh4mY+kcQDj9JqTX0BQAiMorw4ZlwTN77AhmFQqXn1Rw9jc9Hr58e48t/ouWGvgCAVAq8SCrE3EMhWHz0Jfgisdy+pHEVCEqRWyxiHDPX05DbXyKR4nFcvqxtqa8BOyOtBptfXZx+kcZo93AybJqJNJGIdB6j7Wuv3M3dlftHZBTVe06EEEIIIYQQQgghhBBCCCGEEOXNmbeA0T588IDSY5w9fUoW+gIAM2bNrhL6AgC/bt+GkcOGYO+e3bWGvgBAWGgo3l2yCMOHDEJaWlqt/VuCRw8fwqudG9at/Uhu6AsASKVSBDx7iknjx2L61Mng82tfM0IaR35+PrKzsxnHGiKQpaSkBKdP/cU41rdff5VfpzHFxDC/7y0tLZUe4/NP1yEpMREA4Ozigk8/26CSuZHWQbEtiwghhBBCCCGEEEIIIYQQQgghhLR4Prb6cLfQQXh6WVDB7ahcpBUIYamvqfAYJwKYYTHTfKtfACKRMttcDgttzLVhqa8JPU0ORGIJ0gtLEJbKQ1FJedDJk/h8zNgfhL+X+oKrzkZL9c/LTCz7MwyCUgnjuK0hF+4WOtDjclAoKEVISiHSC8t3AboUmoms/SX4c6EP1KsJ1CGN65/QTEbbQk8D1gbyv18iM4oYz+d2lrqyj1PzhTj9Ig1XX2UhKVeA3GIRDLTUYaGvge6OhhjuYYqezqrfRbaiQ4+TcfpFuqytrcHGzC7WDXrN5iYqkxnC5GisXDCPgzGXOV5GMfq2oR0/CSGEEEIIIYQQQgghhBBCCGlsnbt0gaenF0JDXwIArl+7ipSUFFhbK/4e6MED+xntuZXCZN6QSJnv/XO5XLi7t4O1jQ309PRRIipBWmoqQoKDwOOVb0bx8MF9jB05HHcf+oPL5VYetsU4d/YM5s+ZBYFAwDhu7+AAT08v6OsboKAgH8+fByIttXxdybkzp5GZkYHL125AXV29sadNKjl/9gyjbWllBVtbW5Veo6SkBO+9swTRr1/Ljvn4dGzRwS9SqRQXL5xnHOvcpatSYzy4fx+7d+2UtX/5bQe0tJrXRkKkaVHwCyGEEEIIIYQQQgghhBBCCCGEvEWm+Vph4z9liyvEEin+ep6G5f0cFDo3PocP/7g8WbuzvT7amGnL7W+pr4Epnaww2N0EHW31wWapVekjLJXg75AMbLoag9QCIQAgLK0IP1yPxRcj2yjxyJqPsFQelv3FDH0Z7WWG1QMdGUEgb9yKyMb6i5GIzylbIPU4Lh+brsY0yONPyRdAXDmVR8XYLDVYG7TcBWtvSKVS7H+UxDg23MMUampVn8dvBKcUMtrWBpqQSqXY9zAJm67FQCBiLgbM5JUgk1eClyk87H2YhO6OBvhhfFu4muuo5DEUl4iRXijE88QCHH+WigcxebLPqakB349zg1UNQTatUVw2czc5G0PlHn/l53ZsdrGcnoQQQgghhBBCCCGEEEIIIYSQhjZn3nx8vOZDAIBYLMbRI4ewZu06hc6NjYnB/Xt3Ze3uPXrCrW1buf2trK0xe85cjBg5Gl26dgWbXXUzG6FQiDOn/sJn6z9BSnIyACAkJBgbN3yG73/cosxDazZCgoOxYO5sRujLhEl++HT95/Dy9q7S/+qVy1i9cjliY2IAAA/u38Pn6z9pkMeflJQEcWmpysetiM3hqDwcpSlIpVLs/P03xrGxY8fVuAZC0XELCwsRFxuLO7f/xe5dO/A6Kkr2eUNDQ+zdf7Be12hqf1+8gPi4OFmbzWZj5OgxCp8vFArx3ruLIZWWrdeZPmMWBg4arOppkhaOgl8IIYQQQgghhBBCCCGEEEIIIeQtMsnHAt9ejYZIXLaY4GRAqsLBLycDUiGtkBkyrbOV3L4TOlhgUU9bqLNZNY6pyWFhUkdL9HYxwrhdgUjILVsodORJClYPdIQ+t2W9rS2WSPHuiVBGwMfGkW2wpLed3HMGtjXBJbvOGLczENFZZSESex4kYm43GziaqHZ3n/G7niMpT1B7x3qwNeTiydoeDXqNxnDAPxkhKeU7sXFYaljYU/7/IwCkF5Yw2rqaHHxyPhKHnqQodE3/uHyM2RmIPTM80aeNsdJzdv/qHgoEtS9qM9Ti4IfxbTHG21zpa7R0+ZW+Pqa6Gkqdb6rL3IWuUCCu95wIIYQQQgghhBBCCCGEEEIIIXUzfeYsfPbpOohEIgDA4YMHFA5+OXRwvyyIAQDmzpsvt+/UaTOwbPlKqKury+0DAJqampg+cxb6DxyEgf16Iy42FgCwb89ufLL+cxgYGCg0t+ZCLBZj9sxp4PPLN9j4YfP/sGLVarnnDBs+AvcePsbAfr0RGREBAPhl289Y8s5SOLu4qHR+g/r3QUJ8vErHrMzewQERr2Mb9BqNYdeO3/H8eaCszeFw8P7ylUqPE/TiBbp36aRQ33YeHjh4+Bg8vbyUvk5zwePxsPajDxjHpkydDmtra4XH+PbrL2XfCyYmJvhhy/9UOkfSOtS8wo4QQgghhBBCCCGEEEIIIYQQQkirYqKrgaHuprJ2TBYfT+Lzaj1PIpHiz8A0WVtbg41xNYRGWOpr1hr6UpGFviY2jmojaxeViHH9VZbC5zcXF0My8DqzWNae5mtVY+jLG8ba6vhtqoesLZECux8kNsgcSe3CUnn4+ko049iCHjZoY6Zd43kFfGaoyMWQDEboywgPU+ye7okby7vg35VdsX+2N/w6WoBVYQOtAkEpFh19idjsYqialYEmNoxwgf+aHm9l6AsAFAuZQS1cjnJLZ7jqzF37ikoo+IUQQgghhBBCCCGEEEIIIYSQpmJmZoZRY8bK2lGRkXj44EGt50kkEhw5fEjW1tHRgd+UqXL7W1tb1xr6UpGVlRV+3PKTrM3j8fDP3xcVPr+5OH3qL0SEh8vac+fNrzH05Q0TExMcOHRU1pZIJNi+bWuDzJHULiQ4GJ+uW8s4tvT9ZXBr27ZBrtelazccOHwUTwOD4N2+fYNco7EsW/quLMAJAPT09PDVt5sUPj84KAhb/7dF1v7uh80wMzNT6RxJ60DBL4QQQgghhBBCCCGEEEIIIYQQ8paZ1tmK0T7xLE1Oz3J3o3ORki+UtUd7mUFHk6PSeQ1qawINdnkCxrOEApWO3xj2+yfLPmaz1PDxECeFz21vo4ceToay9vXwlhd80xpk80qw4EgIBCKJ7JirmTY+Hupc67kFAmbwy5vvGS6Hhf2zvbFvljdGe5vDw0oXbS10MKydKbZP9sDpRR2hzy3/fioUirH6VDhULTVfiEOPU3D0aQr4orczsKS40uPWVFcy+KVSUExRSamcnoQQQgghhBBCCCGEEEIIIYSQxjB33nxG+9CBP2o959bNG0hKLN+MZeKkydDV1VXpvIaPGAkNDQ1Z+7H/I5WO3xh2/v6b7GM2m40vvvpG4XM7duqEPn37ydr/XPpbpXMjisnMzMQUvwng8/myY+7t2uHLr79tsGs+e/oEO377FefOnmmwazSGrT9twckTxxjH/rd1G2xtbRU6XywWY+mSRSgtLVtX0K//AMyeO0/V0ySthGpX4RFCCCGEEEIIIYQQQgghhBBCCGn2+rsaw0pfE6kFZaEUF0My8M0YV2hrsOWeczIgldGe7mslp2fNpFIpikvE4AnFKBFLqnzeUFsdGYUlAIDXmUV1ukZTKRKW4nlieVhNVwcDWOhrKjVGdydDPIrNAwAk5wmRnCeAjSFXZXN8sraHysZqjfgiMeYdDkFCrkB2TFeTjT0zvKClLv/74w2JVFrt8W/GumJYO1O553VzMsSvU9phzqEQ2bEn8fl4HJuHbhXCgGpzY0UXSP+bg1RaFkSTnC/Ek7g8nHqejkxeCeJy+Pj6cjSOPU3FH7O84Gquo/D4rZEa1GrvVLF/pe5y/ssJIYQQQgghhBBCCCGEEEIIIY1kyNBhsLaxQUpy2UYtp0/9hf/9vB06OvLfCz108ACjPWf+/Oo71kIqlaKoqAiFhYUoEQqrfN7Y2BhpaWWb8YSHq37zj4bE4/Hw9MljWbtnr96wslJurUifvn1x7+4dAEBiQgISExNhZ2ensjlGvI5V2VitEZ/Ph9+EcYiLLf866enp4diJv6ClpVWnMdt5eCA8KkbWLi0tRV5eHiIjwnHr5k2cPvUn+Hw+Hvs/wmP/Rzh6+BAOHT2u8mClhnb2zGl89sk6xrG58+YrFdzy89b/ITAwAADA5XLx6+87VTlF0spQ8AshhBBST7+v9MPvK/2aehqEEEIIIYQQQgh5i/342z78+Nu+pp4GIYSQFoTNUoNfRwv8cicBAFBUIsbFkAxMlRPmkscX4WpYlqztbKKlcBhFqViCe9G5+PtlJoKTC/E6sxjC0qqBL9Vft1Shfs1FQGIBSiXlKRB2Rlwk5vJrOKMqDTYzVSI+h6/S4Bcin0gswZJjLxFQIbyHy2Fh/yxvuFkoFo6iU014kruFDmZ0tq713MHupujTxgj3XufKjp0JSlcq+MW2mueKl7UehrUzxZrBTvjuWgz2PEgCAERnFcNv7wtcft8X1gZvz3NMW52NfHH5zxaBSKzU+QIR8+eXriYtvSGENG+/zO2JX+b2bOppEEIIIYQQQggh5C31y7xe+GVer6aeBiGEkFaOzWZj5qzZ2PzD9wDKAkvOnPpLbkBDbm4uLp4/J2u3cXVF7959FLpWaWkpbt28gbOnT+F5YCDCw19BWE3gS3XycnNr79SMPHnsj9LS8vdWHRwcER8Xp9QYGhoajHZsTLRKg1+IfCKRCDOmTsaTx/6yY1wuF3+dOYd2Hh51HldDQwMOjo5Vjvt27ozpM2dh49ffYPGCefj31k0AwOV/LmHC2NG4cv0m2OzaN9xpDm7/ewvz58yCRFK+PmDEyFH4RYngltdRUfj2qy9l7Y8/+RRtXF1VOk/SutDqE0IIIYQQQgghhBBCCCGEEEIIeQtN9bWSBb8AwMmAVLnBL+eCMiCoENYir19l96Nz8emFSLzOLK7THAsFLSv4JSWfuZjrz8A0/BmYVq8x84pb1tegpZJIpFj+5yvcjMiRHVNnq2H3DE/0cjFSeBztaoJfJvpYKHz+5I6WjOAX/9g8hc+tDVedjS9HuYLNUsPOe4kAgExeCdadj8ShOe1Vdp3mTluTjfwKP1sECgZRyfpXCn6pLuyHEEIIIYQQQgghhBBCCCGEENK45sydLwt+AYBDBw/IDX7588RxCASCCudW36+y2//ewqoVyxARHl6nOeYX5NfpvKaSlJjIaB85fBBHDh+s15g5OTm1dyL1JpFIsGDeHFy5/I/smLq6Oo6d/Av9+g9o0Gvb2Njg7IW/MXLYEDx8cB8AcP/eXfyy/WesWv1hg15bFZ48fozJE8czAp369R+AYyf/grq6ukJjSKVSvPfuEvD5ZZtFtfPwwAcfrW2Q+ZLWg9XUEyCEEEIIIYQQQgghhBBCCCGEENL4nE210d3RQNZ+HJ+PuGx+tX1PBKTKPmaz1DC5k2Wt458NSsf0/UF1Dn0BAIm0zqc2ibxikcrH5JVQ8EtDk0ql+OhsBC6EZMiOsVlq+HWKBwa7myo1loFW1f13OtnpK3x+x0p9o7OKIZWq9hth7WAnWOlryto3wrMRlVGk0ms0Z/qazP+j7CLlvm+zikoYbT0uBb8QQgghhBBCCCGEEEIIIYQQ0tTauLqid5++svaD+/cQEx1dbd9DB/bLPmaz2Zg5e26t4588cRyjRwyrc+gLUBbG0ZLk5Ko+pIVXWKjyMQmTVCrFe+8sxqk/T8qOsdls7D90BCNGjmqUOWhqamLbL78xjm3b+lOz/x4IDgrC+DEjwePxZMe69+iJ0+cugMvlKjzOvj27ce/uHQCAmpoafv19FzQ0NFQ+X9K6VF1xRAghhBBCCCGEEEIIIYQQQggh5K0wrbMV/OPKdpSSSoGTAan4eKgzo8+rNB6Ck8sX3vR3NYJlhdCI6sTn8PHh6XCIKyS3WOprYKKPJbo6GMDRWAvm+hrgcljgqjNDE7r++AhJeYLKQ7YIIrHqk2pUnPmBlHwB4/+lIbBZarA2UHzBS1NbfzGKEW6kpgb8NNEdY7zNlR7L2VS7yjFzvZq/Xyqy1GMu9JFIgXxBKQy1FNs1ShFcdTaGtjPFwcfJsmN3XufC1VxHZddozhxNtBBRIegmKVe5nzfJlX4+OZpU/T8nhBBCCCGEEEIIIYQQQgghhDS+ufPm4/69uwDKwi8OHdyPjV99w+jzMiQEgYEBsvaQocNgbW1d47ixMTF4d/FCiMVi2TEra2tMnzETPXv1hrOzCyytrKClpVUlHKJtGyckxMfX96E1CVFJSe2dlKTqjU+SkpIgLm3YDXXYHA5sbW0b9BqqtHrlchysEG6kpqaGXXv2YZLf5Eadh5e3N9p5eOBVWBgAIC01FaEvX8K7fftGnYeiwl+9wugRQ5Gbmys71rFjJ5y7eAk6Osqtp/j26y9lH48ZNx42NjaIj4ur8Zys7CxGm1fEY5yjxmLB3t5eqXmQloWCXwghhBBCCCGEEEIIIYQQQggh5C012sscn12MAk9Ytjjpz+dpWDPYCSyWmqxPxUAMAJjma1XruL/dSYCgtHyXnlGeZtg+pR20KoW8VIcnbNgFOXWhaFCKkTYznOO9vvb4bLhLQ0ypzsbvet7gwTq2hlw8WdujQa+hKl9ffo0D/smMY9+PdcPkTpZ1Gs+tmvAUTY5aNT2rp8FhVTkmFEkArTpNRy4XM2ZYSXw2X7UXaMbczLVx9VV5Oy5HuceekMP8/nEzp+AXQgghhBBCCCGEEEIIIYQQQpqDiX6T8cGqFSgsLNvc5sjhQ9iw8SuwWOXvwx488AfjnDnz5tc67v82/wCBoPx9wvETJ+GPA4egpVX7G7mFBQWKTr/RVAywqYmxsQmj/cFHa/Dtdz80xJTqbFD/Pg0erGPv4ICI17ENeg1V+XTdWuza8Tvj2PZff8fM2XOaZD6ubm1lwS8AEBMT3SyDX6Jfv8aIYYORmZkpO+bl5Y2Ll6/CwMBA6fH4/PJ1CBfOncWFc2eVHuPcmdM4d+a0rG1gYIC0rNwaziAtXdUVQ4QQQgghhBBCCCGEEEIIIYQQQt4K2hpsjPU2l7VT84W4+zpH1haJJTjzIl3WNtZWx9B2prWOez28fBcaPU02fvZzVyj0hS8So0DQMMEvHBYzfKNUwTAXAArPyVSXGfySxVP97ldEdTbfiMWOe4mMY1+NaoPZ3WzqPKa9ERc6Gsznej5f8ed0QTV9KwcKqYJ6pe+HErFETs/Wp60FM5wnMFG5hZYBifnM8aoJ+yGEEEIIIYQQQgghhBBCCCGEND5tbW34TZ4iaycnJeHmjeuytkgkwsnjx2RtU1NTjB4zttZxL136W/axvr4+9uzbr1DoC5/PR35+fq396oLD4TDapaWKvy+dl5enUD9zCwtGOzMjU05P0hx8/eUX2Pq/LYxjm/+3FYuWvNNEMwLU1ZnrHYRCYRPNRL74+HiMGDYYaanlG2O1dXfHpavXYWJiUsOZhKgWBb8QQgghhBBCCCGEEEIIIYQQQshbbFpnK0b7RECa7OMb4dnILhLJ2pM6WkCdXfPbzMUlYqQXlgeedHU0gI4mp4Yzyr1ILIASeSxK0eUy56BMwExkRrFC/TrbG0CtQp7GcyUDJUjj+fVOPLbeimMc+3SYMxb1sqvXuGpqahjgZsw4FplRpPD5EZX6GmurQ4Oj+qUdaQXMxVQmOqoPl2mu+rYxRsXcm+DkQhSXKLajXXRWMdIKyn++eVjqwEJfU9VTJIQQQgghhBBCCCGEEEIIIYTU0Zx5CxjtQwcPyD7+59LfyMwsDy+ZNmNmlWCKyoqKihiBED179Yaurq5Cc3n29AkkkobZhENPX5/RzsvPU/jc8FdhCvXr1r0H1Cosgnj69LHC1yCNa8vmH7Dpm68Zx77e9B2WrVjZRDMqk5KczGibm5vL6dk0UlJSMHLYYCQmJMiOObu44J+rN5rdXEnrp9jqOkIIIaQBfH/8Jn44cUvWvvjNQvT2dm7CGZGGkpCeiw5LttTY57cVkzBjUKdGmpFiJBIJ4tJzEZeWg+SsfOTx+BCKSqGlqQ4DHS5cbczg7WwFbU2Npp6qwoSiUkQmZSIiMQNZ+UXg8YXQ1dKEkZ42PB0t4WFvDhZLdQvI83h8PH+djPj0HOQXCSCRSGGgw4WNmQE6tbGFmaFihY438nl8OM78psY+H08biHXTB9Vn2oQQQgghhJAWatv3X+GXH8tfMxy5cB3de/drwhmRhpKUEIf+Pm419vnh172YNGNOI82ItGRj+nbGq5fBcj/ftVdfHLt4oxFnREjj62xvAFczbURlloWbXH2VhTy+CIZa6jgekMroO83XqrohGCoHqugpGPoCAH89T1e4r7JMKwVbRCkY5gIAtyKyFbuGrgY8LHURmsoru0ZmMV6mFMLLWk/xiTawJ2t7NPUUmty+h0nYdDWGceyDgY5Y1s9BJeOP9DTD3y/LFwvejsrBRB9Lhc69HZXDaHdzNFDJnCq785p5HWdT7Qa5TnNkqqsBX3sDPI0v21lPWCrB2aB0zOxiXeu5fwWmMdrDPMwaZI6EENX78e8gbLkUImufXT0YvdwU+9lMWpaEbB46f3auxj7b5/TAtB4ujTOhOuCXlOJJdCZScouRWciHgbYGrAy10cnRFKZ63HqPXyQsRWRqHqLSC5DDE4JfUgo9rjqMdTXR3s4YLhb6jIX8hEkgEuNlYg6i0gqQVyyEUCSBnpY6TPW4aG9vDCcz5f/2H/DtJYQm5cr9fE9Xc5z7YGh9pk0IIYQQQghpgX68GIQtl8rfxzy7egh6taV6RmuUkMVD58/O1thn+5yemNZTsXpGqViCmIxCJGTxkJJXhAK+CCWlYuhoqsNAWwPu1oZoZ20ITXV2veYtkUgRl1WI+CweUnKLkFdUAmGpGFoaHBhoaaCNpT687IyhrdFyb2EViSUIis9GZGo+sngCiMVS6GhyYG2sA1cLfbhaGoDFUqyO0mb1CRTwRXI/P7W7M36Z10tVUyfkrda9Rw+4t2uH8FevAAAXz59Dbm4ujIyMcOjAfkbfuZVCYqqTn5/PaOsbKP4e7tHDhxTuqywzM2YoRcR/j1cRVy5fVqifubk52rfvgKCgFwCA8FevEPTiBTr4+Ch8rYYW8Tq2qafQ5H7/9Rd8/uknjGPrP9+Aj9Z83EQzKpOfn49nT58wjrm0cW2i2VSVmZmJUcOHICY6WnbMzt4e/1y9AWvr2tcP1CQtS37NX57DBw9gyaLyn0mzZs/Fnj/213AGaW1a7l/NhBBCCHlr3A+JwZjP9qlsvNzz38r9XGhcGk78+xyPXyUgNC4VxUL5hTUA4LBZGOLrhkUju2Ngx+bzwqOiiMQMXHwUijtB0XgakQihSP4utnrampja3wfvjukJF2vTOl/zkn8Ydl96hHshsZBK5W/P6+tqi0WjumNqfx9aOEYIIYQQQgghpMkU5Ofh5YtAhLwIQHDgM4Q8D0BKUgKjz+0XkbC1d2ywOTy8cwtzJgyvcryhr1tfCXExCAl8hpAXgQh+/gyhQc9RxCuUfb6uoSmVg5zqg4JbCFHMtM5W+Ppy2UIGYakEZ1+kY5SXGW5HlodDdLDRQzvL2sOc9bnMt6GjsxQLWHmVxsOZF2m1d6yjdpa6YLPUIJaU1SxvR2VDIpHWuhjz3uscBCQWKHyded1tsOZshKz91eVoHJ/fAWwFF32ShnUiIBUbLkUxjr3f1x4fDXZS2TWGuJvASFsducVl7zH8HZKJdUMFsDao+UbtfL4Ix58xw5YGuZuobF5v3I7Mxouk8t/XbJYaBrZV/XWaMz8fC1nwCwDseZCIKZ0soc6WH46fxxfh2NMUWZvNUsOEDhYNOk9CCCFNL7+4BEEJ2XgRn4MX8dl4EZ+NpJwiRp9n34yHvYlym55UJzWvGN9fCMLF5wngCaquVeCw1NCvnRU+HOmNzs7KhY+9iM/GPy8ScS88DS8SsmV/E1fHVI+LGT1dsKh/W1gaNv9wuNS8YjyPy5b9/wQlZCO3qET2eTtjHQR8O6He1wlJzMHvN8Jw6XkiBCKx3H52xjqY3dsViwa0hS635p2CCSGEEEIIIYQQVXn8OgPnnsXhaUwmIlLyICyV1Nifq87GSB87LB7oDl8nxesMYcm5OPkoBk9jMhGWlIPiEvmvkYGyesZgLxvM798WAzzqdwN1Y4pJL8Cv10JxPiAehdXUad7Q5aqjt5sF3h3sgZ5u9J4BIc3JnHnz8enHawEAQqEQJ48fw/iJk3Dt6hVZn06+neHl7V3rWIaGhox2VERE9R0reRkSguPHjio+aSV5eXuDzWZDLC77WXzt2lVIJJJaNwT/99ZNPHnsr/B1lry7FO8vfUfW/uTjNbj4zxWw2fULECOqcejAfnz0wSrGsQ/XrMVnGzY2yXwq2vLj9xCJyn+Ptm/fAXZ2dk04o3J5eXkYM2KYLCAKAKysrXHl2k04OKhm0yBClEXBL4QQQgh5q3BrSYu+9iwCv567r/B4pWIJLj8Jx+Un4RjTwxO/LJ8IA53677ClKkPX7sLTiITaO/6nsFiIvf88xuHrAfh0xmAsn9BbqUCWfB4f7/z8F64+VayIERCVhICfT+HIjQDs/XAKLI31Fb4WIYQQQgghhBBSH0KBAJ+sWIKQFwGIi35dY3BpQ+MXF2P9qqVNdn1l+d+/g51bf8TLFwHIy82p/YQmxuVqNfUUCGkR/Hws8d3VGJT+dwPoiYBUFIvEsjYATPO1UmgsbQ02nEy0EJvNBwCEpPBwPzoXvV2M5J6Tmi/E4mMvUSJuuJ/H2hps+NjqISChLMQlraAEh5+kYG53G7nnJObysepUuFLXmdrJEr/dSUBcTtnjvx+dizVnI/D9ODdocGpeYFVRVEYRsotE6O5kqNT1iXzng9Px0ZlwVPy1v6inLdYPV2yHTEXpaHKwaoADvrj0GgAgKJVg5V+vcHhue3Dl7J4plkix5mwEsovKFz1Z6Wtikk/1u7dm8UrwT2gmpne2qjGspLKQlEK8/ydzp7ex3uYw1q75puSHMbnw2/uCcSxl0wCFr9vcTOtshd/vJSA+RwAAiMwoxuYbsfh0WPXPBalUik/ORyKrwv/PJB8LtDFr/jfDE0IIUZ5AJMaqw48QFJ+NmMxCNEbJ4O/nCfjgiD/yikvk9imVSHEzNAW3X6Vi9QgvrB3dodZxBSIxen95EQnZPIXnklUowParodh/JxLfTumMaT1U+7eSKoQl5+K78y/wPD4bGQWCBr2WVCrFdxeC8Mu10BoDc95IzCnCpgsvcPh+FHYu7I0uSob0EEIIIYQQQgghdfHX4xgcuhdVe8f/CERinHkah7PP4jC7tys2Te0CDU7tN/DfCEnGjhthCl+nVCLFleAkXAlOwqiO9tg2pwf0tTQUPr+xiSUSbLkUgm2XQxjvk8rDE4hwJTgJrlYGFPxCSDMzY+ZsbFj/KUpLyzbPPnRgP4qKi2RtAJg7b75CY2lra8OlTRtEvy57//f580Dc/vcW+g8YKPec5ORkzJg2GSUl8mu+9aWjo4POXbrisf8jAEBqSgr27t6FJe/KX4cWHxeHRQvmKXWdOfPm439bfkRMdNlmQv/euon3312C7b/tgIaG4j/Tw1+9QlZWJnr36avU9Yl8f/15EkvfWcxY+/j+8hX4ZtP3KrvG/fv3wC8uxpChw5Q67/DBA/hpy2bGsXeWvlfred98tRHffv2VrN2nbz9cu/mvUteuDY/Hw9hRIxAU9EJ2zNzcHJev3oCzS/N7T4S8PSj4hRBCCCGNbmwPT3w9fwTjmLF+4yyMHd3dU6n+LJYabE0N4WRpDENdLWios1FYLER0ShZep2QzXhhdfBSKxIxcnPt6YbMJf4lOyar2uKuNKezMDGGsr4MigRAv49KQmJEn+7xQVIovDl5BUlYeflwyRqFrFQlKMGnjAQREJTGOq3PYaO9kBTtzQ6ipqSEluwBB0ckQlJQXSx68jMWEDfvxz3eLYaQn/7mgp62JoN0fMY49jUjEov+dVGiOhBBCCCGEEEJap2FjJuCTr39gHDMyNq3xHKFQgAunTjTktBT207dfIDE+tqmnobBXIUG4/+/1pp6GwoaOHl/j5/eevACRiLnIor+PWwPOiJDmyUxPA4PamuDqq7KaYkgKDyn5QtnnuRwWxncwV3i8Md7m2H47XtZecuwlfhzfFqO8zBhh06ViCf5+mYmvL0cjtUAILocFNksNRbXsDlhXMzpby4JfAGDDpSiwWWqY0dkKLBZzXueDM/DV5Whk8kpgqMVBHr+0uiGr4LBZ2DXDE+N3BYIvKttN8URAKoKTC7CivyOGe5jKDYBJzOXjZkQO/nmZgfsxefhgoCMFv6jIrYhsrPjrFSqu0R3iboLFvWyRmMtXaixjbXXoaNa83GJuNxsce5qKiIwiAMCDmDxM2fcCP4xvi3aWuoy+cdl8fHYxErcimYFqG0e1gaac5wpfJMa685H45U48JvlYYqSnGTytdMFmVR/mHpNVjMNPUrD/URIjYMlQi4MNI5rXwqWMQmG1O5FW/JkElIXlyPu/0+dyYKAlP8xGnc3CZ8NdsPhYqOzYr3cSUCQUY80QJxhWODc1X4gvLkXh75eZjPE/Guyk8GMihBDSdEZ3tMfGSZ0Yx4x1NGs8R/jfjU+N5VZoChbvvccIFWGpqcHHwRh2JrrI4QkRnJCDfH7Za1exRIotl0IAoNbwl1KxpNrQF5aaGtpaG8DaUBsG2hoo4JcgKCEHmRVCVAoFIqw49Ag5RUK8N9hDFQ9VZeIyebgaktwo11p34in2342sctzVUh+ulgbgqrORzRMiKD6bEdyTmFOEqb/cwumVg9DRseY61fH3B6BEzPz7p/Nn51Qyf0IIIYQQQgghLU9ZPcOXccxYt+Z6RmUclhrsTXXhYKoHfS11sFlqKOCLEJmWj4Ss8lqBVAocuheF5JwiHH5vADhKhM0DZTUGW2NtOJjpwVBbAxocNngCEaLTCxCdUcAI1L30PAFJ2TycXj2kWYa/CEViLNx9B9cq1Rw4LDV42RnDwkALOpocFP73+OIyeZAokRh8+/MxkFSo/6TkFWPslqsqmz8hhMnCwgLDR47C3xfOAygLa0lKSpR9nsvlYsq06QqPN8lvMn78/jtZe8bUyfh1xy5MmDiJuQaitBRnTp/CJx+vQUpyMrhcLjgcDng8xcO5lTF/wUJZ8AsAfPTBKrDZbMxfuAgsVvnP9NLSUvx18gQ++XgN0tPTYWRkhNzcXIWuweFwcPT4nxjUvw+Ki4sBAAcP7EdgQADWfvIpxo4bLzcAJj4uDlcu/4NzZ8/g9r+3sP7zDRT8oiJXr1zGwnlzIJGU15ZHjR6D5StWIT4uTqmxTExNoaurW+3nYqOjsWTRAnTy7Yxp02dgzNhxcHSq/r1yqVSKhw8e4JftP+P82TOMz3Xr3gPzFixUal4NoaSkBJMnjsfTJ49lx7S0tLBj915wuVylvnZsDge2trYNMEvytqLgF0IIIYQ0Oh0tDdhbyN/ZtbLObe2qhH0oooAvxMAPf4eotPwGgVmDfWs4A1BTU4OnoyVGdHVHL08ndG5rB12t6oukiZl5+PXsfey97C8rwL2ITsEXB6/g5/fGKz3fhqSmpoY+3k6YMcgXA33awMyw6ouxR2Fx+GTvJQRFp8iO7bnkDw8HC8wb1rXWa/xw4laV0Jf5w7vik+mDqlwvn8fHz2fuYvvZe7KvXXhiBr44cAXbl0+Uew0Wi1XluZOQoVihgRBCCCGEEEJI66Wjqwtbe0eVjWfn6IyMtBQIBQ27YzQABAU8xcFdvwAA2Gw21DU0IOArd/N5c6GhqQlLa1skxEbXe6z5S1dg0ow5Sp/nf+8O1i1fLGtraWtj9MQpNZ5jYWWt9HUIaa2mdbaSBb8AQHaRSPbxCE+zGkMUKnuntx2OP0tFJq/sxsc8fimWHA+Flb4mvG30oKPBRk5xCYKSChmBKl+OaoNf7iQ0WPDL5I4WOPg4GcHJhQAAkViKtecisOVmLHxs9WXzep5YiAJB2bzMdDWwfrgzVp0KV/g63tZ62DndE0tPhKH4v8cSllaEd0+EgsthwdNaF+a6GtDWYIMnFCO3WISojCLkKhguQ5R3ISQDIjFz8e318GxcD89Weqytk9wx1deqxj4aHBYOz22PMTsDkF5Y9n3wLKEAg7Y/hbuFDlxMtcFSA+Jy+HiZykPldcHL+tljjHftYUvJeUJsvx2P7bfjwVVnwd1CB6Y6GtDX4kAkliKfL0JURjFSC4RVzjXgcnB8fgdY6Cu3WLyhLT0RhkexebX2Sy0Qottm/2o/98FAx1qDWUZ5mWNlfx62VQip2u+fjJOBaehoqwcTHQ2kFQjxPKmA8dzhsNSwe4YnbA2bxyYAhBBCaqajyYG9SfWLlevCwVQX6fl8CESq+Xs1PotXJfSll5sF/jezG5zN9WXHioSl2HEjDJsvBcv+bthyKQTedsYY0cFOoWtxWGoY7G2Dqd2d0dvNEgbaVRfiXw9Jwqd/PkN8hRvANp4ORDtrQwzwaP6vnzksNTia6eF1ekHtnRVw42VyldCXHq7m+H5qV7SzMWQcLxVL8NfjWHx+6hkK+GWvpXgCEZYdfIjbn42Geg03zlkaNs5mSYQQQgghhBBCWgYdTQ7sTZWrZ7BZavB1MsVQb1v0cLOAj4MJuOrsavtGpeXjf5eCGcG3N0NT8Nv1UKwc7l3zhdQADxsjDO9gix6uFvB1MoUut/r3EJNyivD79VD8cTtSFpASlJCDL88E4n8zuyv1+BrDe/vvM0JfTHQ1sWZ0B0zs4gjDaoKE84tLcDM0GaefxIKtVn0wf0W2xjoqnS8hpHZz582XBb8AQGZm+UYP48ZPhKGhocJjrVz9IQ7u/wPp6ekAgNzcXMycNgXWNjbo1MkXOjq6yM7OQsCzp4xAlc3/24rNP37fYMEvM2fPwe6dOxAYGAAAEIlEWPbeu/jmq43o3KWrbF5PnzxGfn4+gLJQnG82fY/FC+crfB2fjh1x+NgJzJk5HUVFZZufhIQEY/aMaeByuejg0xEWlpbQ0dZBIa8QOdnZCH8VhpycnFpGJnV16s8/IRKJGMcu/X0Rl/6+qPRYu/f+gdlz59XYJzDgGQIDnmHtRx/A2NgY7Tw8YWRsDD1dPRTzi5GVmYmXIcGy51lF7dt3wOlzFxhhRE0lNSUFt/+9xTjG5/MxafxYpceyd3BAxOuWs+Efaf4o+IUQQgghzR5XQ12poJg3Dlx9wgh9sTc3Qt/2zjWe8/64Xlg1SbHkUDszQ/ywZDS8nCyx4tezsuOHrj3D2qkDYG1ioPScVY3DZmHagI5YM3UAnK1Mauzbw8MRV394B9O+PoTbQeU3aH19+Dr8+naQG4ADAEWCEuy9xFxcvdqvHzbMHlptfwNdLXwxZxisTPTx8e6/ZceP3AzEJzMGw8pEv9rzCCGEEEIIIYQQVbO0tkX7Tr7w8vGFt48vvDv6wtDIGP06uCI5Mb72AepBJBLhkxVLZLtuzH1nOa5ePNvg11UFdXV1tHH3gLePL9p37Ayvjr5o6+GFgMcPMWvskHqPr29gCH0DQ6XPe3D7c0Z7+NiJ0NXTq/d8CHlbDHIzhrmeBjIKS6p8bpqvpVJjGWmr48Bsb8w6EMQIM0ktEFYbQMFSA9YPd8Hsbjb45U6C8pNXEIfNwu7pnpj6xwvE55QHfGUUluBahdCbN6wNNHFkbnvkFIuqfK42Q9xNcWmpL949HoqIjCLZcUGpBAEJit2IaqBFb+m3ZLZGXPy50AdLT4YhLLV8IV94ehHC04uqPYfNUsPnw12wpLdiN3BXJBBJ8CKpUKG+vZwN8cP4tnA2VewmY2GphNE24LaO5+baIWXhML/eTZDdcF9cIsaDmLxq+xtqcfC/ie7o28a4saZICCGkCVkbacPHwQQ+9ibo4GAMHwcTGOlownf9WSTmVP+7XFk/XAxCoaD8b80eruY4sWwgNCvdmKWjycFHo9rDRJeLj088kR3/8kwghnjZ1LgbN1edjTm9XbF8mAcsDGr+3T/E2xZdXcwx9qdreJWcJzu+/s9nePDFGMbOtU2NpaYGV0t9dLA3gY+DMTo4mMDbzhgZBXx0/uycSq6x/Wooo93D1RynVg6uNsSFw2Zhek8XtLMxxJgtV2V/P0WlFeBiYDwmdqk5lI4QQgghhBBCCKmPb6Z0qTF0tCJXSwPsXNgHjmZ6+OmfENnxbVdC8c4gD7mBMQCwdLAHVgzzUug6tsY62DS1KzxtjbD6cPm9BkfuR+Gjke1hZdR8glCPP3yNi4Hl71G2tzfGnysGw1hX/j0UBtoamNjFCRO7OKFULJHbjxDSdIaPGAlLS0ukpaVV+dzc+YqHngCAsbEx/jpzHuPHjGSEmaQkJyMlOblKfxaLhW+++x6LlryDzT9+r/zkFcThcHD0xJ8YOXwIYmNiZMfT0tLw98ULVfrb2tnh3IVLyM6uuj6iNiNHjcbdB/6YPXMawkLLa6cCgQCP/R8pNIZBHdaDkeYnJycHD+7fq7WfmpoaFi1egq83fQ8DA8XusxRU2qzP0Ej5e0oJaamaPhqJEEIIIaSBHLsZyGjPGNSx1kVI6hz5RUp5Zg/pjJ6ejrK2VCrFP49fKT1OQ7i++V3sWOVXa+jLG5rqHOz+YAr0KoS85BQW40ZgZA1nAXeCosEvKV+MZm6oi4+nDaz1eotHdoenY/kNI1KpFNcCIhSaKyGEEEIIIYQQUh86unp4HJGE+y9j8Puhv/DeB+vQZ+AQGBo13k28O376HpGvyt4Et7FzwKpPvmi0a9fHxOmz8SI+GxfvPMWmbTsxbd4ieHXoCHX16nfxaiwF+Xm4duk845jfzHlNMxlCWigOmwW/jlUDXuyMuOjtovxCio52+ri6vAvGepuDzaq+NqvOVsNgdxOcf6cTlvaxV/oadWFvrIW/3/XFnK7W0GBXPy9DLQ4W97LFjRVd4G6p3I6KFbW10MHNFV2wa7onujkagCPn6/AGm6WGTnb6WD3QEfc+6IbFvZQP/yDNi6u5Di6/54tPhznD2URLbj+uOgsTOljg9qquCoW+WOprYu8ML8zobAWnGsatSFuDjTHe5jg2rz3+WtRR4dAXAHhWKaxocS9bhc9tztTU1PDxUGecWdwR/V2N5f6s0tVkY6qvJW6u6IoRnmaNPEtCCCGNTZfLQegPfnixaSIOvNMPq0Z4YYCHNYyq2dm5PiJT8xk7a2tyWPh5do8qoS8Vze/nhr7u5X+zx2QU4qR/jNz+XHU2Hn81Dt9M6Vxr6MsbBtoa2Dm/N+P34uv0AryIz1bo/MbQ190Sr3+agnsbxuDXeT2xaIA7ujib1XhjmrLyi0vwJDqTcexbBW6i83EwwazeroxjFXcLJ4QQQgghhBBCGoKioS8VrRndHvam5e+D8QQi3A+vGo5Q3+vM7OWKHq7msrZUClwOSlR6nIaSns/HF6cCZG1bYx2cXjWkxtCXymoK5SWENB0Oh4MZs2ZXOe7g6Ij+A2q/56myLl274tHTQPhNmQo2u/papLq6OkaOGo1bd+5j9QcfKX2NunB0csKd+4+weMk70NDQqLaPkZERlq1YiScBL+DppViAV3U8PD3xNDAIR46fRK/efcDh1LxhCJvNRpeu3fDpZ58jODQcy1euqvO1SdMYNWYsftuxC+MmTISFhYVC51haWuK9ZcvxJOAFtv+2Q+HQFwB47M/cmH4FPWfIW6R1bMFECCGEEFJJRGIGnkaUFwNZLDVMH9ipwa43uJMbHobGydpxaTnyOzcie3Plb8YwM9TF6B4eOH7ruezYvZAYjO/lLfechIxcRnuATxtoqtf+p6aamhqGd3FHaFx5gTg6pfksFiOEEEIIIYQQ0nqx2WyYmJnX3rGBRIWHYcfWH2TtL7dsh7aOTpPNRxkGhs1zF42Lp09CWGHHD3snF3Tt2acJZ0RIy/TZcBd8NtxFZePZGnKxc7onsotK8CQuH0l5AvBFYpjoaMBCTwO+9gYw0mYGRz1Z20Ph8T8a7ISPBjspPS8TXQ18P74tPh/hgkexeUjIFYAnLIWJjgZsDbno7mQITU75As2ezkZI2TRA6esAZfXpMd7mGONtjiJhKQISC5CaL0RusQjCUgl0NNgw1lGHs6k2XM20oaNJb+M3hJ/92uFnv3ZNcm11NgvL+jlgWT8HhKby8DqzCOkFJSgRS2CkrQ4HYy10cTBgPOcUGXOklxlGepWFkOTxRYhIL0JyngBZPBH4IjFYLDXoa3JgpK0OdwsdtDHTBquW8CF5HsWUvw9gpMVp0FCi04s7NtjY8nRxMMCx+R2QWViCwKQCpOULUSAohamuBqwNNNHV0QBaKryRnBBCSPPGZrFgps9t8OucfhILiVQqa4/uZA8nM71az1s21BN3K9yE9dfjGMzs1abavhw2C1aGyu+e3c7GEN1czPAwKkN27H5kOjo6mio9VkPQ5TZ8+GxiThHj/8fGSBtetorVRIa3t8W+2+Wb3sRmFKp8foQQQgghhBBCSH2xWSz0b2eFQ/eiZMfishrmNewgTxs8qlBnaKjr1MXv18OQV1wia2+a2gUG2tUHJxBCWp5vv/sB3373Q+0dFWRvb4/DR48ja9sveHD/HhLi48HnF8PU1AxW1tbo1r0HjI2ZG49FvI5VePzPNmzEZxs2Kj0vMzMzbP9tBzb9sBn37t5BXGwsCgsLYGpqBgdHR/Tu0xeamuWBVn379QdfJFH6OgDAYrEwyW8yJvlNBo/Hw5PH/khOSkJ2TjaEAgF0dHRhYmoKV1c3uLdrB13dum+2Q+Tb88d+7Pljf4Nfx9jYGAsWLcaCRYsBAAkJCXgdFYmE+Hjk5uVCKBBAk8uFvp4+LCwt0b6DD+zt67bxk0AgwNMnj2XtAQMHoXefvip5HG84ODrW+bnf0GbPnYfZc+c19TRIE6IVY4QQQhSSllOA8IQMxKXnIL9IALFECkMdLswNdeHrZgcrE/2mnmKDS8jIxfOoZGQVFCGPx4e+NheWxnro6m4PC6PaF96QxnX0ZiCj3dfbuU4hKIoy0mPupskTlMjp2TK0d7ZmBL+k5dRcWC2q9HitTRVP4rSp1LegiK/wuYQQQgghhJCWKyMtFVHhYUiMi0VBQR7EYjEMDI1gamaODr5dYWFl3dRTbHDJifEIDnyGnOws5OflQk/fAOYWlujUtQfMLCxrH4C0WBKJBJ+seAeikrLX0yPH+6H/kBFNPKuW7/Sxg4y234w5UFOr283thBDVM9HRwAhPs6aeRhU6mhwMdm+8m1d1NDno28a49o6k1fK00oWnleoXthlqqaObo6HKxwUAvkiMwMQCWfudPnbQ47bO5SZmehoY1q553NBOyNssPb8Y4Sn5iM/iIZ9fAolECgNtDZjpc+HraArLOoRYtDSJ2Ty8iM9GVqEQ+cUl0NNSh4WBFro4m8HCQKv2AUiLcCU4idGe1l2xAMZ+7pawMtRGal4xAOBxdCayeQKY6Ko2rMbbzpgR/JKe93a9l18sLGW0rYwU/9ljU6lvPr9lryEhhBBCCCGE1K68nlGI/GIRJFIJDLQ1YabHha/TW1TPiMtGFk/wXz1Dg+oZLYCRjiajXSQUNch1DHWYQSpFlV53NxWhSIyTj6JlbWdzPQzv0HDh94SQ1sPU1BTjxk9o6mlUoaurixEjRzXq9QYOGtxo1yNNz97evs7BLrXxf/QQQqFQ1v78iy8b5DqENFetcyUOIYS0Uh/sOI/9V57I2gfWTse4Xl5KjVEsLIH73O9RyC/7A8jCSBcv960Fh83coU4sluD+y1icexCCO0HRiE3LqXFcd3tzvD+uF6b27wh1jup3uzt2MxDvbz8ta/+2YhJmDOqk0Ln3Q2Iw5rN9svbH0wZi3fRBCp0rKBFh3+XHOHj1KaKSs6rto6amho5trLFm6kAM7+Ku0LikYYnFEvx5+znj2MzBvg16zcSMPEbbsoWHAVXe8bOkVFxjfwsj5iJ1YYnihVihiNnXULf1v7FBCCGEEEJIc7Hhw2U4tn+3rP3L/uMYMW6SUmPwi4vR3d0ORbyywEgzC0vcC4kBh8MsP4vFYjy+fweXz5/Ggzu3kBAbXd1wMq7uHljw3iqMnzoT6uqq38H39LFD+HjZIln7h1/3YtKMOQqd63//DmaNHSJrL1/7GVau26DQuUKBAEf27cTJQ3sRExVZbR81NTV4d/TFsjXrMXBY470JSxrPwV2/4sWzsp0p9A0M8fl3PzXxjFq+yFehCA58JmuzWCxMmDa7CWdECCGkoRUJxUjMZd58bKytDh1NWgahas/i81EilgIo+xov7GHbxDNqOXKLReBVWrwuLG2eu4cRUtmaY49xsMJOv/sW98GYTg5KjVFcUgqvj0+DJyi7WcRcn4sXmyaCw2Yx+oklEjyITMeFwATcDU9FXCavxnHdrQzw7uB2mNzNGeqVxlKFE4+iseLQI1l7+5wemNZDsUCOB5FpmLD1hqz90ShvrB3dQaFzBSIx9t+JwOH7r/E6vaDaPmpqgI+9CT4c5Y2h3vTzuCVLyyvGq5Q8WVudzUIXF8WCEtXU1NCjjTnOPIsDAIglUtx5lYqJXZxUOscq6wbEb9fvMHN9ZpCOUFTzuomKBJV+3xtpa8rpSQghhBBCCFGlNcce4+Dd8vfh9y3uizG+dahnrD1VoZ6hhRff1VDPCIjH3fA0xGXWvMmmu7UB3h3kgcndG6ie8TAaKw49lLW3z+mJaT0VrGdEpGHC1uuy9kej2mPtGCXrGfeiFKhntMfQ9lTPaG4Ss5m1OAv9hlnLn5RdVOk6zSMM6EpQInKKym8wV3V9hRBCCFEUr4iH+Lg4xjETU1Po6qp+Y5nm6s7tf2UfDxk6DD169mzC2bQsKSkpso0ISctFK54IIaQFmTXYlxH8cvRmgNLBLxcehMpCXwBg6oCOVUJfAGDn3w/x2R+XFR43PCEDy385i6M3A3Fg7XRYtPDQCwB4/CoeCzafREp2fo39pFIpAqOSMf2bwxjbwxM7V0+Glqbqb0gjirsWEIH03PICpIEOF6O7ezTY9UpEpTj34CXjWG+vll3wi0tlhj3VFmTTvZ0jox0Uk6LwtV68Tma0fdpYK3wuIYQQQgghpH78Zs5jBL+cPnZI6eCXKxdOy0JfAGDC1JlVQl8A4MDOX/Dd52sVHjcqPAyfrFiC08cO4pf9x2FmYanUvJqjwMePsGLhTKSlJNXYTyqVIjjwGZZMn4BhYybgfzsPgKvVPBa8kPpLSojD1k1fyNprv9jUKp7fTe3U0YOMdq/+g2FlQ4sGCSGkNbsUmolLoZmMY1snuWOqr1UTzaj1ehSbJ/t4aV87CtdRwtZbcdj7sOa//wlprmb0dGEEvxx/FK108MvFwATZTVIAMKW7c5WbpABg961wfHE6UOFxw1PzseqwP44/jMbexX1bxY7RT6IzsWTfPaTkFtfYTyoFnsdnY9bvtzG6oz1+m9cTWhr0c7klqhj6AgAeNobQVuL/srOzqSz4BQAiUmpe21IXlUOYLAy4cnq2To5merA00EJaflnYYFRaAfglpQp9zwUnZDPa7e2NG2SOhBBCCCGEEKYZPV0YwS/HH0UrHfxyMTBe8XrGqQCFxw1Pyceqw49w/FFrqmdkYMleZeoZ/5bVM+b3onpGM5FbJMTN0PJ1/2pqQA83c5Vfp6RUjPMB8YxjvdwsVH6durgfmc5od1UwmJcQQghRtXNnTuPcmdOMY7v3/oHZc+c1zYSawN07d2Qff/7Fl004k5ZnwphRCA4OauppkHqiV0mEENKCdHK1RTsHC7yKLyss3Hr+GqnZBbAy0Vd4jCM3mcXFWYN8q+0nkUgZba4GB262ZrAy0YeeFheiUjHScgsRGpsKnqA8Cc4/LB6TNh7Ajc3vgqvRcsNPLj4KxZKf/oSghLkDn525IdrZW0Bfm4uCYgGCo1OQllt+c9uFR6HIzC/C+a8XQJ1TNVCHNI5jN5mLAif1bd9gz8cSUSlW/nYOManli3baO1uht7dzg1yvMUilUlx6/IpxrJNrzTdKtbExRb/2LrgTHA0AeBQWh5dxafByrPnGtZTsfFx8FCprG+lpYWjntnWcOSGEEEIIIURZ7Tt1hls7T0S+Kvu7/N6ta0hPTYGFleKBjH9VClvwmzmv2n5SCXOXW00uFy5u7rCwsoaenj5KSkqQmZ6G8NBgFPHKbyp55v8A8/1G4fT1B9DkttybS65ePIsP3pkLoUDAOG5j5wC3dp7Q09dHYUEBQoOfIyMtlXFeTlYmDp27CnX1lltrIeXWr3oPxUVlO1l17t4LU+cubOIZtXylpaU4/9cxxjG/mXObaDaEEEJI6/MgJg8AYKqjjvndKViNkLdFR0dTtLM2lIVT/BuWirS8YlgaKr7j7/GHrxntGT2q32W60vIEcNXZcLXUh5WhNnS56hCJJUjP5yM0KRdFwvL38B9HZ2LqLzdx5eMR4Kq33Pfn/36egPf2P4BAJGYctzPWgbu1IfS01FHIFyE4MQfp/wVQvDkvq1CA06sGN8hO4aRhRaUxd0F3NFNug6XK/SPTVBv8whOIcCc8lXGso6OpSq/REszr64bvL5YtlBaIxDj2MBoL+9e8pkEskWDf7QjGscndWvbmQYQQQgghhLQUVesZKcrXMx5EM9ozesqpZ1S+30KdDVdLA1gZatVcz3idganbb+LKulZQz/jjfvX1DBtD6HHVUSgQIThBTj1j9RCqZzQxnkCEJXvvIb+4/H6g4e3t4GCq2k2gS0rF+OCIP2Izy++78bYzRq+2zWODnBdxWYy2h60RgLJ5Xw1KwqknsXiVkof0vGKoc1gw0eXC284YAzytMKGLk1JBvoQQQgiRr7i4GM+ePgEAjBg5Cl26dm3iGRHS+OgvS0IIaWFmDfLF+j/+AVC2UODEv8+x2q+fQufGpeXgYWicrN3V3R6utvLTaK2M9TB9YCcM6+IOX1dbsKsprAlFpTj34CW+OnQVKdlli1JC49Lw7dEb+Hr+CCUeWfPxMi4N7/z0FyP0ZVxPL6yZOgCe1YRYXA+IwNrdfyMuLQdAWeDFV4evNcjjT87Kh1gsqb1jPbDZLNiYGjToNRpSVn4Rrj5jLqCRF3BUF1KpFIV8IeLTc3E/JAb7Lj9GdEp56IuBDhc7Vk1W2fWawuUnr5CQkStrs1ksDO/iXut5W94di0FrdqCgSACJRIp5PxzDmY3zYW9hVG3/jDweZm06imJheSr+xjnDoK2pUf8HQQghhBBCCFGY38x52PTZGgCAWCzG2ZNH8O6qtQqdmxAXg6cP78nanbr2gDnpDYQAAH4ISURBVLOr/BsfLKysMXH6bAwYOgodfLuAza66iEkoFOLy+VPY/OVnSE9NBgCEh4bgp2+/wCdf/6DMQ2s2wkOD8eG78xihL8PHTsTytevR1sO7Sv87169g48erkBgXAwB4+ug+tnz1WYM8/tTkJIjFpbV3rAc2mwMrG7pBGABOHzuEB7dvAADUNTTwzdbfoaam1sSzavn+vfYPsjMzZG1DI2MMHjm2CWdECCGEtC7n3+nU1FMghDSR6T1dsOG/navFEin+fByDFcO8FDo3LrMQj16X/53exdkMbSzlvw9taaCFaT1cMMTbBp0cTcBmVbc+QYwLgfH45twLpOaV7SQdlpyH7y68wJeTVPeecGMKTcrF+5VCX8Z0sseHI73hYVP1fdabL5Ox7uRTxGeVheb6v87AN+eeN8jjT8ktQmnlVB4V47DUYG2k06DXaK4q3uwEADZGit+ECADWlfrHVBqvvo49jEZxhRsT9bXU0buZ7MTdmN4f4oFLLxIQkli2huKrM4FoY6GPfu2squ0vEkuw5thjWX8AmNTVEZ2dabdwQgghhBBCGkuVeoZ/DFYMV6aekS5rK1zPaG9bez3j7PMK9YxcfHf+Bb70a8H1jEqhL2M62ePDUe3l1zNOPGHWM84+b5DHn5JbhFJxA9cz2C2zniGRSFEoECEmowC3w1Kx/04E0iqE8tga6+CH6fW/wVoqlYInECE+m4cHEenYfycCMRnldQsDbQ38Oq9nva+jCiKxBGHJebK2OpsFc30tBMVnY/nBBwhPYQbt8kViFPBFiM0sxIXAeGw6/wKfjvPBzF6ujTxzQgghpPXR1tZGfpGg9o6EtGIU/EIIIS3MlP4+2HjoKkSlZUWyYzcDFQ5+OXozAFJpeRFr1mD5hTK/vh3w7pieUOfUnCKtqc7B1P4+6NfeGcPX7UZ8etnChQNXnuCjKQNgoNOyduIWiyVYuPkE+CXlQRTfLhiJ98b1knvOEN+2uLnZDsPX7UJUclna7+8XHmDB8K5wsjJR6fxGfLIbiRl5Kh2zMjtzQwTvWdOg12hIf95+Ifv+AABPR0t0dK37zWUhMSnou/o3hfq625ljz0dT4eHQchc78fhCfLrvH8axSX3bw8pEv9Zz29iY4uyX8zHn+2NIzspHdEo2eq/8BbMG+2JQJzfYmRtCDUBKdgHuBEfj4NWnyCkslp2/2q8f5gztouqHRAghhBBCCKnFuCkzsPnLTyESlb0WPn3soMLBL6ePHmTUGvxmzpPbd4zfNMx9dznU1dVrHFNTUxPjp8xEz74DMXVEfyTGxwIAThzcg2VrPoWefssKKxWLxVi5YCYE/PLFMp9+sxkL3lsp95x+Q4bjjO8DTB3RDzFRkQCA/Tu2YcaCJXBwqn43sbqaNnIAkhPjVTpmZTZ2DrgTFNWg12gJsjLSZSFLAPDOio/Qpm27JpxR63Hq6AFGe+zk6dDU1GyayRBCCGkwdkZaSNk0oKmnQYhSvhrtiq9G04Jv0nL5dXXC12efQ/Tf5iTHH0YrHPxy4lE0KpQM5O6ODQCTujhiyUD3Wnd51lRnY3I3Z/R1t8SozdeQkF12s9Che1H4cKQ39LVa1gYTYokES/bdA7/CTVJf+fni3UHyXysO8rLBVUdTjN5yFa/Tyzbn2XUzHPP6usHJTLW7MY/Zcg2JOUUqHbMyO2MdBHw7oUGv0VxV3E0bAEz1lFtfU7l/IV8kp6fyUvOKsfnvYMaxRf3bQqOWNUStkaY6GyeXD8KC3Xfh/zoDfJEYU3+5hTGd7DGmoz3aWOqDq85BDk+AZ7FZOHQvSva9CQB92lrip5ndm/AREEIIIYQQ8vbx6+bMrGc8ilY4+KVKPaNXDfWMrk5YMqidkvWMq0jIelPPiMSHo1poPWPv3ar1jMEecs8Z5GWDq+tGYvTmKxXqGa8wr18D1DM2X22cesamiQ16DVX450UC5u28o1DfLs5m2LmwNywNlQumBYCQxBwM+vaSQn3bWhlg58I+aFdNQFBTyOEJZT8rAECXy8GjqHRM2XYDwtLaN2zOLBBg9WF/vEzMxaapXWjjH0IIIUpxcHQEX1T77xtCFPE44HlTT4GoQM2vLgkhhDQ7pgY6GNHFXdZ+nZIF/1e135wjkUhw/Fb5L28drgYm9K66o/QbVib6tYa+VGRprI9NC0fK2jxBCa48DVf4/Obi3IOXiEzKlLVnDfatMfTlDWN9bez5cIqsLZFI8fuFBw0yR1KzozcDGO2Zgxp+F8rObnbY8+EU3N+2HF6Olg1+vYa0+vfzsgAnANDT0sSG2UMVPr+Tqy0e/rIC62cOhou1CQr5Quy4+BB+Xx5At/d/Rtf3f8b4DX9g66k7stAXd3tzHFs/S6nrEEIIIYQQQlTHxNQMA4ePlrVjX0chwP9hredJJBKcOXFE1tbW0cGoCZPl9rewsq419KUic0srfPrtZlm7iMfDzSt/K3x+c3H53ClER0XI2n4z59UY+vKGkbEJftp9WNaWSCTYv2N7g8yRNI6Na1ciP6/sNbdTG1cs/fCTJp5R65CVkY47168wjvnNnNtEsyGEEEIIIaR1MdXjYlj78k02ojMK8Tg6o9bzJBIpTvrHyNramhyM83WQ29/SULvWm6QqsjDQxteTyze6KRKW4mpwksLnNxcXAhIQlVYeEDGjp0uNoS9vGOtqYueC8nUMEqkUu26+apA5koZTJCxltLU0lNvDT0uduaanSKia4BexRIJ3/7iPfH55MI2NkTaWDfVUyfgtkakeF+dWD8Gv83qis7MppJDifEA8Fu29h/7fXEL3L85j5Oar2HAqQHYDo6muJjZO6oQ/VwxU+v+WEEIIIYQQUj9V6hnpBXj8WsF6xqNoWbusnuEot3+d6hl+nWXtllvPiK9az6gh9OUNY11N7FzYW9aWSKXYdYPqGU1tgIc1jr4/AJfWDoediW6DXcfXyRQ7F/bG7c9Hw9O2eYS+AEABnxnMW1IqwZwdt2WhL87mevh6cmdc+XgEHn05Dhc/GoZ1YzvATJ8ZyLvvdgR+ux7WaPMmhBBCCCGtEwW/EEJICzRzsC+jffRGgJye5W4HRSM5K1/WHtfTC7paqt31dogvc3efp+EJKh2/Mez5x1/2MZvFwvqZgxU+t4OLDXp5OcnaV55G1NCbNIQXr5MRFp8ua2tw2JjS36fBrxsQlYTdf/vjon9og1+rIf1y9h5O3Q1iHPt+8WjYmBooNY5EUhZ1r6le++Kl7h4O2LxkDEZ0pR3OCSGEEEIIaUqTZ81jtP86eqDWcx7cvonU5ERZe8TYSdDRVe0ikP5DRkBdo3x3q+dPH6t0/MZweO8O2cdsNhsfrP9S4XO9OnRE1159Ze1bVxTbIYk0P9cvnceVC2dk7a9/+h2amqqtzb2tzv15DKWl5TfLebT3gYe3T9NNiBBCCCGEkFZmRk/mztbHH0bL6VnuTngqknOLZe2xneyhy1U8DFYRg71soMEpX/r2LCZLpeM3hn13ytcUsFlq+GRsB4XPbW9vgp6u5rL2tZBklc6NNLziEmbwiyZHuaWc3EphIpWDZOpq/Z/P8Ciq/IZIlpoats/pqfLv4ZZGLJVCIpFCk8MGq5bdu22NdfClny8W9W8LNouW6BJCCCGEENIUZvRsw2gff/i61nOq1jMcVF/P8K5cz8isoXfztO92pXrGOB+Fzy2rZ1jI2tdCWl7wTWtzLzwVu2+F486r1Aa9TmBcFvb+G4FLzxNr79yI8ouZwS9FwlLZsWk9XHB3wxi8M6gdOjmZwsVCH93amOODke3x6Mtx6N3WgnHupnPP8TotH4QQQgghhNQVbSVACCEt0KCOrrA20UdKdllS8rn7Ifh+8WjocDXknnP0ZiCjXTk8RlFSqRRFghLw+EKUiMRVPm+kp4X0XB4AIDKpZRUieXwhAiLLC0ndPRxgaayv1Bi9PB3x4GUsACApMw9JmXmwNTNU2RyD96xR2Vit0ZFKIUjDu7jDRF+nXmO2tTNH0O6PZO1SiQT5PD4ik7NwJ+g1zt1/CX6JCE8jEjD/xwQc7/wc+z6aqvJgpYZ24eFLbDx0lXFs1mBfzBjUSelxVv52Dnk8vkL9/cPiMeazfejsZoftyyegnb1F7ScRQgghhBBCVK7PwKGwsLJBemrZTUKXz5/Chu+3QltH/muq08cOMtp+lcJjFCWVSlFcVIQiXiFKSoRVPm9oZIzM9DQAQHRkeJ2u0VSKeDwEBTyRtX2794K5pZVSY3Tt2QdPHtwFAKQkJSAlKRHWtnYqm+OdoCiVjUWqV5Cfhy/WrJC1/WbOQ/fe/ZpwRq1LlZ9FM+c1zUQIIYQQQghppQZ4WMHKUBupeWU3Pp0PiMe3U7pAR1P+srMTj5jhMDN6tJHTs2ZSqRRFwlIUCUWyXXYrMtTWQEaBAAAQ1cJuquAJRAiMLQ+r6eZiBgsDbaXG6OFqgYf/BXQk5RQhOacINsb1e3+8ooBvJ6hsLFI7tVrCRKr0r9SWSus/h503X+GPO5GMY2tGe6OPu2X9B2/BwpJz8e6++whPVeznTFJOEd4/8BDfnn+BTVO6YKSP6mp5hBBCCCGEEMUM8KymnjG1C3Q05Qe5nKgUdls5DFdRjHqGqLp6hiYyCsrWWbf8eoa58vUMNws8jCrb6LVB6hmbJqpsrJauv4c1nn1TXt8pFUuQWyxEeEoebr5MwZWgRJRKpLjzKhV3XqViZq822DyjGzhs5UJM21oZMK8jkaCAL0JUWj7uvkrFhYB48EViPIvJxKKYTAzxt8GuhX2aRcisRE5BpYerObbN6SG3XqOvpYFDSweg/zd/IyGr7P6pUokUv14Lxc9zejbYfAkhhBBCSOtGwS+EENICsdksTB3QEVtP3QEA8AQlOP/gpdyAhjweH/88DpO1XaxN0NPTUaFrlYrFuB0UjQsPXuJFdAoikzIhFCm2S5CiwQ/NxbOIRJSKy4ur9uaGSEjPVWoMdQ6b0Y5Ly1Fp8AuRTygqxel7wYxjdQ04qkhDnQN7C6Mqxzu62mJqfx98NmsI3vv5NO4ElxX7rz2LwNSvD+HC1wvBVrLo2VTuBkdjyU9/QSIpL1wO7dwWPy0dp9Q4R28EYPmvZyGtUABt52CBd0b3QC9PJ1ib6oOlpob03EI8CovHH5cf42lEWdjSs8hEDP5oB/7cMBe9vJxU88AIIYQQQgghCmOz2ZgwbSZ2bv0RQFlgyeXzpzFpxpxq++fn5eL6PxdkbUeXNujSo7dC1yotLcWD2zdx5cIZvAwKRHRkOEqEVQNf5F23JXnx7DFKS8vrKLb2DkhKiFNqDA0NZtBvQlyMSoNfSMP77vOPkZFWtjuWsakZ1n31fRPPqPUICniKqPDyuqeGpibGTZ7ehDMihBBCCCGk9WGzWJjSzQnbroYCKNv19mJgPKb1qP7mp7wiIS4Hle/W7Gyuh+6u5gpdq1Qswd3wNFwMjEdQQg6i0vKrDXyp9rqVdudt7gJis1Ba4f1ZOxNdJGTzlBqj4g7hABCXVajSG6VIw9LWYC7dFFSz+VJNKvfX5dZvKehfj2PwxWnmZjtz+rjiw5Ht6zVuSxeSmIOJW28gn1/+M8ZUj4uF/d0w2NMGTuZ60NLgIIcnREhiDv70j8H5wHhIpUBKbjHm7bqDLyZ2wvtDPJrwURBCCCGEEPL2YbNYmNLdGduuvATwXz0jIAHT5IS5lNUzyjeQLatnKLaZZVk9IxUXAxMQlJCNqNS3qZ6hIwu9UJRGpfX1cZlUz2go2hoc2JvqVjnu62SGmb1cEZWWj3f23cPLxLK1OEcfvIZAJMaOBYqt/3lDg8Ou9jo+DiaY3M0Zn47riGUHH+BeeNmmT9dDkjHzt1s4s3oI2Kymvd9CXhjUl36daw3p1eWqY92YDnhv/wPZsfMB8dgys7vS4TmEEEIIIYQAFPxCCCEt1sxBnWTBLwBw9GaA3OCXU3eDICgpv8loxiDFwjDuBkdjza6LiEzKrNMcC4oFdTqvqSRnMROzj996juO3ntdrzNwWFn7Tkl3yD2OEDVmb6GNQR9cGv661iQFObpiD8Rv+gH9YPADgYWgcdlx8iGXjlSt6NoVnEYmY+e0RRqBTH29nHPx4epUgo5q8SkjHhzsvMEJfFo/qjk0LR4LDZo7jYGEMBwtjTO3vg//9dRvfHr0BACgWijDn+2N4sH05LI316/nICCGEEEIIIcrymzFXFvwCAKeOHZQb/HLx9EkIBeWv+yfNmKvQNR7d/Rcb16xAdFREnebIKyio03lNJTU5idE+c/wwzhw/XK8x83Nz6nU+aVyP7v6Lv47sl7XXf7sZhkbGTTij1uX0sYOM9pCRY2FgWDXAlxBCCCGEEFI/03u6yIJfAOD4o2i5wS9nnsUxAimmy+lX2b3wNKw7+QRRaXV77V/AF9XpvKaSklvMaJ/0j8FJ/5h6jZlb1LJuFnvb6Wgyl27ySxTbhKm8PzP4paZd62tzOSgRKw89QsVNrid1dcSP07rWeczWgF9SisV77zFCX7q5mOHAu/1gostl9LUw0IKFgQ0Ge9lgepgL5u+6g+L//o++PBOIdjaGGOhh3ajzJ4QQQggh5G03vYeLLPgFAI4/ei03+OXM00r1DDn9KrsXnop1J96mekYRo62SekYLC79pTVwtDXBm1RCM+PEKotPLnsOnn8RipI8dxnRyUNl1rIy0cez/7N13mJ1VuTfg30rvhZDQe5MuSG+CKIqKVAXEhh0Lih71HMsR9fMc9ehRsbcjFhALKvZCkSJNepNOCDWQTkJ61vfHHieZkLInZPbOJPd9XXNds/a8736fCTObZ69512+98wU54csX5pp7n0iSXHXPE/nWRXfmHW0OSl16fiZJtttwRJ67xZimzn/F87bI+398dWZ3vH7Mmrsgt0yYkj23Wn+11gkAwLpBfCBAL7XNxuvngJ237BxfdceDeeCxycs89pwLF+/I07dPn5x82B4rff5fXHZzjvv42asc+pIki5a8I6QX6ImQlpmzm9uxnGdvyZ/zJDnxsD3St0VJyQP798vn3/aKLo997ddXZNGi5tLa2+XWBx7LKz/5g8ycs3jCfJ/nbJ6ffPS1GTSgezeF/c95l3QJjznsudvms295+TNCX5ZUSsm/veqwvPoFi0Orpjz1dD7/s79169oAAMDqseU222XvAw7uHF931RV58IH7lnnsL845u/Pzvn375riTXrvS5//t+eflDce/dJVDX5Ks8e+zljatB0JaZs18arU/Jz1j9tNP58PvPa1zfNBhL8rRr3x1Gytau8ydMye/++XPujx2wilvaE8xAACwltt63Ijsv924zvHV9z6RB55c9vvTn1y5eC6hb5+SE/fbeqXP/8t/PJBXfeWiVV4klaTLBhW9wdSnV/+9BDPn9K7FYuu6EYO7/k1+8szu/UxMeqrrZkzDB69a8Msldzyat3738i47tr/suZvlq68/IH36rHhn67XdeVfdn/ufWPxat/6wgfnRaYc+I/RlaYfttHE+s1Rozpm/uH45RwMAAD1l6w26M59xb+fnjfmMlQe//PIfD+RVZz3L+YxFvWw+owdCZ81ntNeooQNz5vFdN6D++l/vWO3XGdi/bz57ctf3yt+48I4savPvwMghA57x2J5bNh/aMqBf3+y8WdfNf+5+fPpyjgYAgBV7ZiwhAL3Ga174vFx5+/gkjZuYzrnohnz0NS/qcszt4x/PTfc92jl+wR7bZqMxI1b4vOMfn5J3f+WXWbjEYqqN1hueVx763Oy34xbZasMx2XC94Rk0oN8zwiF2e8v/5KEnpj27b6xN5i1YuPKDuml131v2yKTpWbiwZxe59e3bJ5usP7JHr7G6PTJpev52S9fFiKccvudyju4ZO2+5YZ6z2bjc+VAjhfrxqU/ljglPZJctN2xpHc2666EnctzHv59pSwQe7b7NxvnZf74+Qwc9cwJzRebNX5A//ePOLo+9/1WHppTmbgL70EkvyLkX39A5/sVlN+dzb315+vSRUQgAAK32ylNen39ceXmSxlzD+ef+IO/7yCe7HHPXHbfmtpsW9/AHv+CIbLDRinernTD+/vz7u9+ahQsXv/feYKONc/QrT87z9jswm2+5dcZtuFEGDRqcgYO6Lpx4/u7b5ZGHHny231pbzJ+/+m96Wt1zDY898nAWLuzejtLd1bdvv2y0yaY9eo010a9/dk4eGt/Y3axfv35523v+LQ9PGL/S8xYs6Prf4/FHH+kyHjlqvQwfseL5vXXBn3/3q8yYPq1zvPGmm+fAQw9vX0EAALCWO3n/bXLVPY2/hdaanHflffmPo5/b5Zg7HpmamycsDkE9bKeNsuGoISt83vFPPpX3/ujqLFxikceGIwfnhH23yr7bjMuWY4dlgxGDG/cn9O+66cTzPvKrPDRl1tJP2SvMX7Dmh9s+OnVWlzCQntCvT8nGo4f26DXWVFuNHd5l/HA3f5YfWWqX9aWfrxlX3TMxb/jmpZm7xM/j4TtvnG+96aD09ff6/O7GCV3Gbzx0h4waOrCpc0/cb+t8/ve3ZsLkmUmSOx+bnlsfmpJdl1oMBgAA9KyTD9h2qfmMe/MfR3fdRPeZ8xkbNzef8cOrljGfsXX23XZstlx/eDYYuZz5jA//svfOZyxc/estspqnHh6dOisLFvbwfEbftWs+4/CdN8mIwf0zY3YjhOfG8ZMz/el5ywxFeTZ22mR0dthoZO56rBGMMnH67Pzz0WnZedPRq/U63TF66MCsN3RgpsxaHMi7wcjB3XqODZc6ftosm0cDALBqBL8A9GJHH7hLPvTt3+Wp2Y2JgZ9cfGM+/OrDu4QlnHNh1x1jXvPC5630eb/0y8syZ97iBSav2H/nfPOMV2bwwJXvDvRUD+xK9WwtbPJGpPWGd51wOf24g/OJ17+kJ0paZUf+x7d7PFhns3Gjcst3PtCj11jdfnLxDV3Snvffactss3HzScury7abrN8Z/JIk4x+bvEYGv9z/2OQc87H/y6Tpi/9osNMWG+SXZ56akUNXvDPVstz76OTMnrc4bX1g/37Z9zmbN33+5huMzhYbjM6DE6cmSabPmpP7H5uSbTdp/X9DAABY1x159An5xIfOyKyZjV2ufvmTH+e9/3Fml7mGn//4B13OOeGU16/0eb/95c9n7pzFuxC/+Khj84Vvnp1Bg1d+s8TMp1Z9d6yesqjJm5lGjx7TZfzW09+fD5753z1R0io76aWH9XiwziabbZFLb76nR6+xJpoze3HY6oIFC/LaY168Ss9z0ksP6zL+yKc/n1NPO/1Z1bY2OP+cH3YZH3fSa4TIAgBAD3rF87bIh392XecuzD+95v586Kjd06fP4s0gfnJl1806Tt5/25U+71f+cnvmzF/8Pvvle2yer73hgAwesPLb2p5aA3eEbvb+hNFLhUe864id8p/HtnZzk5U56vN/6fGFaJutNzTXf/rYHr3Gmmr7jbpuyDN+ObvOL8+Dk2Z2Ge+wYfc2+Ln+gUk55et/y+wlfv8O3mHDfP9tz8+Afn1XcOa64/aHp3YZH7R98/d/lFJy4PYbZMJVi/873Th+suAXAABosVc8b4t8+Kf/WDyfcfX9+dBRz+06n/H3e7ucc/IB26z0eZc5n3Hqgb13PqPJHWieOZ+xc/7zuDVsPuN//tya+Yz/Oq5Hr9FK/fr2yRbrD8+tDzUCkBbVmgmTZmbXzVf/e9htNhjRGfySNOZD2hn8kjTmaK6+d/EakO7Oiwzo1/U+hbk9sCE1AADrBnfAAvRiQwYOyLEH7do5fnTy9Fxy0+IbqeYvWJifX3Zz53jMiCE5cp8dV/q8f772zs7Phw8ZmK+95/imQl9mz52fGU/PWelxq6Jv367/y1rQjbTo6bNmr/ygJONGDesynjStdyZpr4t+cvGNXcbNBBz1hP59u07yzZ2/5k3aTXhiao7+2P/l8amLbxrbftOx+fUn35j1Rqw4nX55lv69X2/44PTr270Jz3Gjuu4+NnmG3z8AAGiHwUOG5GXHvrJz/PijD+eKSy7sHM+fPz+/+cVPOsejx6yfw488aqXPe/Gff9/5+bDhI/K5r32vqdCXObNn56kZ01d63Krou9SNGgsWLFjOkc80Y/q0po4bM25cl/HkJ59s+hrA8j368IRcdfklneNSSo5vIoQKAABYdUMG9Msxz9uic/zo1Kfztzsf6xzPX7go51/7QOd4zLCBecnum670ef9y6yOdnw8f1D9nvW7/phZJzZ63oHMX4tWt7xKLv5JkwcJFTZ87/enmaho7ouuGHJOe6pl7LVhzPWfjUV3GdzwyLbPnNT8/9Y/7us4z7bBx88Evtz40JSd95eLOhY9Jsu82Y/PD0w59xk7067IZs+d1GY8b2b2NdMYt9Xs+Zeaat5kWAACs7ZY5n/HPpeYz/rH0fMZmK33ev9zycOfnwwf1z1mvby7EtkfnM/ouNZ+xqDvzGfNWflCSsUtttGs+Y+3Rf6mfn54KL+m/1LqgeWtASMqOm4zqMl56PmBllv6dXjogCQAAmiX4BaCXO2WpgItzLrq+8/M//+POTJq+ODzhVc9/bvqvJH121px5XQIh9ttxiwwb3NzEww33PJxFTe5e1V3Dl6ph+qzmJwnveuiJlR+UZO8dNk8piyesrr/7oaavQfv8/fYHcv9jkzvHwwcPzNEH7tKWWh6d0nUX+rGjhraljuV5bPKMHPOx/8vDT07rfGyrDdfLrz/5xoxdKvioO0YM6Xqz0qy53f+DxNNzu06QDm3ydQcAAFj9TjjlDV3G55/7g87PL/nz7zNl0uJFJUe/8tXp33/FYbFPz5qVJx5ffOPUXvsdmKHDmnsPcvMN/8iibtyM1B3Dho/oMn6qyTCXJLn3rn82ddyee+/XZa7hpuuvbfoawPKdf+4Pu7w27HvQ87PZFlu1sSIAAFg3LL3j9XlXLt6Y5i+3PpxJS4QanLDPVs9YyLG0WXMXZOL0xRu57Lvt2AwbtPJNaZLkxvGTs6jJ3ai7a/hSNUzvxoKsux+f1tRxe201NktMGeSGByYv/2DWShuNGpLnbLQ4rGX+wkW59r7mQoNrrblqiZ2o+/Ypef6OGzV17p2PTsurzroo05dYxLTnlmNy7jsPy9CBK1+kuC4ZMXhAl/Gsuc0H8yTJ00sF+fj3BQCA9jj5wG27jM+76t7Oz/9yy8OZ9FR35zPmLzWfMW7NnM9oMswlSe5+rLkNefbaev2l5jMmNX0N1myPTeu62fL6w7sXftr8dZ5uyXW644W7bNJlfOej07p1/l1LHb/RqFXbjBcAAPwlCaCX2+c5m2eHTcfmrocbN3/84Zp/ZtrM2Rk1bHB+vEQITPLMkJhlmbFUoMqIoc1PpJx3yY1NH9tdSwdo3P1w8ztk//X6u5u8xrDssuWGufWBxmK0ux5+Mrfe/2h23Xrj5gvtYbd85wPtLmGNc+6FN3QZH3PgLhk6aMByju4502fNyQ33PNzlsa03GtPyOpZn0vRZOfY//y8PPD6l87FNx47Krz/1xmw0ZsQKzly5DUcP7zKeMWtOJkycms03GN3U+U/PnZd7H+k68b/BswiiAQAAnp0999kv22z/nNx3951Jkr/+4TeZPm1qRo4anZ+fc3aXY1/5mtev9PmemtH1BqHhI5p/D/Kr837c9LHdNWb9cV3G93Z8v83421//1Nw1xo7Lc3bZLf+89eYkyX1335k7br0pO+363Kav1dMuvfmedpew1jr1tNNz6mmnd/u85+++XR556MHO8d9uujubbr7laqysd6u15pc/+VGXx044ZeWvRQAAwLO399Zjs/2GI3P34433+n+8+aFMmzU3o4YOzE+WCIFJnhkSsyxPLbV77ohu/J33Z9fc3/Sx3bX0gpN7Hm9u8VOSXHjbo00dN3bEoOy8yejc9vDUJMndj0/PrQ9Nya6brdd8oT3s+k8f2+4S1npH7r5Z7lxicd15V9/XVIDLpXc+3mWh1D7bjM2YYSu/v+f+J2bkhC9fmMlLhDTtutnonPeuF2T44NbfZ7Gm22DU4EyZtfjf6vaHp3brd/SWCVO6jMeNHLzaagMAAJr3jPmMm5acz7i3y7FLh8Qsy1NLBcSOGNxc6EuS/Ozq+1Z+0Cp6dvMZjzR13NgRg7PzpqNz20Nr8HzGfx3X7hJ6nbsendZlnmFw/749El4yY/a83Di+a/jx1uOe3TqG1eH5O26U4YP656k5jd/t6x6YlJlz5jcV6HTP49Pz0JTFm3X3KSX7bDNuBWcAAMDyrTiGFIBeYclAl7nzF+Tnl96ciVOfykU3LF64s8e2m2TnLTdc6XONXOpGkKXDGJbn9vGP52d/u6m5glfBTltsmL59Fv9v66Ib7m5qx+9Lb74v/7jroaav86aX7ttl/LHv/ykLF/bMzuI8ezNnz80FV97W5bFmAo56wpfOvzTzFyzsHO+y1YbZdOyottSytOkzZ+e4j3+/MyAqSTZab3h+86k3ZvNxzYWzrMh6I4Zkxy026PLYD/96XdPn//SSmzJ3/uKdrrbZeEzGCn4BAIC2euUpb+j8fN7cufnNL87LkxMfz+UX/aXz8V33eF522GnXlT7XiJGjuozvv7e5gNa77rg1F/z83KaOXRU77LRL+vbt2zm+/OK/NDXXcOWlF+em665p+jqnvPHtXcaf+c9/z8KFC5dzNLAyV19xaR568IHO8fARI/OSo9y8BwAArbJkoMvcBYty/j/GZ+L02bn49sWBJ8/dYr3stMnK/w45YkjXoIl7J85oqoY7HpmaX1z7wMoPXEU7bjI6ffss3r764tsfzaJFK9+N+7I7H8v13djp+tTnb99lfOb5N2RhE3MTrD2O32er9Fliq/Tf3TAh4598aqXnfe2vd3QZv3KfrVZ6zsNTZuX4L12YJ2Ys3hDqORuNzM9OPzyjhg7sRtXrjgO263ofxDl/v3c5Rz7TXY9Nyz/u7/p6sO82Y1dLXQAAQPc1N58xppfPZ4xqzXzGITt0GZ95/vXmM3q5//3DrV3Gz99powzs33c5R6+6s/50W+YvsTZn501HZ5P1hq7gjNYY0K9vjt17y87x03MX5AeXNXdv0zeWmqPZe5uxGTlEuC4AAKtG8AvAWuDEw/ZIv76LX9LPuej6nHfJjVmwxKRIs2EYQwYOyNYbjekc33zfo7nslhUnSz86eXre8NmfZN6Cnlu0NHTQgOy53aad48emPJXv//kfKzxnwsSpeceXf9Gt65xy+J7ZasPFidOX3nJf3vv1X2feEqEUzbjroSfy99t7bmKWhl///dbMmrN4F7jtNx2bfXfcYpWf78rbx3cJTGrWuRfdkLN+dXmXx9780v1Wet5nfnJRRh/9kc6Pl3/ku92+9srMnD03J3ziB7n1gcc6Hxs7cmh+/ak3ZaslftefrWMO2KXL+Ku/viJX3j5+pefdOeGJfPJHf+ny2Mv323m11QUAAKyaY048Jf369esc/+Kcs/Orn/44CxYsfn98whLhMCsyeMiQbLH14l2xbr/5xlx12SUrPOfxRx/Ju95wUubPm7fC456NIUOHZrc99+4cT3zs0fzk7O+s8JyHJ4zPB97xpm5d54RTXp/Nt1p8E9mVl16cj7z3tMzr5vd2713/zLVXXr7yA1mnnX/uD7PtegM6P56/+3btLmm1O//cH3QZv/y4V2XQYDtmAwBAq7xy363Sb4lFRD+58r787Jr7s2CJhUQn77/y3bGTZMiAftlq7PDO8S0PTcnldz6+wnMem/Z03vTtyzJvQc8tKBo6sF/22HLx31Ifnz47P7h8xX9HnjB5Zt79g6u6dZ2T998mW45dvCHG5Xc9nvefc0237724+7Hpueqeid06hzXD9huNzHFLLCyau2BR3vujq1b4M/D9S+/Opf9c/Pf/rccNz0n7b7Pc45Nk4vTZOf5LF+aRqYt3795m3PD8/D0vzJilNoh6tv5+9+MZd9qPu3z0Vq/Yc/Mu42vuezJf/cvtKz1v5pz5edfZV2ZRXfy6+Lwt18+GPbBbOgAA0JxX7rf1UvMZ9+ZnVy81n3HAit9b/csz5jMmTMnldz62gjOSx6a2Yj6jf/bYcv3OcWM+Y8XhFRMmzcy7z76yW9c5+YBtsuUS3//ldz6e9//4avMZbfbnWx7K9Q88ufIDl/K/f7glv7pufJfH3vj8HZZ9cJKr75nYJTCpWeddeV+++peuISkrus6/fO63N2fc23/U+XHMF/6y0nNWxb+9bLcMGbA47OZ/fndzbp0wZYXn/OGmCTnnyq4hsae/2DoIAABWneAXgLXAuFHDcsReiyc9br7v0Xz111d0jgcN6JcTDt6t6ec75sCuAQ6v/+xPcsHfb0utXROfFyxcmPMvuyUv+sA3c++jkzJoQL8MG9Rz6bSvO6JreM1/fPf3OfvP1z5jN+4FCxfmp3+7KS/64Dfz6OQZGTWs+YUf/fr2zdkfOjlDBvbvfOzHF16fF/zbN/KrK25dYQDMhIlT890/XJ2jP/a97PeuL+fyW+5v+rqsmnMuuqHL+NWH7/msnm/841NywifOzgve//V84zd/z4MTlz9ZV2vNVXeMz+s+c27eedb5XRLR995h87y2ybClnjRv/oKc8l8/znV3P9T52OAB/XPWu4/LoP79MmHi1KY/Hpk0fYXXOu0VB2b9kYsTt+fOX5Djz/x+vvzLy/LU03OfcfycefPz/T9dmxf/+7cybebszsdHDh2U0489eDV89wAAwLOx/rgNcugRR3aOb7/5xnz3q1/sHA8cNChHHX9i08/30mOO7zJ+1xtOyh8vOP+Zcw0LFuR35/80x7/ooDxw7z0ZOGhQhg4blp7yqte+scv4//3H+3Le2d995lzDggX59c/OyQlHHJyJjz2SkaNWvsvXv/Tr1y9f+f65GTxk8cKOX5xzdo47fP/8/lc/X2EAzMMTxufH3/tmXnvMi/OS/XdfaWAO3Tdj+rQ8PGH8Mj+WDDpKGoFEyzruyYkrXpS4tnrskYeX+e8xaal/j7lz5iz333jWzJnduubMp57Kn3/7qy6PNRtCBQAArB7jRgzOC3fdpHN8y0NTuuxsO6h/3y5BFitz9PO6buzxpu9clt/e8OAy7k9YlF/9Y3xe8tk/5b4nnsqg/n0zdGC/9JTXHNg1vOajP78uP7z8nmfslL1g4aL8/Jr7c+Tn/pTHpj2dUd3Y0bdf3z753lsO6bKo5Nwr78sRn/ljLrj+wRUumJoweWb+79K7cvyXLsxBn/xtLr9r3Xxv2pOmPz0vEybPXObHgqV+Dh6d+vQyj5s4ffZynn2xDx21e4YNWnyPypX3PJETv3Jx7n/iqS7HPT1vQb7wh1vy7z+9tsvjHz9uzy6bRS3r+3jVWRflgScXP9+YYQPzpdftn7kLFi73e1zV76eVJk6fvcw6H10i4CZJFiyqy/2epj+9/Lm5/bfbIIfttFGXxz75qxvz3h9dlYenzFrmORff8WiO+Mwfc/NSi8M+fPRzV+2bBAAAVotnzGdMmJJvXLg42LExn7FV08/3jPmMb1+W316/vPmMB/KSz/4x902c0fr5jJ9dlx9efvcK5jP+uPrmM/77j7nguvErns+YNDP/97e7cvwX/5qDPvGblQYA07ybH5ySIz/7pxz3xb/kR5ffk4nTn17usQsXLcrFtz+SY//3L/nMb27u8rVj9toih+608XLPHf/kzJz0lYtyxH//Id+66J95cNJTyz221pqr730ip37r0pz+w64BqXttPTanHNhceHQrbDhqSN7zkl07x0/PW5jjvvTXnHfVfVm41D1Ec+YvzFf+fHve8p3Ls+Sv/It23SQv2nXTAADAquq5d4sAtNQphz8vf7jmn53jSdMX32Dw8v12zshuhJ+865iD8uMLr88T0xoLL6bNnJ03fO4n2XjMiOy+zcYZOmhgpsyYlRvufaRLYMN/vell+eL5l2bmnJ7Zjfukw/bI9/5wTW66r5EQPH/Bwpzx9QvymZ9clD2327SzruvueTgzZs1J0gjFOfP1L847vnx+09fZbeuN870PnJQ3f/6nmdXxvdw+/vG88X/Oy6AB/bLrVhtng9HDMmTQgMycPTdTnno6dz30RKY+tWbd4LK2u+/RSbn6jgc7x/369slJh+2xWp77xnsfyY33PpIPf+8PGT18cJ6z2QYZPXxwhg0emNlz52fS9Fm5/cHHO3/OlrTLVhvmvI++Nn36tD9f7/EpT+WypQKIZs+bn5P/34+6/VybjRuVW77zgeV+ffiQgTn7gyfn+DPPztyOgKQ58xbkzB/8Of997kXZfZuNs8mYkSl9SiZOfSo33ftI5+/Xv/Tv1zffef+rst4Iu1wBAMCa4IRT3pAL//DbzvGUSYt3Bnrxy4/JiJGjmn6uN73zjPz8x2dn0hON3ZqmT5uad596cjbYaJPs8tw9MnTosEyZPDm33nhdpk+b2nneR//rC/nmFz/X7XCIZh170mtyzv99M7fd1AgWnT9/fj76vnfky5/9ZHbbc6/Oum6+/to8NaMRiLn+uA3ywY9/Oh9855ubvs7Ou+2RL3/vnLz3za/J07MaczZ33n5r3vOmUzJw0KDstOtzM3aDDTJ4yNDMmvlUpk2Zknvv+memTV3x7kE8e9//xln5yuf+X1PHnvTSw5b5+D4HHpJzf3vh6iyrVzjppYflkYceXOlxN19/bQ597vbL/Npnv/rdHP/q1zV9zd/98meZ/fTiG9S2e85O2f15ezd9PgAAsHq8ev9t8qebH+4cT5q5eCOIlz53s4zsxmKh0164Y8658t48OaPxt9dpT8/Lm75zeTYaNSS7b75ehgzslykz5+amBydn2hIBDZ965fNy1p9uz6y5y9+85dl41b5b5/uX3t0Z3jB/4aL827nX5HO/uzl7brl+Z103jJ+UGbPnJ0nGjhiUjx2zR07/4VVNX2fXzdbLt998cN76vSvydMf3cscj0/KW716eQf37ZpfNRmfciMEZMqBfZs6dn6kz5+bux6dn6qyeuS+Dxb518T/z+d/f2tSxr1jObtMHbDcuv37fESs8d4v1h+W7bz44p3z9kizsWIj397sn5oAzf5M9thiTTccMzbSn5+XmpX4HkuTfXrZrjtx9sxU+/20PT8k/H53W5bHJM+fmqM93f4fsZr6fVnrb9y7Plfc8sdLjHpv2dPb66K+X+bV/e9mu+eDLd1/uuWe97oC87H/+nAmTF89PnnvlfTnvqvuzw8Yjs/XY4Rk0oG+mzpyXWx6akklPPfM+kjNesksOfs6GK/+GAACAHvXqA7btOp/x1LOYz3jRTsuYz7is63zGrLm5afzS8xl75aw/3dZz8xn7bZ3vX3pX1/mMc67J5357S/bcckxnXTc8sNR8xrF75vQfXNn0dXbdfL18+82H5K3fu3yJ+YypS8xnrJdxIwZlyMB+mTlnfqbOmpe7H5tmPqMFrrhrYq64a2JyTiPwaLsNR2TkkAEZMrBfnp67IBOnz84/H53W+d9tSc/fcaN8+XUHNHWdmx6cnJsenJyP/fy6jB46IDtsNCqjhg7IsEH9M3vewkx+ak7ueGRq58/ZknbedHR+/I7D0qdPedbf7+r03iN3yd2PT8/51z6QpBGme/oPrswnzr8+e2y5fkYM7p/JM+fmuvuffMbv8HYbjsjXTz2oHWUDALAWEfwCsJY4Yq/ts8HoYZk49ZkLoV7zwud167lGDx+Scz/ymrzykz/oEmby6OQZeXTyjGcc36dPyZmve3FOfck++eL5l3a/+Cb169s3Z3/o5Bzzn9/P+McXL3yaOHVm/njtnc84fpP1R+Zn//n6TJmx7F12VuQlez8nf/2ft+eN/3Ne7pyw+CaROfMW5B93TWjqOUYOHdTt69K8cy66ocv4hXtunw1GD1/t15n61Oxcdcf4lR5XSskbXrx3Pv66Fzf9337OvK4TfqN6+c/MgbtslV98/PV5+5d+kUcmTe98fO78Bbn2zhX/3mw4eni+cvpxeeGey14IBgAAtN6hLzoyYzfYME9OfOYOSyec8oZuPdeo0evlW+f8Mm961VFdwkwmPvZIJj72yDOO79OnTz748f/KyW94S775xc91u/Zm9evXL1/5/k/yumOPzEPjFwdnPjnx8Vz0x9894/iNNtks3/vpBZkyZXK3r/WCF78sv/jLFXnPm07JPXcu3gl97pw5ufEfVzf1HN0J22HdNHdu18VFI0aNak8hPeT8c3/QZdzd1yIAAGD1eOEum2TciEF5YsYzAw5efcA23Xqu0UMH5kenHZqTv3pxl8U/j017Oo9Ne+bOxH1KyceO3SOvP3j7nPWn25/x9dWlX98++e5bDskJX74wD05afB/GEzPm5E+3PPyM4zcZPSTnvvMFmbKMzUNW5ohdN82fPviSvPW7l+fOxxb/nXXO/IW57v5JTT3HyMHNL05jzfOCnTfOt990cN5/ztWdCwIX1Zrrx0/K9eOf+TPQt0/Je1+yywoDS9pl7vyuu2D39p/NDUYOzq/OeGHeefaVufrexfcPLao1/3xkWv75yLTlnjuwX5988Kjd8+4jdm5BpQAAwMo05jMG54kZz9zs9dUHbtut52rMZxyWk796UffmMw7ZPmf96bbuF9+kfn375LtvPSQnfGnp+YzZy5/PeNcLMmWJUN9mHbHbpvnTh47MW797We58dOn5jCdXcOZi3QnbofuemDF7mT/vSxvQr0/edcTOOePIXTOwf99uX2fqrHld3jMvTynJ6w7ePh87do+MaHK+YO6ChV3GPfkzU0rJWa8/ICMG98/Zl92d2sjnzeSZc3Phbc+8t+lfDnnOhvnuWw7x8wwAwLPWp90FALB69OvbNycetsczHt983OgcstvW3X6+522/WS794rty7EG7pm+fZf/von+/vnnx3jvkT595a9597MHdvsaq2GKD9fLXz709p75knwzot+xJpVHDBue0ow7IFV9+d3baYoNVvtaOm2+Qv3/53fn+B0/K/jttmX59V/y/zb59+mSv7TfLB088LP/4+hk57RUHrvK1WbFFixblp5fc2OWx7gYcLcuR+zwnX3rnMTlq/50zbtSwps7ZYPSwvO3l++fyL70r/3va0d0K/Fk6ROi0o3v/z8xBu26dK79yej7x+pdkm43HrPT4LTYYnY+c8sJc+ZXThb4AAMAapl+/fjn2xFOe8fimm2+Z/Q85rNvPt/vz9s5vLr02Lzv2lenbd9nv6fv375/DXvzS/PSPl+bN735ft6+xKjbbYqv84i+X59WnvjX9Byz7JoyRo0bnDW8/Pb+7/Lpsv9Muq3yt7XfcOb+/4oac9X/nZu/9D0q/fivOZu/bt292f94+edcHPpK/XntbTj3t9FW+NuuGpUOE3rgW/czcf89dXb6//v3755hlvEYBAAA9r1/fPnnVfs+8D2HzMUNz8A4bdvv59txy/Vz04ZflmOdtkb7L2em3f98+OWLXTfK7fzsi73zRTt2+xqrYYv1h+eMHX5LXH7xdBvRb9v0Co4YMyNte8Jxc8pGXZcdNRq3ytZ6z8aj87aMvz3fffHD223Zc+q1kx+O+fUqet+X6ef9Ld81VZ74ibzt8x1W+NmuGo/bcPH/76Mty0v5bZ9ig/ss8pl+fkhfstHF+8/4j8qGj1rzQlyT5x1KL+952+HPaVMnqs9mYYfn1GS/KN049MPtuMzZlJRuSjxw8IKcesn0u+cjLhL4AAMAaZLXPZ2y1fi76yMtzzF5NzGd84MV5Z4veH2yx/vD88UNH5vWHbL/y+YyPvjw7bjJ6la/VmM84Kt99yyHNz2dstX7e/7LdctUnjjafsRq99qDt8ulX7ZUX7rJJRjUZQLL5mKF570t2yRUff0X+/RXPbSr05cW7b5ovnLJfXrbH5hk7orl1E+NGDM5bDmv8vP3Pq/dtOvQlyTNChN7+wp79menft08+e/K+Of+9L8qhO2203N/tJNlt8/Xyvbcckp+/54UZNXRgj9YFAMC6odR/xQ8C0KNKKXXqBZ9udxmrZPKMWbnq9vF56MlpeXru/Kw/cmg2XG949tlh84wePqRtdc2cPTd/v/2BPDhxap56em7WHzk0m48bnQN23jID+6944dSqXu+6ux7Ko5NnZMpTT2fOvPkZNnhg1hs+JNtusn6233Rshg02YbMsEyZOze5v/Xzn+OQX7JGvv+eENlbUnIeenJb7HpmUh56clmkzZ2fu/AUZ2L9fhg8ZmHGjhmfXrTfKZmNHrdJzz5k3P1u++v9l7vwFSZLn77ZNfv2pN67G6tcMj06enpvufSSPTXkqMzp2txsxdFA2GDUsu2+7ySr/+y3pilvvz1Ef/V7n+EMnvSD/fvLhz/p5lzT66I+k1rqS27cAAKDx/v/eKfNWfuA6bsrkSbnuqivyyEMTMnv201lvzNhssNFG2WPv/TJq9Hptq2vWzJm59srL8tCD4zPzqRlZb8zYbLr5Ftn7gIMzcODqf88/a+bM3HTdNXn80UcydcrkzJs7J0OGDsvoMWOy1TbbZ5vtn5Ohw5oLJl3XPDxhfA597uIA0eNOfm0+97XvreCMdcMhu22bRx9uBM1uvd32+eOVNy83aIkV23a9xTeb7XPgITn3txe2sZpVt+16A8xprEVKKfXR/+p++BoA65aNP3yJ//+vRUop9YlvvKbdZbTU5JlzcvW9T+ThybMye97CjBk+MBuOHJy9th6b0W1cQDFzzvxcdc/ETJg8K0/Nnp8xwwdmszHDsv+241ZpJ+Rmrnf9A5Py2LSnM2XW3MydvzBDB/bPesMGZptxw7PdhiOXGw6yrpsweWb2+uivO8cn7rd1vvL6A9pX0CqYPW9BrrnvyTw6dVaenDEnIwYPyEajBud5W41telFVuxz9v3/JVfc0dvkePXRArvvUMRnejQVdvcGM2fNy4/jJmTB5ZqY/PS/zFy7K8EH9M3rowOy86ehsv+HI9FnJYsdmjDvtx52fH7DduPz6fUc86+d8tsad9mN9BgDAOqKUUp/45mvbXUavMXnmnFx9zxN5eMqszJ63IGOGDcqGo9ag+YxJM/PUnPkZM2xQNhszNPtvt0HPzmdMXXI+o19jPmODEeYzVmDCpJnZ66O/6hyfuN/W+cobVm1T2Vprxk+amQeemJGHp8zKjNnzM3f+wgwZ2C/DB/XPRqOGZNfN18u4EYOfdd0PT5mV+ybOyMNTZmbarHmZu2BhBvbrm+GD+2fciMHZZbP1sul6Q1fpuefMX5jtzjgvcxcsSpIc/JwNc/57X/Ssa+6OJ2fMzg3jJ+XxabMzddbcDB/U+L722XZsNhj57NdSrc7/7muKcW//kbkDuqWUUmfPX9TuMgBYBYP79/H//dVs9a+KB2CtM2bE0Lx8/zVvB5phgwfmxXu1bmegYYMH5tDnbtuy69F+m40dtVqCSZbl2jsndIa+JMl/vHr1BpWsKTYeMzIbjxnZ7jIAAIA1zHpj1s8RLz+m3WU8w9Bhw3LYES9t6fUOPHTtfD9I600Yf39n6EuSvOsDHxH6AmuZgf36TNz4w5ds0O46AFizDezXZ2K7a4BnY8ywQXnZczdvdxnPMGxQ/7xo101ber3n77hRy67HmmXwgH45tBf+9589b0Guf2BS5/i0w3da60JfkmTE4AF+PwEAgC7GDBuUl+1hPsN8xpqhlJKtxg7PVmOH9/i1Nl1v6CoHu6zMP+57ojP0JUk+dNTuPXKdFRk7YnBevNtmLb8urEsGDRo0cXD/Pu6DAOiFBg0a5N6E1UzwCwDQcrNmz8uEiVO7PLbeiCEZNrh9ieatdvmt93d+fvge22XfHbdoYzW9x6JFi/Lwk9O7PDZx6sw2VQMAAMCaYtbMmXl4wvguj41eb/0MHTasPQW1wdWXX9r5+bY77JiXH3diG6vpXSY+9mjmz5/X7jJgpebMX7hhu2sAAIDeZtbcBZkwuevflNcbOtAO4z3gH/c/mXkdC7LGDBuYNx+2Q5sr6j0en/Z05i20szEAAAANs+YuyIRJS81nDFu35jP+fvfidcSH7bRx9tlmXBurWT0enjIrixbVzvGj055uYzWwZpg9e7b7IACgg+AXAKDlfnPV7fnNVbd3eexrpx+fVx++Z5sqar0rbnug8/P/eLXd3Zv11NNzs/tbP9/uMgAAAFjD/Pm3v8qff/urLo999qvfzfGvfl2bKmq9a/6+OPjl3R/8aPr06dPGanqXN5/4ivzztlvaXQYAAAA94Hc3TsjvbpzQ5bGzXrd/Ttp/mzZVtPa6cokFWe940U7r1GK0Z+vkr12S2x+euvIDAQAAWCcsez7jgJx0wLozn7Fk8MuHjtq9jZWsPod+6reZMXt+u8sAAGAN5a5fAIAWe3ruvNxw98NJkiP22iHP236zNlcEAAAA9HbXXHFZkmSHnXbJS485oc3VAAAAAOuaKzoWZK0/fFDedOgOba4GAAAA6K2enrcgN46flCR50a6bZM+t1m9zRQAA0PP6tbsAAIB1zZCBAzLx/E+2uwwAAABgLXLFbfe3uwQAAABgHfa7f3txu0sAAAAA1gJDBvTLw189pd1lAABAS5Vaa7trAFgnlFLq1As+3e4yAFgFo4/+SGqtpd11AACw5iul1HunzGt3GQCQJNl2vQHmNAAAerFSSn3iG69pdxkAkCQZd9qPzTMAAKwjSin1iW++tt1lANDLjHv7j8wdAACsoj7tLgAAAAAAAAAAAAAAAAAAAAAAYF0j+AUAAAAAAAAAAAAAAAAAAAAAoMUEvwAAAAAAAAAAAAAAAAAAAAAAtJjgFwAAAAAAAAAAAAAAAAAAAACAFhP8AgAAAAAAAAAAAAAAAAAAAADQYoJfAAAAAAAAAAAAAAAAAAAAAABaTPALAAAAAAAAAAAAAAAAAAAAAECLCX4BAAAAAAAAAAAAAAAAAAAAAGgxwS8AAAAAAAAAAAAAAAAAAAAAAC0m+AUAAAAAAAAAAAAAAAAAAAAAoMUEvwAAAAAAAAAAAAAAAAAAAAAAtJjgFwAAAAAAAAAAAAAAAAAAAACAFhP8AgAAAAAAAAAAAAAAAAAAAADQYoJfAAAAAAAAAAAAAAAAAAAAAABaTPALAAAAAAAAAAAAAAAAAAAAAECLCX4BAAAAAAAAAAAAAAAAAAAAAGgxwS8AAAAAAAAAAAAAAAAAAAAAAC1Waq3trgFgnTB4YP/H58xbsEG76wCg+wYN6Ddx9tz5G7a7DgAA1nyDBg9+fO6cOd7/A7BGGDho0MQ5s2eb0wAA6KUGD+j3+Jz5C80zALBGGNS/78TZ8xaYZwAAWAeYkwBgVZg7AABYdYJfAFhlpZSS5ENJ3pXkuFrrtW0uCWiDUsqbkvx3ktfWWv/c7noAAIDeq5SyT5JfJvlKks9VE9iwzimlPCfJb5P8JskHa60L21wSAADQS5VSRiQ5N8mQJK+stU5uc0lAi5VSBib5dpJdkxxda32ozSUBAAC9VMfaiXck+ViSE2utl7a5JKANSiknJvlqkrfWWn/V7noAAFh7CH4BYJWUUgYl+W6S56RxY8QjbS4JaKNSysFJfpbkM0nOsjgTAADorlLKq5N8Kcmba62/aXM5QBuVUtZLY55hfpKTaq3T21wSAADQy5RStk4jVPKyJKfXWue3uSSgTToWZ74/yRlJjq+1Xt3mkgAAgF6mlNI/yVlJDk7yilrr/W0uCWijUspeSX6V5JtJ/svaCQAAVoc+7S4AgN6nlLJRkr8l6ZfkEKEvQK318iT7J3lzkm+XUga0uSQAAKCXKKX0KaV8Osmnkxwu9AWotU5JcmSS+5JcXUrZts0lAQAAvUgp5dAkVyb5Wq31NKEvsG6rDZ9P8rYkvy2lvLbdNQEAAL1HKWVMkr8k2TTJAUJfgFrrdUn2TXJ0knNLKYPbXBIAAGsBwS8AdEspZc8k1yT5fZKTa61Pt7kkYA1Rax2f5IAk45L8tZSyfnsrAgAA1nSllGFJfpnGrlj71FpvbXNJwBqi1jq/1vquJF9O8vdSygvaXRMAALDmK6W8NclPk5xSa/16u+sB1hy11t8lOTTJJ0opnyml9G1zSQAAwBqulLJTGmsnrk1yTK11RptLAtYQtdZHkzw/SU1yWSll4zaXBABALyf4BYCmlVJemeTPSc6otX6q1lrbXROwZqm1PpXk2CR/T3JtKWWXNpcEAACsoUopW6Tx3mFSkhfWWp9sc0nAGqjW+s0kJ6WxS9Zp7a4HAABYM5VS+pVSzkpyRpKDaq0XtbsmYM1Ta709yT5J9kvyq1LK8DaXBAAArKFKKS9N8rckn6i1fqjWurDNJQFrmFrr7CSnpLHp1TWllL3bXBIAAL1YsWYfgJUppfRJ8p9JTk0jqfrGNpcE9AKllFOSfCnJm2qtv2lzOQAAwBqklHJQkp8n+UySs4TLAitTStkmyW+TXJLkvbXW+W0uCQAAWEOUUkYn+WmSRUlOqrVOa29FwJqulDIgyVeSHJDkFbXWB9pcEgAAsIYopZQk7+v4OKHWelWbSwJ6gVLKMUm+k+Tdtdbz2lwOAAC9kOAXAFaolDI0ydlJNklyXK318fZWBPQmpZR900iwPivJ5yzmBAAASilvTCPw5bW11j+3ux6g9yiljExybpJBSV5Za53S5pIAAIA2K6XskOQ3SX6f5IO11gVtLgnoJToWc74zyUeSnFhrvazNJQEAAG1WShmY5JtJnpvk6FrrhPZWBPQmpZTdk1yQ5EdJPl5rXdTmkgAA6EX6tLsAANZcpZTNklye5Okkhwl9Abqr1npNkn2TvCrJD0spg9pcEgAA0CallL6llC8k+fckhwh9Abqr1jo9ySuS3JjkmlLKjm0uCQAAaKNSyhFJLktjA4r3CX0BuqM2fDXJ65L8vJTy5nbXBAAAtE8pZYMkFycZnuQgoS9Ad9Vab06yT5LDkvyilDKszSUBANCLCH4BYJlKKfsluTqNHXTfUGud2+aSgF6q1vpwkoOTDEjyt1LKhm0uCQAAaLFSysgkv0uye5L9aq13trkkoJeqtS6stf5bkk8nubSUcmS7awIAAFqrNJye5AdJTqi1fq/dNQG9V631r2nc0/CBUsqXSin92l0TAADQWqWU3ZNck+TCJK+qtc5qc0lAL1VrfSLJ4UmmJbmilLJFeysCAKC3EPwCwDOUUl6b5DdJ3lZr/Xyttba7JqB3q7U+neSkJL9Pcm0pZc82lwQAALRIKWXbNMJl701yZK11SptLAtYCtdazkxyb5HullDNKKaXNJQEAAC1QShmQ5FtJ3pJk/1rr5W0uCVgL1FrvTrJfkh2T/KGUMrrNJQEAAC1SSjk2jcCXD9VaP15rXdTumoDerWPj7Tcl+WGSq0opB7S5JAAAeoFiLT8A/1JK6ZPkv5K8KslRtdbb21wSsBYqpZyQ5BtJTqu1/qLd9QAAAD2nlPKCJD9J8vFa6zfbXQ+w9unYHeuCJNcneUfHDVQAAMBaqJSyfpLz09gt9zW11qfaWxGwtiml9EvyhSQvSePeqbvbXBIAANBDOjaW+HCStyU5ttZ6fZtLAtZCpZQjk/wgyQc7NrgBAIBlEvwCQJKklDI8yTlJRiQ5odY6qc0lAWuxUsoeaSzK+m6ST1VNKQAArHVKKacl+XiSk2utl7S7HmDtVUoZlsZOWWOTHF9rfaLNJQEAAKtZKWWXJL9Jcl6Sj9p9G+hJpZS3JvlUGiFTf213PQAAwOpVShmc5P+SbJ3kmFrrY20uCViLlVJ2TPLbJL9K8u+11oVtLgkAgDVQn3YXAED7lVK2SnJlkseSHCH0BehptdYbk+yT5MgkPy2lDGlzSQAAwGpSSulfSvlaknclOVDoC9DTaq0zk5yQ5G9Jriml7NbeigAAgNWplHJUkouTfKzW+mGhL0BPq7V+O8mrkvyolPKuUkppd00AAMDqUUrZJMllSRYmOVToC9DTaq3/TLJvkj2T/KaUMqLNJQEAsAYS/AKwjiulHJJG6Mu3kry91jqvzSUB64ha6+NJDksyJ8nlpZRN21wSAADwLJVS1kvypyRbJtm/1npfeysC1hW11kW11o8l+XCSi0opx7S5JAAA4FkqDR9M8s0kR9Vaz2l3TcC6o9Z6aZL9k7w9yTdKKf3bXBIAAPAslVL2TnJNkl8meW2tdXabSwLWEbXWyUlekuTBJFeVUrZpc0kAAKxhBL8ArMNKKW9O8vMkr6u1frXWWttdE7BuqbXOSfL6JD9NY0fufdtcEgAAsIpKKTumcYPUDUleUWud0eaSgHVQrfUnSV6a5KullA/bkRsAAHqnUsqgJD9IcmKSfWut17S5JGAdVGt9IMkBSTZJ8tdSyvptLgkAAFhFpZSTk/whyTtrrf9t7QTQarXW+bXWdyT5WpK/l1IOa3dNAACsOYr3qQDrnlJKvySfT3JkGrti3d3mkgBSSnl5kv9L8r5a64/bXQ8AANC8UsqRaSzG+mCt9ew2lwOQUsomSX6d5O4kb7ZbHwAA9B6llA2T/CrJQ0neUGt9us0lAeu4UkrfJJ9O8so0Qq9vb3NJAABAk0opfZJ8Islrkhxda72lzSUBpJRyeJJzk/xnrfVb7a4HAID2E/wCsI4ppYxK8tOO4Um11qltLAegi1LKLkl+k8br1EdqrYvaXBIAALACpZSS5L1JPpDklbXWv7e3IoDFSimD0wiZ3TrJMbXWx9pcEgAAsBKllD3SCHH8XpJP2X0bWJOUUl6b5H+TnFpr/V276wEAAFaslDIsyQ+TjE1yfK31iTaXBNCplLJtkt8muTDJGbXWBW0uCQCANurT7gIAaJ1SyvZJrk5yZ5KXCX0B1jS11tuS7JPkgCS/KqUMb3NJAADAcpRSBib5bpLXJ9lf6Auwpqm1zk7y6jRCZq8tpTyvzSUBAAArUEo5Pslfkry/1vpJoS/AmqbW+qMkr0jy7VLKBzqCsQEAgDVQKWWLJFckmZrkhUJfgDVNrfXeJPsl2TbJH0spo9tcEgAAbST4BWAdUUp5UZLLk3yh1voeSbDAmqrWOinJi5I8keTKUspWbS4JAABYSillXBq7zYxOclCt9cE2lwSwTLXh00lOT/KnUsqJ7a4JAADoqjT8Z5IvJjmi1vqLdtcEsDy11quS7Jvk5CTf7wjIBgAA1iCllAOSXJXk7CRvrrXObW9FAMtWa52e5OVJbklyTSnlOW0uCQCANhH8ArCW67hB6l1JfpTkVbXW77S7JoCVqbXOS/LWJN9JI/zlkDaXBAAAdCil7JbkmiSXJDmh1jqzzSUBrFSt9VdpBM1+rpTyyVKKv5EBAMAaoJQyJMl5SY5Msk+t9cY2lwSwUrXWh5IcnGRYkktKKRu0uSQAAKBDKeUNSX6d5I211i/VWmt7KwJYsVrrwlrr+5N8JsllpZQXt7smAABar3j/CrD2KqX0T/KVJAclOarW+kCbSwLotlLKEWmEV3241vq9dtcDAADrslLKMWkENL671npem8sB6LaOhVi/TPJ4ktfVWme1uSQAAFhnlVI2TXJBktuTvLXWOqfNJQF0S0ew7H8mOTXJMcKrAACgfUopfZN8NsnRSV5Ra/1nm0sC6LZSykFJfp7G69mXhVcBAKw7BL8ArKVKKWOS/CLJzCSn1FpntLkkgFVWStkhyW+S/CHJB2qtC9pcEgAArFNKKSXJfyR5R5Jja63/aHNJAKuslDIwyTeTPDfJ0bXWCe2tCAAA1j2llH3TCGX8cpL/sYAB6M1KKa9K8rUkb6+1nt/uegAAYF1TShmZ5Nwkg5K8stY6pc0lAayyUsqWaayduCbJO2ut89pbEQAArdCn3QUAsPqVUnZOcm0ab/KPEfoC9Ha11ruS7Jdk5yS/K6WMam9FAACw7iilDE7y4yTHJtlX6AvQ29Va5yZ5YxqvbVeXUvZvc0kAALBOKaWckuS3aQQkfE7oC9Db1Vp/luQlSb5USvlYR5A2AADQAqWUbZJclWR8kpcIfQF6u1rr+CQHJBmb5MJSytj2VgQAQCsIfgFYy5RSXpbkkiRn1lr/vda6sN01AawOtdapSV6a5K40FmVt1+aSAABgrVdK2SjJ39KYSz6k1vpIeysCWD1qwxeSvDnJBaWU17W7JgAAWNuVUvqUUv4ryaeSvKDW+tt21wSwutRar0+yT5KXJ/lJKWVIm0sCAIC1XinlsCR/T/LVWus7a63z210TwOpQa52Z5Lgklye5ppSya5tLAgCghwl+AVhLlIZ/S/LtJEfXWn/U7poAVrda64Ja63uS/G+SK0opL2x3TQAAsLYqpTwvybVJfpPk1bXW2W0uCWC1q7X+IcmhST5eSvlsKaVvm0sCAIC1UilleJJfJjkwyb611tvaXBLAaldrfSyNeYYFSS4rpWzS3ooAAGDtVUp5W5KfpHE/w9fbXQ/A6lZrXVRr/UiSjya5qJTyinbXBABAzym11nbXAMCzVEoZmORbSXZLI/TloTaXBNDjSimHJjkvjR0Bv141tgAAsNqUUk5M8pUkb6u1/qrd9QD0tFLKmCS/SDIrjZtDZ7S5JAAAWGuUUrZMI1j2miTvrLXOa29FAD2rlFKSfCjJu5IcV2u9ts0lAQDAWqOU0j/JF5O8IMkraq33trkkgB5XStknjWDtryb5rLUTAABrnz7tLgCAxUrDe7p5zgZJLkkyLMnBQl+AdUWt9W9JDkhyWpKvd/whpymllA1KKSf3VG0AALCmKKW8vJSyXTeO71NK+WSSzyZ5kdAXYF1Ra52c5IgkDyW5qpSydXfOL6WcVkoZ1CPFAQDAGqKUskkp5VXdPOfgJFcl+W6Stwp9AdYFteEzSd6Z5PellFd35/xSyqGllD16pjoAAFhzlFJOL6U0vbatlLJekj8m2TrJ/kJfgHVFR6jsfklOSPKj7tyfUEoZVUp5Q0/VBgDA6iH4BWDNckSSNzZ7cCnluUmuTfKXJK+qtc7qoboA1ki11vvTCH/ZNMlfOnbnbtbXOv4ABAAAa6VSysAk304yoMnjhyb5eRq7Yu1Ta725B8sDWOPUWufXWk9L8rUkV5ZSDu3G6Ucl6dYiLgAA6IX+Pclzmz24lPKmJOcneX2t9Sy70ALrmlrrBUkOT/LpUsqnu7GgdZMk/9NzlQEAQPuVUvZP8t5uHP+cJNckuSnJUbXW6T1TGcCaqdb6cJJDkvRL8rdSykZNnrooyf+WUjbpseIAAHjWir+ns67q37//4wsWLNig3XWw7ujXr9/E+fPnb7iiY0opf07yk1rr2St7vlLKcUm+leSdtdafrZ4qAXqnUkrfJP+V5Pgkr6i13tHEOWcnubNjl60V0jfQSs30DACsmfQMtNrK+oZSyuuSvKbWesTKnquUsnmSC9K4Qerttda5q61QgF6olPLCJOck+Vit9dtNHH9Eks8n2X1li1n1DLSauQaA3knPQKs1Mc8wKsn9SXattT6youcqpfRL8rkkL09jIdZdq7NWgN6mlDI2yS+TTE5jznbmSo4fkOSBJEfWWm9Z0bF6BlrNPANA76RnoNWaXDvxsyR/r7V+eWXPV0p5SZIfJvlQrfX7q6lMgF6plFKSfDTJW5IcU2u9oYlzvpzk6Vrrf6zsWH0DrWSeAQAWE/zCOquUUs8888x2l8E65Mwzz0yttSzv66WUnZNcmGTLFS2u6niD/pEkb0vjDfr1q71YgF6qY2Hr55O8odb6h5Ucu3uS3yfZqtY6fyXH6htomZX1DACsufQMtNqK+oaO+YMbkny41vrHFT1Pxy5a5yf5QpL/tfs2QEMpZbskv03ylyTvq7UuWMGxJcmtSd5ba71wJc+rZ6ClzDUA9E56BlqtiXsaPpBG0OFrVvQ8pZSRSc5LY9fZV9Vap67eSgF6p44wl28k2SuNDW0eXMnxH06yba31jSs5Ts9AS5lnAOid9Ay0WhPzDFukcU/DlrXWp1ZwXEnyniQfSvLKWusVq71YgF6qlHJ8km8meUet9ecrOXabJFen8bo7ayXH6htoGfMMALBYn3YXAECn9yb5xkpCXwYnOTfJUUn2EfoC0FWt9YdJjk7y3VLK+zv+4LO8Y29OcneSV7aqPgAAaKHnJxmU5M8rOqgjPPGCJG+utX5B6AvAYrXWe5Lsl2T7JH8opYxewbE1yZeSnNGa6gAAoHVKKf2SvDvJF1dy3HZpLB64J8mRQl8AFqu1zkvy5iTfT3J1KeWglZzyrSTHlFLssA0AwNro3UnOXknoy4Ak305yapL9hL4AdFVrPT/JEUk+X0r5eClluWuFa633JbkiyetaVR8AAN0j+AVgDVBKGZvkhDSSVpd3zCZJLkuyMMmhtdbHWlQeQK9Sa70qjUVZr0nyf6WUgSs4/ItJzlhRQAwAAPRSZyT5Uq110bK+WErpW0r5bJL/TGOe4Q8trQ6gl6i1Tkvy8iS3p7Eoa4cVHH5Okr1KKc9pRW0AANBCxycZv6LNaUoph6excOCLtdbTa60LWlYdQC9RG76UxsLVX5ZSTl3BsZOT/CzJaS0qDwAAWqKUMjyNnvgrKzhmbJILk6yf5MBa64MtKg+gV6m13phk3yQvSXJeKWXICg7/YpL3riggBgCA9tGkAawZ3p7k/FrrE8v6YillnyTXJDk/yWtrrbNbWRxAb1NrnZDkoCTDk1y8gh2wfp9kZJIDW1UbAAD0tFLKtkn2T/Kj5Xx9RJILkuydZN9a6x0tLA+g16m1Lqi1npHkc0kuK6UcsZzjZqexG/d7WlkfAAC0wBlpLApYplLKO9IIQjyx1vrtllUF0EvVWv+U5JAkHy6lfKGU0nc5h34pydtLKYNaVhwAAPS8U5NcXGsdv6wvllJ2TXJtGpvmHl9rndnC2gB6nVrr40kOSzI7yRWllM2Wc+jlSWYmObJVtQEA0DzBLwBtVkoZmOQdafyhfllfPzmNYIJ31lo/U2utLSwPoNeqtc5K8qo0Ev+vKaXsvoxjFiX5cho3qwIAwNriPUm+U2t9eukvlFK2TnJVkoeSvLhj11gAmlBr/V6SE5L8oJRyeimlLOOwryc5qZQyprXVAQBAzyil7J9kbJLfLONr/UspX0/yziQH1Fr/1uLyAHqtWuudaezIvXuS35VSRi7nmBuSvLrF5QEAQI/oCD18T5YTMFtKeUWSi5N8pNb60Y77fAFYiVrrnCRvSHJukqtLKfst45iaxuuvtRMAAGsgwS8A7XdSkltrrbct+WAppU8p5f8l+a8kh9daL2hLdQC9WK11Ua3140k+lOTCUsqxyzjsB0meX0rZqrXVAQDA6ldKGZXklCRfW8bXDk1yZZKv1VpPq7XOb2lxAGuBWuvlSfZP8pYk3yqlDFjq648nuSDJW9tQHgAA9IQzkpxVa1245IMdYYd/TrJ5kv1rrfe3oziA3qzWOiWNXbbvS2NR1rbLOOyLSd67nABaAADobY5KMimNDWs6lYZ/T2OThZfVWs9tR3EAvVlt+HyStyX5TSnltcs47GdJdiyl7Nba6gAAWBnBLwBt1PEH+TOyVGJ1KWVYkvOTPD/JPrXWW9pQHsBao9b60zRuljqrlPKRJW+IqrXOTPK9JKe3qz4AAFiN3pLk97XWR5d8sJTy1iQ/TfKaWuvX21IZwFqi1jo+yQFJNkjy11LK+ksd8sUk71o6FAYAAHqbUsoWSQ5P8n9LPb5jkmuSXJfk6FrrjDaUB7BWqLXOr7W+K8lZSf5eSnnBUodcmKSk8XoMAAC93RlJvlhrrf96oJQyKMmPkpyQZN9a67XtKg5gbVBr/V2Sw5J8opTymVJKnyW+Ni+NDcXe26byAABYDsEvAO11aJKBaeyClaTzxqm/J5mS5PBa65PtKQ1g7VJrvS7JvkmOTnJuKWXwEl/+apLXlVJGtKU4AABYDUop/ZK8O0sEzJZS+pVSzkryviQH1VovbFd9AGuTWutTSY5NcmWSa0spuyzxtZuT3JXklW0qDwAAVpd3Jzm7o/9NkpRSjkxyaZJP1Vo/WGtd2LbqANYitdZvJDk5yU9KKact8XhN8qU0FsgCAECvVUrZM8nWaWyQ+6/HNkrytyT9khxSa32kPdUBrF1qrbcn2SfJfkl+XUoZvsSXv5XkmFLKBm0pDgCAZRL8AtBeZyT5Uq11UZKUUg5MclWS7yd5c0eSKgCrSa310STPT7IoyWWllI07Hn8oyV+SvKmN5QEAwLN1fJIHaq03JEkpZXSSPyTZPsl+tdZ72lkcwNqm1rqo1vofSf4zycWllJcv8eUvJjmjlFLaUx0AADw7HQsBTk3ylY5xKaW8L8n3khxTa/1BO+sDWBvVWi9OcmCSd5dSvlZK6d/xpXOS7FVKeU77qgMAgGftjCRfqbXOTzqDYK5J8rskJ9dan25ncQBrm1rrpCRHJHk8yZWllK06Hp+c5GdJTlvB6QAAtJjgF4A2KaVsl2T/JD/qGJ+a5FdJ3lhr/VLHbi0ArGa11tlJXpPkl0muKaXs3fGlLyY5vZTSt23FAQDAs3NGGn1tSik7JLk6yW1JXl5rndbGugDWarXWHyc5Ksm3Sikf7Ah7+X2SEUkOamtxAACw6k5NcnGtdXwpZWCS/0vy2jTCZa9sb2kAa69a671p3FO2ZZI/lVLWq7XOSfLNJO9pZ20AALCqOjZqfHmS73SMX5nkz0neW2v9f9ZOAPSMjg3J35bk22mEvxzS8aUvJXl7KWVQu2oDAKArwS8A7fOeNN44zy2lfCHJh5McUmv90/JOKKVsWko5sZRyVinl+lLKq1tVLEBv0PH6eEkp5VOllJeUUkYu67ja8N9J3pXkD6WUk2ut1yZ5NMkxLSwZAABWi1LK/knGJvltKeWIJJcl+Vyt9X211gXLOWdoKeUFpZSPlVL+XEr5aStrBljTlVIOL6XcUkr5ZinltaWUrTtCXZ6h1npNkn2TnJjkB0kGJPlyGqFcAADQq3RslPCeJF8spYxLcnE6gg1rrROWc06fUsqupZS3l1J+XEq5vZSySQvLBlijlVL6llJuKKWcX0p5Xyll31LKgGUdW2udnuQVSW5MY0ObHZN8PcmJpZQxLSwbAABWl3cmOSfJ9FLKmUk+n+RFtdZfLu+EUsqGpZTjSylfLKVcW0p5W4tqBegVSimfLqVcVkr571LKy0op6y3ruI61E19J8rokPy+lvLnWemeSG5JYlwYAsIbo1+4CANZFpZTRSU5Jsl+S36axCGDfWuuUJY7pm2TnNHaEPbDjY2iSv3d8vDvJP1pbOcAa7yNpvF4elORDSfYqpdyfxa+dVySZ8K+dAWqtF5RSHkhyQSllpzSSq89Icn4bagcAgGfjjDQCBt6Z5D+SnFBrvXzJAzp20DpwiY+dktyURq/89TT6ZQAWuyTJqWnMMxyV5LNJUkpZcp7h5lrr/CSptT5cSjk4ydkd556S5BOllK1rrfe3vnwAAFhlRyWZlGRWkmuT/DDJmbXWRf86oJQyJMk+WTzPsH+SJ9PolS9J8qla6yMtrhtgjVVrXVhKOTrJwWm8br4+ydallOuzeJ7hqlrrtH8dn+TfSim3J7m04/gLkrw1yX+3/jsAAIBV0zGH8NYkhyf5aZJNkuxTa524xDF9kuyYxfMMByUZneTKNHrl96cxRwHAYv+V5IA0XjfPSPKTUspDabxu/uu+hvuXWDvx1457Gn5bStkljXvN/qeU8v1/HQMAQPsIfgFoj7ek8Qf5X6WxM9YZSQaUUg7L4onK/ZJMTOON9kVJPpnkbm+mAZav1vpUkj91fKSU0j/JHmm8th6X5AtJFpRSlpzMvCWNHbnPT7JLks1KKXvXWoVrAQDQK5RStkjjBqlZSfZKY6HVhI4/0C95U9TILL4p6owk19Va57SlaIBeoGNR6/UdH18upZQkW2bxa+ubkmxZSvlHFt84dVWSE5N8LI3Frr9NcnqS97a4fAAAeDbOSHJ5kguTvKvW+tNSygallH/NMRyYxt/VbkmjD/5OklOXXLAFwDPVWh9Kcm7HR0opI9O4R+ygJB9IsnfH5jVLhs6eneTuJL9I8uMk7yylfKHWOq/l3wAAAKya1ya5MY3e9tYkhyXp0xE+8K95hgOSTMniXvizSe5cMoQWgK5qrbOS/LXjI6WUfkl2S+O19WVpBMf2WWpzm5vSmIs4L43Arb5p3Hd2YYvLBwBgKYJfAFqsI4Tg39J4Df55kvlpvIHeOcnNHZ9/M8nraq1PtKtOgLVBx47b13Z8fLFjgdbWWfyHorcn2SzJNUn+lmTvJAOSfCTJMa2vGAAAVskHk8xJsl0agYZfSyP8ZXIa8wyXp/GH/LvcFAWw6jpCuR/o+PhxkpRSRqfxmntgkv9II4Dr3jRef3+Z5A1J+pVSPl5rnd6GsgEAoFtKKXsmeW6SHZJ8K8mRpZT/l2T9NAJl/55GOME/aq2z21UnwNqgY67gzx0f/7qv7LlpzDMcneR/kizK4vvJTkljQdbJSX7Q+ooBAKB7Sil9kvx7GhvVXJBkUhr36+6W5PY0Qgi+n+TNtdbH21QmwFqh1rogyQ0dH2d1rJ3YIos3DTs1yVZJrktjrmGXNOZ9PxrBLwAAbSf4BaD13plkbJKnkmySxmTl+9PYZdtNUQA9qGOB1n0dHz9IklLKmCxeoDU0yZgkR5dSNrArIQAAa7qOP9C/vWP4cJIRSb6X5E1uigLoebXWqUn+0PGRUsqAJHtk8Y1Ti5IMS/LpJO9qU5kAANAdX09jfmFaks3TWADw+SR3CJQF6Fkdm9v8o+PjSx3zv1tl8eY2C5JsmORzEfwCAEDvcHKSLZPMSqOXvS/Jh5NcW2ud1ca6ANZ6HWsnxnd8nJMkpZRRWbx2YmSSUUmeX0rZudZ6ezvqBACgQfALQOv9MMk1Sa5xUxRA+9VaJyf5XcdHSikD07hp6ol21gUAAM2otdZSygvTmGd4ut31AKzraq3z0jH/m+R/OxZoPTfJk+2sCwAAuuHNSWbVWh9odyEA67qOBVr3d3z8MOnc3GaHdtYFAADd8JskhyS5sta6sN3FAKzraq3Tkvyx4yOllP5pvE7f2cayAACI4BeAlqu1TklyVbvrAGDZaq1zk1zU7joAAKBZtdZL2l0DAMvWsUDrxnbXAQAAzaq13tbuGgBYvo7Nba5sdx0AANCMWutTSS5vdx0ALFutdX6snQAAWCP0aXcBAAAAAAAAAAAAAAAAAAAAAADrGs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L92l0AsHr88Y9/zDXXXJMk2XHHHXPiiSe2uaJV893vfjcPP/xwkuRFL3pRDjzwwDZXBABrFz0DANAMPQMA0Aw9AwDQLH0DANAMPQMA0Aw9AwDQDD0DANCb9Gl3AcCz9/jjj+faa69NkvTp0yeHH354mytadUcccUTn55deemlmzJjRxmoAYO2iZwAAmqFnAACaoWcAAJqlbwAAmqFnAACaoWcAAJqhZwAAehvBL7AW+OMf/5haa5Jkjz32yPrrr9/milbd5ptvnu233z5JMm/evFx44YVtrggA1h56BgCgGXoGAKAZegYAoFn6BgCgGXoGAKAZegYAoBl6BgCgtxH8Ar3cPffckwcffDBJUkrJQQcd1OaKnr0lv4dbb701EydObGM1ALB20DMAAM3QMwAAzdAzAADN0jcAAM3QMwAAzdAzAADN0DMAAL2R4Bfo5S6++OLOz3feeeeMHj26jdWsHptvvnm22GKLJEmttcv3CACsGj0DANAMPQMA0Aw9AwDQLH0DANAMPQMA0Aw9AwDQDD0DANAbCX6BXuy+++7LY4891jnee++921jN6rXXXnt1fn7XXXflySefbGM1ANC76RkAgGboGQCAZugZAIBm6RsAgGboGQCAZugZAIBm6BkAgN5K8Av0YldeeWXn52PHju1MbVwb7LjjjhkyZEjn+KqrrmpjNQDQu+kZAIBm6BkAgGboGQCAZukbAIBm6BkAgGboGQCAZugZAIDeSvAL9FJTp07Nfffd1znedddd21jN6tevX7/suOOOneNbb701c+fObWNFANA76RkAgGboGQCAZugZAIBm6RsAgGboGQCAZugZAIBm6BkAgN5M8Av0UjfffHOX8U477dSmSnrOkt/T/Pnzc8cdd7SxGgDonfQMAEAz9AwAQDP0DABAs/QNAEAz9AwAQDP0DABAM/QMAEBvJvgFeqnbbrut8/P11lsv66+/fhur6RlbbrllBgwY0Dle8nsGAJqjZwAAmqFnAACaoWcAAJqlbwAAmqFnAACaoWcAAJqhZwAAejPBL9ALTZ06NZMmTeocb7XVVm2spuf07ds3m2++eed4/PjxmTdvXhsrAoDeRc8AADRDzwAANEPPAAA0S98AADRDzwAANEPPAAA0Q88AAPR2gl+gF7r33nu7jJds1tc2W2yxRefnCxcuzPjx49tXDAD0MnoGAKAZegYAoBl6BgCgWfoGAKAZegYAoBl6BgCgGXoGAKC3E/wCvdAjjzzSZbzhhhu2qZKet/T39vDDD7epEgDoffQMAEAz9AwAQDP0DABAs/QNAEAz9AwAQDP0DABAM/QMAEBvJ/gFeqFHH3208/M+ffpk/fXXb2M1PWvcuHFdxkt+7wDAiukZAIBm6BkAgGboGQCAZukbAIBm6BkAgGboGQCAZugZAIDeTvAL9DK11kyZMqVzPHz48PTt27eNFfWs4cOHp0+fxS9VkydPbmM1ANB76Bn0DADQDD2DngEAmqFn0DMAQLP0DfoGAGiGnkHPAADN0DPoGQCgGXoGPQMArA0Ev0AvM3PmzCxYsKBzPGLEiDZW0/P69OmT4cOHd45nzJiRRYsWtbEiAOgd9Ax6BgBohp5BzwAAzdAz6BkAoFn6Bn0DADRDz6BnAIBm6Bn0DADQDD2DngEA1gaCX6CXmTVrVpfx4MGD21RJ6wwaNKjz84ULF2bu3LltrAYAegc9g54BAJqhZ9AzAEAz9Ax6BgBolr5B3wAAzdAz6BkAoBl6Bj0DADRDz6BnAIC1geAX6GXmz5/fZdyvX782VdI6/fv37zJe+t8AAHgmPYOeAQCaoWfQMwBAM/QMegYAaJa+Qd8AAM3QM+gZAKAZegY9AwA0Q8+gZwCAtYHgF+hlFi1a1GXcp8/a/2u89Pe4cOHCNlUCAL2HnkHPAADN0DPoGQCgGXoGPQMANEvfoG8AgGboGfQMANAMPYOeAQCaoWfQMwDA2mDt72BgLbN0GuOCBQvaVEnrLJ04ufS/AQDwTHoGPQMANEPPoGcAgGboGfQMANAsfYO+AQCaoWfQMwBAM/QMegYAaIaeQc8AAGsDwS/QywwYMKDLeN68eW2qpHWWfiMycODANlUCAL2HnkHPAADN0DPoGQCgGXoGPQMANEvfoG8AgGboGfQMANAMPYOeAQCaoWfQMwDA2kDwC/QyI0eO7DKeOXNmmyppnaeeeqrz8yFDhkigBIAm6Bn0DADQDD2DngEAmqFn0DMAQLP0DfoGAGiGnkHPAADN0DPoGQCgGXoGPQMArA0Ev0Av079//wwdOrRzPGPGjDZW0/PmzZuXuXPndo5HjRrVvmIAoBfRM4xqXzEA0IvoGUa1rxgA6EX0DKPaVwwA9DL6hlHtKwYAehE9w6j2FQMAvYieYVT7igGAXkTPMKp9xQAAq43gF+iFNtxww87P58yZk1mzZrWxmp41adKkLuMNNtigTZUAQO+jZwAAmqFnAACaoWcAAJqlbwAAmqFnAACaoWcAAJqhZwAAejvBL9ALbbzxxl3Gjz/+eJsq6XkTJ07sMt5kk03aVAkA9D56BgCgGXoGAKAZegYAoFn6BgCgGXoGAKAZegYAoBl6BgCgtxP8Ar3QFlts0WX86KOPtqmSnvfII490GS/9vQMAy6dnAACaoWcAAJqhZwAAmqVvAACaoWcAAJqhZwAAmqFnAAB6u37tLgDovi233DL9+/fP/PnzkyQPPPBADj744KbPv/HGG3PBBRd0jkeOHJkzzjhjhec88MAD+cEPftDlsTPPPHOF50ydOjVf/vKXuzz2nve8J6NHj2661vHjx3d+PmrUqIwdO7bpcwFgXadnAACaoWcAAJqhZwAAmqVvAACaoWcAAJqhZwAAmqFnAAB6uz7tLgDovn79+mXbbbftHD/00EOdb0rWJjNmzMikSZM6xzvssEMbqwGA3kfPAAA0Q88AADRDzwAANEvfAAA0Q88AADRDzwAANEPPAAD0doJfoJfabbfdOj+fP39+7r333jZW0zP++c9/dhnvvvvubaoEAHovPQMA0Aw9AwDQDD0DANAsfQMA0Aw9AwDQDD0DANAMPQMA0JsJfoFeavvtt8/QoUM7x3fccUcbq+kZS35P48aNy8Ybb9zGagCgd9IzAADN0DMAAM3QMwAAzdI3AADN0DMAAM3QMwAAzdAzAAC9meAX6KX69u2bvffeu3P8z3/+M7Nnz25jRavX5MmT8+CDD3aO99133zZWAwC9l54BAGiGngEAaIaeAQBolr4BAGiGngEAaIaeAQBohp4BAOjN+rW7AGDV7b333rniiiuyYMGCLFiwIDfddFP233//lZ63xx57ZI899ujWtbbaaquceeaZ3Tpn9OjR3T7nX66//vrOz4cOHZrddtttlZ4HANAzAADN0TMAAM3QMwAAzdI3AADN0DMAAM3QMwAAzdAzAAC9VZ92FwCsuqFDh3ZJobz22muzaNGiNla0esydOzc33HBD5/iggw5K//7921gRAPRuegYAoBl6BgCgGXoGAKBZ+gYAoBl6BgCgGXoGAKAZegYAoLcS/AK93EEHHZQBAwYkSaZOnZrbbrutzRU9e9ddd13mzJmTJBkxYkSXN1sAwKrRMwAAzdAzAADN0DMAAM3SNwAAzdAzAADN0DMAAM3QMwAAvZHgF+jlhg4dmoMPPrhzfNlll/XqFMp58+blqquu6hwffvjh6devXxsrAoC1g54BAGiGngEAaIaeAQBolr4BAGiGngEAaIaeAQBohp4BAOiNBL/AWmD//ffPmDFjkiSTJk3KDTfc0OaKVt3f//73zJw5M0myxRZbZPfdd29zRQCw9tAzAADN0DMAAM3QMwAAzdI3AADN0DMAAM3QMwAAzdAzAAC9jVg3WAv069cvxx13XO6+++4kSa21zRWtuoEDB+b5z39+kmTXXXdtczUAsHbRMwAAzdAzAADN0DMAAM3SNwAAzdAzAADN0DMAAM3QMwAAvY3gF1hLbLLJJtlkk03aXcazdsABB7S7BABYq+kZAIBm6BkAgGboGQCAZukbAIBm6BkAgGboGQCAZugZAIDepE+7CwAAAAAAAAAAAAAAAAAAAAAAWNcI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D8/3bu2AZhIACCoED+GqD/6nANtmRCYpJ9vTxTwYUXLQAAAAAAAAAAAAAAMeEXAAAAAAAAAAAAAAAAAAAAAICY8AsAAAAAAAAAAAAAAAAAAAAAQEz4BQAAAAAAAAAAAAAAAAAAAAAgJvwCAAAAAAAAAAAAAAAAAAAAABATfgEAAAAAAAAAAAAAAAAAAAAAiAm/AAAAAAAAAAAAAAAAAAAAAADEhF8AAAAAAAAAAAAAAAAAAAAAAGLCLwAAAAAAAAAAAAAAAAAAAAAAMeEXAAAAAAAAAAAAAAAAAAAAAICY8AsAAAAAAAAAAAAAAAAAAAAAQEz4BQAAAAAAAAAAAAAAAAAAAAAgJvwCAAAAAAAAAAAAAAAAAAAAABATfgEAAAAAAAAAAAAAAAAAAAAAiAm/AAAAAAAAAAAAAAAAAAAAAADEhF8AAAAAAAAAAAAAAAAAAAAAAGLCLwAAAAAAAAAAAAAAAAAAAAAAMeEXAAAAAAAAAAAAAAAAAAAAAIDY47qu2RtgijHG5zzP1+wd3Me2bftxHO/ZOwD4n99AyWcAWJfPQM1vAFiTz0DNZwBYk89AzWcAWJPPQM1nAFiTz0DNZwBYl99AyWcAgB/hFwAAAAAAAAAAAAAAAAAAAACA2HP2AAAAAAAAAAAAAAAAAAAAAACAuxF+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7AtBOBEzrwy72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6" name="AutoShape 4" descr="data:image/png;base64,iVBORw0KGgoAAAANSUhEUgAAEX4AAARNCAYAAAD7+u+TAAAAOXRFWHRTb2Z0d2FyZQBNYXRwbG90bGliIHZlcnNpb24zLjUuMywgaHR0cHM6Ly9tYXRwbG90bGliLm9yZy/NK7nSAAAACXBIWXMAAAsTAAALEwEAmpwYAAEAAElEQVR4nOzdd3TV9f3H8df3Zu+9CBDCCntvkKHgQFEEN+5qf9VqtbbuDlvbuq2obV1oq6i4AEEFRBzsvSFASAJk771zc39/IBe+mTdkMZ6PcziH9yfvz+fzvjc3xnNy88Kw2WwCAAAAAAAAAAAAAAAAAAAAAAAAAAAAAAAAALQfS0cPAAAAAAAAAAAAAAAAAAAAAAAAAAAAAAAAAADnG4JfAAAAAAAAAAAAAAAAAAAAAAAAAAAAAAAAAKCdEfwCAAAAAAAAAAAAAAAAAAAAAAAAAAAAAAAAAO2M4BcAAAAAAAAAAAAAAAAAAAAAAAAAAAAAAAAAaGcEvwAAAAAAAAAAAAAAAAAAAAAAAAAAAAAAAABAOyP4BQAAAAAAAAAAAAAAAAAAAAAAAAAAAAAAAADaGcEvAAAAAAAAAAAAAAAAAAAAAAAAAAAAAAAAANDOCH4BAAAAAAAAAAAAAAAAAAAAAAAAAAAAAAAAgHZG8AsAAAAAAAAAAAAAAAAAAAAAAAAAAAAAAAAAtDPnjh4AAAAAAAAAAAAAAAAAAID6eLg6p5dXWcM6eg4AACTJ3cUpo6yyOryj5wAAAAAAAAAAAOcOw2azdfQMAAAAAAAAAAAAAAAAAADUYRiGLfuDBzp6DAAAJEnBt8yVzWYzOnoOAAAAAAAAAABw7rB09AAAAAAAAAAAAAAAAAAAAAAAAAAAAAAAAAAAcL4h+AUAAAAAAAAAAAAAAAAAAAAAAAAAAAAAAAAA2hnBLwAAAAAAAAAAAAAAAAAAAAAAAAAAAAAAAADQzgh+AQAAAAAAAAAAAAAAAAAAAAAAAAAAAAAAAIB2RvALAAAAAAAAAAAAAAAAAAAAAAAAAAAAAAAAALQzgl8AAAAAAAAAAAAAAAAAAAAAAAAAAAAAAAAAoJ0R/AIAAAAAAAAAAAAAAAAAAAAAAAAAAAAAAAAA7YzgFwAAAAAAAAAAAAAAAAAAAAAAAAAAAAAAAABoZwS/AAAAAAAAAAAAAAAAAAAAAAAAAAAAAAAAAEA7I/gFAAAAAAAAAAAAAAAAAAAAAAAAAAAAAAAAANoZwS8AAAAAAAAAAAAAAAAAAAAAAAAAAAAAAAAA0M4IfgEAAAAAAAAAAAAAAAAAAAAAAAAAAAAAAACAdkbwCwAAAAAAAAAAAAAAAAAAAAAAAAAAAAAAAAC0M4JfAAAAAAAAAAAAAAAAAAAAAAAAAAAAAAAAAKCdEfwCAAAAAAAAAAAAAAAAAAAAAAAAAAAAAAAAAO3MuaMHAAAAAAAAAAAAAAAAAADgXPHx6v26/+2V9vq1u6fpxon9OnAi6cq/f671B1LsdfYHD3TgNA07E587nH+yCkq1LT5d6fklKigpV4ifpyIDfTS6dye5u54Zb7stKqvU9vh0xafnq6C0XIYM+Xq6qkuwr/p1CVZkkE+Lzs8qKNWOxAyl5BSpsLRChmHIz9NNUSG+Gto9XH5ebi06v6KqWnGpeTqYmqvswlKVlFfJy91FAd4e6t8lSH07B8tiMVp0BwAAAAAAAAAAwNnizPgJFAAAAAAAAAAAAAAAAAAAANBBtsSl6aXFm/TjviRVW2vqfNzHw1UzRvbU49eMVUSAdwdMKK3ed0z/Wb5DP+w5Vu+MJ4T5e+miQVF6+OrR6hLs69DZNTU2fbI2Vu+u2q0dCRkN9hmGdEG/LvrlxUN06bDuDs9+KCVXS7cc1ur9Sdp6OE0VVdYGe308XHXd+D765SVD1CM8wOE7AAAAAAAAAAAAzkYEvwAAAAAAAAAAAAAAAAAAgBZ7buFGvbBok71e/MRsTejbuQMnAppms9n07MKNemXJFllrbA32FZVV6qPV+7Vse4Lm/mKqpo/o0W4z5haV6aF3V+mrrfEO9Wfkl+ij1ft11eheDgW/pOQU6a7Xl2nL4bQme202afW+JK3el6QrRvTQ6/93sbzdXRvdc9lfPnXo7BOKyio177vdmv/TPj02e6zumz5MhmE4vB8AAAAAAAAAAOBsQvALAAAAAAAAAAAAAAAAAAAAzkvPfL5BLy/ZYlrzcnPR4OhQhfp5KS2vSNvjM1RlrZEk5RWX687Xv9Env79KkwZ0bfP5jmUV6prnFykhPd88o7uLBnYNUYifp5ydLMorLldsco4y8kuadX5Gfolm/uMLJWYWmNY9XJ01uFuoIgK9ZbXWKCmnSHuOZqn65+dBkr7aGq/c4iX67JGZcnNp+C3J8el59a73jAhQl2AfBXp7qKSiSvuOZSkpu8j+8Yoqq/6yYK1Scor07K2Tm/W4AAAAAAAAAAAAzhYEvwAAAAAAAAAAAAAAAAAAAOC8s3RLXJ3Ql7umDdZjs8fI38vdvpaWW6wn5v+kpVsOS5KqrTW647Wvtfrvc9Q52LfN5ssvKa8T+tK3c5CevHacLhwUJVdnpzp7krILtXx7gj5avd+hO5744CdT6IuTxdCDV47UfdOHycfDzdSbnl+iZz5brw9POXv9gRS9/vV2/W7mqCbvMgxpQt/OunFif00Z0FUhfp51ejYeTNET81dr95FM+9o7K3epb+cg3XbhQIceEwAAAAAAAAAAwNmE4BcAAAAAAAAAAAAAAAAAANDhbpzYTzdO7NfRY+A8UVVt1V8WrDOt/eaK4frT9RPq9EYEemvefdP1y38v1+JNhyRJhaWVem7hRr32y4vbbMYn5682hb7MmdRfL995oZwslgb3dAn21d0XD9HdFw9RtbWm0fOPZBboy81xprXnb5vSYMBKuL+X5t49TX5e7vr3su329de+3qb7rxhebxCNJDk7WXT9hL763cxR6h7m3+hMY2IitexP1+qml5bop31J9vW/f7Zes8fFyNvdtdH9AAAAAAAAAAAAZ5uGf/IDAAAAAAAAAAAAAAAAAAAAnIM+XL1fRzIL7HVMZKAenz22wX6LxdCLd0xRsI+Hfe3TdQd0OC2vTeb7fvdRfbI21l5fNqy7XvnFRY2GvtTm7NR477c7Ek31wKiQBkNfTvX4NWMV4nvyeSgur9T62OQG+1c8db3+9X8XNxn6coKbi7PeuOdSU8hLbnG5Vu066tB+AAAAAAAAAACAswnBLwAAAAAAAAAAAAAAAAAAAJAkbYlL08P//V47EjI6epQ29dm6WFP9q0uHysXZqdE9/l7uumXKAHttrbHpiw0H22S+v3++3v53L3cXPX/bFBmG0ap3HM0qMNUXD412aJ+Hq7MmDehqWkvIyG+wv0uwb7NnC/Hz1BUjepjW1sYmNfscAAAAAAAAAACAM51zRw8AAAAAAAAAAAAAAAAAAMCZrrLaqvWxyTqSVaiCknIF+3oqMtBbY/tEys2l9d+KF5eaq31J2couLFNRWYX8vdwVEeCtMTGd5O/l3qp3peQUaWdihtLySlRaUaVwfy8NjApR3y7BrXpPezuSWaDdRzKVklOk6hqbgn08NKxHmGIig1rl/PyScm2JS1NGfolyi8tls9nk6+mm7mH+GhAVoiAfj1a5pz0kZuTrs3UH9Nm6A0rMPB4GctXo3h08VdvJKijVlrh0e+3m4qSrxzj2eK+f0Ff/XLLFXn+zNV6PzhrTqvPtTMzQrsRMez1rTIwiAr1b9Q5JKq2oNtWdAhy/IzLQx1QXlFa0ykynGtgtRAvWngzoSc8rafU7AAAAAAAAAAAAOhrBLwAAAAAAAAAAAAAAAAAANKCkvErPL9qoD37cq8LSyjof9/dy07Xj+ujhq0crsIVBH4WlFfrXsu36ZE2sknOK6u1xshga1ydSj80eq9G9O7Xovg0HU/TS4s1avS9JNTZbnY/37hSoJ64ZqytG9mzwjLWxyZr5jy/q/VhD65I0rk+kljx5jWnt49X7df/bK+31a3dP040T+zV4RvAtc+s9b11ssp79YqM2HEypd1+vTgH643XjNX14jwbPboi1pkZfrD+ot77dqd1Hsup93iTJMKQBXUN09ZjemjOp/xkZApNbVKbFm+L02boD2nI4raPHaVc/7Ttm+twN7hYqb3dXh/b2jAhQmL+XMvKPh5DsS8pWen6Jwv29Wm2+D3/aZ6pnj4tptbNPFervaaorqqwO7y2vMofGtHYglSQ5WSymuqra8fkAAAAAAAAAAADOFgS/AAAAAAAAAAAAAAAAAABQj/j0PF373GIdyy5ssCe/pEJvr9ylr7fF69OHZ572Xd9sjdcD875TXnF5o33WGpvW7E/Wmv2f6e5pg/X3myfJYjGafd+bK3boDx+uVgO5JZKkQ6m5uv3Vr3X9hL569e6pdUIYzkTPL9yoFxdvbjCQRZLiUvN06ytf6dFZY/Tw1aMdPjs2KVt3vv6N4lLzmuy12aQ9R7O052iWXJ2d9KtLhzp8T1uqqKrWtzsT9enaA/pu1xFVWWvq7XN2ssjT7dx9i+mB5BxTPaJnRLP2j+wZrq+2xtvrg8k5rRr8sjY22f53J4uhET3CW+3sU42pFR61+0imw3t31eodHB3aKjOdKjEj31SHteJzDAAAAAAAAAAAcKY4d38qBwAAAAAAAAAAAAAAAADAaUrKLtTMfyxUWl6xaT3Yx0ODo0Pl6+mmzIJSbT2cpooqq1Jzi3XdC4v1y4uHNPuut7/dqSfnr64TVtIzIkA9wv3l7e6q/JJybU/IMAXDvL1yl7KLyvT2ry9r1n2LNh7Sk/NX2+tOgd7q3zVYXm6uSs0t0vaEDFWfEgjyydpY1dhs+s+vLmn2Y2tPr361Vc8v2iRJMgypX+dgdQvzk6uzk45lFWpnYoasNSef4+cWblT/rsGaPrxHk2f/sOeobn/1a5WUV5nW3VycNCgqVGH+nnJxdlJ+SbkOpuQqNbe4gZPan81m08ZDqfp07QEt2RyngtKKBntH9ozQNeNiNHNMbwX5eLTjlO3rUK3wnm6hfs3a3y3Uv9Z5uZo0oGtLx5IkFZVV6HDayfm6h/vL3fX4233zisu1cMNBLdlyWIkZ+couLJOPh6tC/Tw1qneEpg2O1iVDo2UYjoVBTerfVd3D/ZWQni9JWrrlsP54/fgmA1Z2HcnUpkOp9rpXpwANjQ5r5iNtnM1m07JtCaa1oW0UgAMAAAAAAAAAANCRCH4BAAAAAAAAAAAAAAAAAOAUNptNv3l7pSn0JcDbXX+fM1GzxsbI2cliXy8qq9A/l2zR619vV2pusV5ZuqVZd32/+6gp9MUwpFunDNBvLh+hqFphFDU1Ni3ceFB/mL9a2UVlko6HuIzu3Ul3TRvs8J0P//d7SVJkkLeev22KLh5iDorILizV05+u14c/7bOvfbbugCYP6KrrJ/Q1nTWiR7i2v3yHJOnNFTv05oqd9o+9de+lGtEzot4Z3FycHJ7XEbHJOdpwMEWSNGtsb/3h2vHqGuJr6jmaWaBfv/WtNh48GVjxh/mrdenQ7rJYGg7KiE/P0y9e/8YU+hIR4K1HZo3W7LEx8nRzqbMnObtQS7cc1n+/39PSh3ba4tLy9Pm6A/ps3QEdyy5ssK93p0DNHhuja8bF1HnNNeVYVsPnthY3F6cmg0iaKzEj31R3DvZp1v7IIG9TfSI4pTXsPpKlUzOgIgOPz/b5+gN67P0flV9iDu7JKSpTTlGZYpNz9L/v92pA12A9f9sUjerdqcm7LBZDr941VbOeXaTKaqtKKqp0+9yvNf+hGQ0G/yRk5OvOV7+2z2gY0j9unuRw2Iyjlm1PML1unSyGLhka3ap3AAAAAAAAAAAAnAkIfgEAAAAAAAAAAAAAAAAA4BRfbDioNfuT7bWvp6sWPz5L/buG1On18XDTn66foO5h/npw3qo6oQyNKSyt0D1vrLCHvjhZDL3968t05ahe9fZbLIauGddHI3tG6NK/fKKswuPhL3//bL2un9BHPh5uDt2bX1KhzkE++uZP16pTYN3Ai2BfT829a6rC/b300peb7et/+HC1Lh/RQ97urvY1d1dne8CKr6f5/lB/rzrhK20lr7hckvT7maP02Oyx9fZEhfrpk9/P1MQn5uvoz4Elx7ILtXrfMU0eGNXg2ff8Z4UKSyvt9ZDoUH38u6sU4ufZ4J7Owb6657Jh+r9Lhiq3uOx0HtJpyS4s1aKNh/TpugPakZDRYF9EgLeuHtNb14yL0aBuoad937CH3jvtvY4a1ydSS568plXPLCg1f50G+9YfctKQYF/z576wrLKBzubLyC8x1d7uLnr1q6366yfrHNq/91i2Zj6zUHPvmqprx/dpsn9MTKT+98DluueNFcovqdCWw2ka/+gHuu3CgZrQr7MiArxVU2PTsexCrdp1RB+t3q+SiuMhSE4WQ8/cMllTGvn6OR3F5ZX644erTWuzxsYoIsC7gR0AAAAAAAAAAABnL4JfAAAAAAAAAAAAAAAAAAA4xbyVu031UzdcUG/oy6lunjxAP+w5pi83xzl8z3urdiun6GQoyMNXj24w9OVUUaF+evGOC3Xb3K8lSUVllfrf93t13+XDHb77lV9cVG/oy6kemz1GP+49pm3x6ZKOh6t8vv6gbr9woMP3tKfxfTvr0VljGu3xcnfRfZcP18P//cG+tjY2ucHgl+93H9X2UwJUgnw8NP+hKxsNfTmVxWLUCQlpbWWV1Vq+PUGfrovVD3uOqdpaU2+fr6erZozoqdnj+mhC386yWIw2netMVlJeZao9XJr3dlp3V3N/SXnrBb/UDqXZnpChr7fF2+sL+nXWjRf0U5/OQfJwdVZSdpFW7EjQ/J/2qaLKKkmqrLbq/rdXKirEV6N6d2ryzmlDorX+uVv0n2U79MWGg0rNLdZLX242BT/VNrJnhJ66cYJGO3B+c/3u3e/t4UyS5O3uqj9eN67V7wEAAAAAAAAAADgTEPwCAAAAAAAAAAAAAAAAAMDPEjPyteVwmr2OCPDWzZP6O7T3kVmjmxX88s4pATP+Xm66vxnBLdOH91DXYF8dyz4ejrBiR6LDwS8je0Y0GHRyKsMw9PDVo3XDi1/a1z5dG3vGBr88OGOEDKPpMJOLh0TrYZ0MftlzNKvB3vdWmUOAfnfVKIX7e53+kK3EZrNpbWyyPlt3QEu3HFZRWf3BI24uTpo2uJuuGddH04Z0k1szA07OVaUV5uAXN9fmPS8eLk6muqTWeS1RWCv4JTW3WJJkMQw9d9tk3XHRINPHe3UK1IWDonTn1EG69vnF9v5qa43ueWOFNr1wm5ydLE3ea62xyTAkN2enJnsvG9Zdv5s5SkOiwxx9WA57/ett+mLDQdPaM7dMajKoCgAAAAAAAAAA4GzFT/AAAAAAAAAAAAAAAAAAAPjZ5rg0U33lqJ6yWJoOE5GkmMgg9e8SrH1J2U32xqXmKi2v2F5fOrR7s0I5DMPQ2D6ROrb2ePDLjoR0VVZb5epAaMPMMb0cvmfKwK4K8HZXXnG5JGlnYqYqqqrPuAARD1dnTejb2aHeyCAfebm52MM6sovK6u2rqbFp/YEUe+3q7KQbJ/Zr+bAt9M22eD3+wY9KySmu9+MWw9C4PpG6ZlyMrhzVS76ebm02S/YHD7TZ2e3Jsa/wU/prBQzZbK03S00Dh/32ypF1Ql9OFRMZpA8fulIX/3mBqqw1kqSjWYVauOGgrpvQt9E73/1ul/788VqVVVY7NOOy7Qlatj1BFw2K0j9/cVGrhbIs3RKnv36yzrQ2Z2K/M+LrDgAAAAAAAAAAoK2cWT95BQAAAAAAAAAAAAAAAACgA+1KzDTVw3qEN2v/0B5hDgW/bDyUaqo7BXrrWFZhs+7ycD35FsDyKqvS80rUNcS3yX3Dujv+mJwsFg2KCtFP+5IkSZXVVu1PytHQ7mHNmrWtRYf5ycWB0JsTfDxd7cEvhaUV9fYcTMlRwSkfG9QtRD4eri0btBXsOZpVb+jLwKgQXTOuj2aN7a2IAO8OmOzs4enmYvrcljsYeHJC7YAUb3eXVplLkrzc6r7GAr3d9dsrRza5d2BUiK6/oK/m/7jPvvb5+saDX55buFEvLNpkWhvVK0J3XDRIo3t3Upi/p6qtNqXmFWtdbLLe/nanDqbkSpJW7T6qi/74sRY/MVsxkUGOPsR6rd6XpF/9Z4Up+GbakG568Y4LW3QuAAAAAAAAAADAmY7gFwAAAAAAAAAAAAAAAAAAfpZZUGqqo8P8mrW/e5i/Q30pOUWm+uUlW/Tyki3Nuqu2vJJyh4Jfmv2Ywv3twS+SlF1Y2kh3x/D1dGtWv4uTxf73amtNvT21XwstDbZoS8E+Hpo+vIcuG96d0BcHeLmbg1/KqpoX/FJeq9/LvfUCgbzqCZG5clQvubs69pbf6yeYg182x6XJWlMjJ4ulTu+Pe47qxcXm0Jc/XT9ev7lihGnNzUXqFRGgXhEBmjOxnx7/4Cf99/s9kqSswjLd/M+l+vFvc+qd3RHbDqfrlleWqqLKal+b0Lez3rv/8mYFOgEAAAAAAAAAAJyN6v4UBwAAAAAAAAAAAAAAAACA81ThKWEQkuTj0bxAEUcDSPJLKppuaqbiskqH+nw8mhdS4VvrOWiL2VvKYhitfmZucbmp9mtmuExb8a3n85ddVKbnFm7UqN//T9P+vEBvrtihjPySDpju7FD7NZ1TWNas/dm1+uv7nJyu+l5nw3uEO7x/SHSYnCwnvx6KyyuVmltcb+8/Pt8gm+1kPWdS/zqhL7W5ODvphdun6IJ+ne1riRkFenfVbodnPNXeo1m6/sXFKimvsq+N6hWhDx+60uGwGwAAAAAAAAAAgLMZPxEBAAAAAAAAAAAAAAAAAKCdVVZbW/1MW9MtaIY2yJJpFfdcNkwXDeqmT9fF6osNB5WUXWT6+I6EDO1IyNCfPlqjCX07a/a4GF0xoqfDoUTNcSyrsNXPrM3NxUlh/l6temZ0mJ8OpOTY69rPYVOSa/VHh/m3xliSpB7hdc9qzuP3cHWWn6ebKbgor7hcXYJ9TX0pOUXanpBhWvv9zFEO3WEYhn43c7TW7E+2r32+7oDuv3y4w3NK0qGUXF3z3CJTmNSgbqFa8Pur5OXu0qyzAAAAAAAAAAAAzlYEvwAAAAAAAAAAAAAAAAAA8LPa4RhFZRUNdNavsNSx/kBvd1P9/G1TdOfUQc2663QVlVXKzcXxtw8W1noO/L1aP0DkTFT7c1Tg4Oe2PfSODNQfrhuvJ68dp/UHUvTZ+gNasjlOhaWV9h5rjU0/7UvST/uS9Mh/f9C0IdGaPTZG04Z0a9bnvzHDHnqvVc5pzLg+kVry5DWtemZMZKCWbU+w10cyC5q1/2iWuT8mMrBV5pKkHhEBcnayqNpaY19zdXFq1hm1+yuq6gZN7T2WZaq7hfrVCYdpzJjeneTq7GQPsdqfnK3yymq5uzr22krIyNfVzy5UdlGZfa1flyB9/sjMNgkpAgAAAAAAAAAAOFMR/AIAAAAAAAAAAAAAAAAAwM9CfD1MdWJGgYZ1D3d4f0JGvmP3+Hma6uzCUofvaKnEjAIF+3o23fizhPR8U92cvWezMH8vU30wJaeDJmmYYRga37ezxvftrOdunawVOxL16boDWrXriKpOCQ4pr7Jq6ZbDWrrlsHw9XTVjRE/NHhejCX27yGIxOvARdIyYyCBTvS0+rVn7txw298d0Dmqgs/lcnZ3UI9xfB1Ny7WuFJc0MoKrVH1ArxEiSKSRIkkL9mvd17exkUYC3uzLySyRJNpuUV1KuCFfvJvcmZRdq1jML7XslqVenAH3x6CwF+ng0shMAAAAAAAAAAODcY+noAQAAAAAAAAAAAAAAAAAAOFMMjg411dvj05u1f0d8hkN9I3tFtOieltjWjLusNTXafTTLXrs6O6lfl/pDLs61+JBeEYHy93Kz17uPZKmorLKRHR3LzcVZV47qpfm/naF9r92l52+brBE964YWFZZW6sPV+zXr2UUa9OA8/eHD1dqR4Njr9lwxeUBXWYyTr9idiZkqKa9yaO/htDyl550MLOnfJVjhtUKCWmrq4G6m+kAzQoeOZRWqtLLaXlsMo06IkST5erqa6tIKxx5/Y3u83V2a3JOWV6xZzyxUck6RfS061E8LH5tVJxALAAAAAAAAAADgfODc0QMAAAAAAAAAAAAAAAAAAHCmGNW7k6lesvmwnr5poiyWpmNNDqXkal9StkP3DOkWpgBvd+UVl0uS1sYmKyO/pN6Ahta2eNMh/erSoQ71/rDnmH1GSRrcLVRuLvW/9dDNxclUV1VbT3/IM4DFYmhC3876amu8JKmy2qqPV+/XLy8Z0rGDOSDQx0N3Th2sO6cOVkJGvj5bd0Cfrz+gxIwCU196XoneWL5DbyzfoR7h/po9Nkazx8WoR3iAQ/dkf/BAW4zf5kL8PDWyV7g2HUqTJFVUWbVw40HdMnlAk3s/WRtrqi8b3r3V55sxsqf+9c12e/39nqN66KpRDu39fs9RU92/a7B8PFzr9IUHeJvqw2l5KqusloerY28tTszINwUhebg6y8fDrZEdUnZhqWY/u0iJmSdfh52DfLTw8VmKqDUPAAAAAAAAAADA+cLS0QMAAAAAAAAAAAAAAAAAAHCm6B7mr+E9wu11Wl6x5v+0z6G9zy3c6PA9Fouh2y8caK/Lq6z626frHB+0BbYeTtePtcIh6mOz2fTCok2mtWvH92mwv3boQ0Z+yekNeAa5c+ogU/3yl5vPusfVPcxfj84aoy0v3q5lf7pOd1w0UIHe7nX64tPz9fyiTRr98Pua+qePlZCR3/7DtqNrx/c11W8s39FkWFF+Sbnm/7jXXjtZDM0e1/DXxOka3iNcvTqdDN/ZeDBVOxIymtxXVW3VWyt2mtYuHhJdb++ArsHy8zz5NVteZdXn6w84POP8H83/XRxdKzSrtoKSCl37/GIdSs21r4UHeGnR47PUJdjX4XsBAAAAAAAAAADONQS/AAAAAAAAAAAAAAAAAABwirumDTbVf1mwVvuTshvdM//Hvfpyc1yz7vn19GGm4IWP18TqmS82yGazNeuc7fHp2n0ks1l7Hpy3Sqm5RY32PLtwo7bFp9trP0+3RoNfTg2qkKSf9iU1a6Yz0cT+XTWqV4S9zi4q05yXlyi7sNSh/TU1Nod728PIXhF64fYLte+1u/T+g1doxsiecnNxqtO3MzFTqbnFHTBh+5kzsZ+6hfrZ64MpuXr2i4bDm2w2mx7+7w/KKiyzr103vo96RQQ0uEeSjmUVKviWuaY/x7IKG91jGIb+eO1409r9b61Ufkl5o/v+8sk6U7CKp6uz7r54cL29ThaLLh/Rw7T210/WKS4tr9E7JGltbLL+s3yHaa32WacqLq/UdS8s1p6jWfa1EF8PLXpslqLD/Ju8DwAAAAAAAAAA4FxG8AsAAAAAAAAAAAAAAAAAAKe4ZlyMxvWJtNcFpRWa+Y8v9Om6A7LW1Jh6i8oq9PQn6/S7976XJPl7uclR/l7uevPeS2UxDPvaS4s3a8bfP9eq3Ufq3HWCzWZTXFqeXv96m6b9eYEufuoT7TvWeDCN+V43JecUafpfP9O3OxPrBM1kF5bqwXnf6aXFm03rT8+5QD4erg2eO7R7mDxdne315+sP6Mn5P2ltbLLi0/N0LKvQ/icjv8TheTvav391iSmgZ2dipqb84WPN/3GvSiuq6t2TnF2ofy/brjGPvq/P1x9sr1Ed5uLspOnDe+i931yu/a/drZfvvEhjYyJ1ykvxnOfi7KQ/32AOV5n71VY99v6PdQJW0nKL9YvXvtGijYfsa76ernp01pg2m2/6iB6aPKCrvT6QkqPLn/5MGw6m1OnNLCjRvW+s0Bu1wlgenjVGwb6eDd7x+5mjTcE/ecXluvSpT/T+D3tVUVVdp7+orEKvLNmi619YrMpqq309OtRPcyb1r/eOymqrbvnnUlOIlIers165a6rcXJxN/11o6k9TYVUAAAAAAAAAAABnI+emWwAAAAAAAAAAAAAAAAAAOH8YhqHX7p6m6U9/Zg8oyS0u171vrNCfP1qtwdFh8vV0VWZ+qbYeTlN51fEAhIgAb/3ykiH6y4K1Dt81dXA3vXjHhXrkfz+o2no86GXjwVRd/8KX8nJ30aCoUIX4esjVxUlFZZXKLizTwZRcFZdXnvbje+62Kfq/fy9Xck6RbnppiSKDvDWga4g83VyUllusrfHp9llOmDW2t26aWH+wwwne7q66aVJ/vbNylyTJZpPeXLFTb67YWad3XJ9ILXnymtN+DO2pW6if3vvNdN36ytf25z0tr1gPzlulR9//UUOiQxXq5yUXZ4vyiyt0ICVHqbnFHTy14/y83HTrlAG6dcoAJWUX6vP1B/TZujMvrKYtzBjZSw9dOVIvL9liX3tn5S59vHq/hnYPU7Cvp9LzirUtPl1Vp3xNODtZ9N79l6tzsG+bzjfvvuma/vSnOpiSK0k6mJKrGX/7XNGhfurbJViuzk5KySnS9oR0WWvMAU5Xj+mt+y8f3uj5XUN89erd0/Sr/yzXifyngtIKPfTuKv3xo9UaEh2mUD9P1dhsSs0p1u6jmaqosprO8HZ31Tv3T5ers1M9N0jpeSVasz/ZtFZWWa05Ly9tzlMhSeoS7KMd/7yz2fsAAAAAAAAAAADOZAS/AAAAAAAAAAAAAAAAAABQS1SonxY/MVvXPrdIyTlF9vWswjJ9t+tInf4wfy998vBV2pWY2ey7bp0yQL06BehX/1mulJyTgSEl5VXacDClyf0Ww5Cvp6vD980eG6P0vBI9tWCNbDYpJafYdG9t14yL0eu/vNihs/90/XgdTsvTj3uPOTzP2WBi/6765k/X6vZXv1ZCer59vaLKqk2H0jpusFbWJdhXv71ylH575ag64T/nqsevGStJmvvVVnt4SklFldbGJtfb7+/lprl3TdWkAV3bfDY/Lzd9/sjVuueNFaZ5EjMLlJhZ0OC+X08fpj9fP8GhO2aPjZGLk0W/e+975RWX29dLyqu0roHn4ITu4f56455LNLhbqEN3AQAAAAAAAAAAoC6CXwAAAAAAAAAAAAAAAAAAqEeviACtffZmPbdwoz78aZ8KSyvr9Ph6umr22Bg9OmuMgn09Tyv4RZLGxkRqy4u3a8GaWP33+z3aezRLNTZbg/1uLk4a3iNcUwd30zXjYtQp0KdZ9/16+jANjg7Vi4s2ad2BZNV3Va9OAXp89lhdOaqXw+d6urnos0dm6rtdR7Rkc5z2HM1SSm6xissqVXWWB4n06xKs9c/eoo9W79e8lbu0Lym7wV6LYWhwdKhmj43RjRf0a8cpW4+zk6WjR2gXhmHoiWvHaergbnpx8Wb9tO+YPQDmVN7urrpyVE89PnusIgK9222+iEBvLXp8lt7/Ya/eW7Vbe4/V/7pzcbJoysAoPXz1aA3tHtasO64c1UtjYjpp3ne79dFP+5WW13AQlCT17RykWyYP0C1TBsjDlbciAwAAAAAAAAAAtIRha+QHwwAAAAAAAAAAAAAAAAAAdBTDMGzZHzzQ0WNIkiqqqrUuNkVHswpUUFKhYF8PRQb5aExMZJsEH+SXlGtLXJoy8kuUW1wua02NvN1dFezrqZ4RAeoVESD3Vro3ObtQOxMzlZZXrLLKaoX6eWpgVIj6dw1plfPPVRn5Jdp6OE2ZBaXKLymXk8UiP083RYf5a2BUiAK83Tt6RJyGzIISbYvPUFpusQpLKxTi56nIQG+NbqOv9eaKS8tTbFK2MvJLVFJeJX9vd3UO8tGYmE7ydndtlTuOZBZo95FMZRWUqrCsQk4Wi3w93dQp0FtDokMV6ufVKvecjYJvmSubzWZ09BwAAAAAAAAAAODcQfALAAAAAAAAAAAAAAAAAOCMdCYFvwAAQPALAAAAAAAAAABobZaOHgAAAAAAAAAAAAAAAAAAAAAAAAAAAAAAAAAAzjcEvwAAAAAAAAAAAAAAAAAAAAAAAAAAAAAAAABAOyP4BQAAAAAAAAAAAAAAAAAAAAAAAAAAAAAAAADaGcEvAAAAAAAAAAAAAAAAAAAAAAAAAAAAAAAAANDOCH4BAAAAAAAAAAAAAAAAAAAAAAAAAAAAAAAAgHZG8AsAAAAAAAAAAAAAAAAAAAAAAAAAAAAAAAAAtDOCXwAAAAAAAAAAAAAAAAAAAAAAAAAAAAAAAACgnRH8AgAAAAAAAAAAAAAAAAAAAAAAAAAAAAAAAADtjOAXAAAAAAAAAAAAAAAAAAAAAAAAAAAAAAAAAGhnBL8AAAAAAAAAAAAAAAAAAAAAAAAAAAAAAAAAQDsj+AUAAAAAAAAAAAAAAAAAAAAAAAAAAAAAAAAA2hnBLwAAAAAAAAAAAAAAAAAAAAAAAAAAAAAAAADQzgh+AQAAAAAAAAAAAAAAAAAAAAAAAAAAAAAAAIB25tzRAwAAAAAAAAAAAAAAAAAAgHNX8C1z7X8f1ydSS568pgOnOe7j1ft1/9sr7fVrd0/TjRP7deBEZ4+4tDwdSM5WWm6JKqqtigjwUnSov4b1CJNhGO0+T7W1Rgnp+TqaVaDU3GIVllWqssoqL3cX+Xu5KSYySP26BMnNpWVvma2pselIVoGOZhYoJadI+SUVqqiyysPNWX6ebuoVEaABUSHydHNppUcGAAAAAAAAAACA8wHBLwAAAAAAAAAAAAAAAAAAAGjUJ2tj9eaKndp9JLPej0cGeeumif314IwRLQ5ZacqmQ6latPGQNsel6WBKjiqqrI32u7s46fIRPfXLi4doeM9wh+/Zn5StBWtitSUuTfuOZam0srrRfmcni6YO7qZfTB2kKQOjHL7n1HCkllr8xGxN6Nu51c4DAAAAAAAAAABA2yL4BQAAAAAAAAAAAAAAAAAAAPUqKKnQfW99q2XbExrtS8kp1guLNumrLYf1zn2XKSYyqM1m+nRdrP73/V6H+8urrPpiw0Et3HhQt04ZoGdumSxXZ6cm963cmah/L9vu8D3V1hot356g5dsTdMWIHnr17mny9XRzeH9r8Gjj0B0AAAAAAAAAAAC0Ln66AwAAAAAAAAAAAAAAAAAAgDqqqq26be5XWhubbFoP9fPUwKgQebq5KCE9X/uSsu0fi03O0TXPLda3T12viEDvdpnT2cmiriG+6hbiJx9PVzlbLCoorVBcaq6OZhXa+2w26X/f71VKdpHmP3SlnJ0szbrHYhjqHOSjbmF+8vd0k6uLk4rKKhWfnq/49DzZbCd7v9oar6ScIi16bFa7hb9EBnlraPewdrkLAAAAAAAAAAAArYPgFwAAAAAAAAAAAAAAAAAAANTxx4/WmEJf3Fyc9PebJ2nOxH5ycXayr+9MzNB9b67UgZQcSVJaXrFueWWpvn3qBlksRqvP5WRYNKJnuC4eEq1xfSI1JDpM7q71vyU2LjVXLyzepIUbDtnXvtt9VK9/vU0PXjmy0XsMw1D/LsG6dFh3jesTqeE9w+Xt7lpvb3J2of71zXbN+263an5OgNmVmKmnFqzVy3de1Og921++o9GPN+SWfy41he7cMKFfmzzfAAAAAAAAAAAAaDuG7dR/XgAAAAAAAAAAAAAAAAAAgDOEYRi27A8e6OgxgPNSXFqeJjz2gaw1x99nahjSx7+7SlMHd6u3v6CkQhc/tUDx6fn2tdd/OU03XNCv1Werqraagmcc8cznG/TSl5vttbe7qw786+4GA2NO9575P+7Vg/NW2WvDkHa/8gtFBHo365ymHE7L05hH3jfds+XF29Ut1K9V74FZ8C1zZbPZSNcBAAAAAAAAAACtxtLRAwAAAAAAAAAAAAAAAAAAAODM8vzCjfbQF0maM6l/g6EvkuTn5aa5d001rT23cKOsNTWtPltzw1gk6ZFZoxUV4muvi8srtWZ/Uqvfc/PkARobE2mvbTZp2fb4Zp/TlI9X7zfV4/p0JvQFAAAAAAAAAADgLETwCwAAAAAAAAAAAAAAAAAAAOyKyyu1bNvJsBLDkO6/fHiT+8bERGpUrwh7nZRdpA0HU9tkxuZyslg0eWBX09qRzII2uWvq4ChTndjK91hravTJuljT2pyJ/Vr1DgAAAAAAAAAAALQP544eAAAAAAAAAAAAAAAAAAAAdLyyymqtP5CspOwiFZSUK9jXU5GB3hoTEyl31zPj7YYl5VXaeChFydlFyisul5+Xm3qE+2t0705yczkzZjwX/LDnqMqrrPZ6VK8I9QgPcGjv9RP6anNcmr3+Zmu8JvTt3Oozno4AL3dTXVJe1Sb3+LfxPd/vPqr0vBJ77ePhqhmjerXqHQAAAAAAAAAAAGgf/JQTAAAAAAAAAAAAAAAAAIDzWF5xuf722Tp9vu6gSirqBlT4ebrpuvF99MS1Y+Xj4aaPV+/X/W+vtH/8tbun6caJ/Ro8P/iWufa/j+sTqSVPXtNg731vfqsFa2Pt9faX71DXEF/lFpXpb5+t18INh1RcXllnn6ers+6+eIh+e9VIebu7NvmYm/sYzjff7z5mqsf1cTy4ZXytkJdVu49ImtQKU7VcUnaRqQ7z92qTe5Jz2vaej1fvN9VXj+ktjzMknAkAAAAAAAAAAADNw095AAAAAAAAAAAAAAAAAAA4T+1IyNCNL36p7KKyBnsKSiv09spdWrXnqOY/OKMdpztuS1ya7nztG6XlFTfYU1pZrblfbdVP+47p04dnKtDHox0nPPccSM4x1SN6hju8t2dEgAK93ZVbXC5JOpJZoIqqarm5dOxbVvOKy/XdriP22jCOBxG1tspqqxZvOmRaqx2G0xK5RWVaviPRtHYToUUAAAAAAAAAAABnLUtHDwAAAAAAAAAAAAAAAAAAANrf3qNZmv3cwjqhL6F+npo6KEpXj+mtCX07y8P1eGBHQnq+5vxziYrLK9ttxsNpebrhxS/toS8hvh6aOihKs8fGaOqgKPl5upn6dyZm6sF5q9ptvnPVodRcUx0d6t+s/VGhfva/W2tsik/Pb4WpTl9RWaXu/tcyFZRW2NcuG9bDNGdrqKy26rfzVikxo8C+NjAqRBNaMfjl8/UHVVlttdcxkYEa0TOi1c4HAAAAAAAAAABA++rYfz4BAAAAAAAAAAAAAAAAAAC0u6pqq+59c4UKS0+GuIQHeOnZWyZr+vAeslgM+3ppRZXeXLFDLyzarMSMAr2waFO7zXnPGytUUFqh7uH++tuciZo2uJsM4+RsldVWzV26Vc8t3Ghf+2ZbvNbsT9IF/bq025z1Ka+sVmZBaZvf4+fpJj8vt6YbHZRbVGYKSJGkyCCfZp0RGeitHQkZ9johPV/9ugS3ynyOqKmxqaisUvEZefpxzzG9u2q30vNK7B/vHOSj526b3OJ7bDabissrdTSzUGtjk/Xuqt1KOCXkxs/TTf/+v4tbfM+pPl6z31TfeEG/Vj0fAAAAAAAAAAAA7YvgFwAAAAAAAAAAAAAAAAAAzjPvrtqt/Uk59jrM30tf/eFadQv1q9Pr6eai3145SjGRQbp97tfKLS5vtzlziso0MCpECx+bpQBv9zofd3V20sNXj1ZJeZVe/2abfX3+j/s6PPhla3y6Zv7jiza/5+GrR+vRWWNa7bzaoS+ers7ycndp1hnBvp6murCsooHO1vHN1njdOvcrh3pH9YrQm/deqogA72bfs+dolqb84SOHemMiA/XWvZeqbysG3uw+kqk9R7PstbOTRddN6NNq5wMAAAAAAAAAAKD9EfwCAAAAAAAAAAAAAAAAAMB55r1Ve0z1C7dNqTf05VTTh/fQHRcN1LzvdrflaCYuTha9c99l9Ya+nOq3V47U2yt3qqLKKklaG5vcHuOdk0rKq0y1u2vz32pae0/tMzvChQOjdNfFg3XxkOg2vWd4j3D98pIhmjm6l5wsllY9++PV+031tMHdFOrn1ap3AAAAAAAAAAAAoH217k+UAAAAAAAAAAAAAAAAAADAGW33kUwdTsuz1707BWr6iB4O7X1gxghZDKOtRqtjxqie6hEe0GSfn5ebRvWKsNcZ+SXKLChpy9HOWaUV5pAWN5fmB794nIHBL6v3J+mtFTv1095jbXrP9oR0vfPtLn21Jb5Vz62stuqLDQdNazdN6t+qdwAAAAAAAAAAAKD9Nf+ncQAAAAAAAAAAAAAAAAAA4Ky19XCaqZ4xqqfDezsF+mhkr3BtOpTWdHMrmDY42uHe3p0CtWZ/sr3OKSxTqJ9XW4zlkAl9Oyv7gwc67P7Wcjo5P7W32GRrlVkaMnlgV21/+Q57XWW1Kr+4QrHJ2Vq1+6iWbU9QtbVGP+49ph/3HtOcSf310h0Xytmpef9+YkxkoOme6poaFZRUKC4tT6v3HtOXm+NUVlmtLYfTtOX1NC1Y201v//oyebu7tvgxLtuWoNzicnsd6uepaYO7tfhcAAAAAAAAAAAAdCyCXwAAAAAAAAAAAAAAAAAAOI/sS8o21YO7hTZr/+BuYe0W/NI7MtDhXl9PN1NdWFbZ2uOcFzzdXEx1eWV1s88oqzLvaY3gk8Z4urmoa4hLnfXhPcN18+QBikvN1S//vVx7jmZJkj78aZ8qqqr1xj2XNuseV2cndQ3xrbM+tHuYrhvfR09eO06/futbrd6XJElaufOIbnxxiRY/MUtOluaFzNT28ep9pvq68X2bHVwDAAAAAAAAAACAMw8/8QEAAAAAAAAAAAAAAAAA4DySV1RuqjsH+TRrf2Qz+1vCr1aYS2Nqh2BUWWtae5zzgpd7y4Nfau+pfWZ769UpUIsen6Ue4f72tc/XH9TSLXGtek9EoLc+/t2VGtO7k31tw8EUvbF8Z4vOTcsr1g97j5nW5kzq16IzAQAAAAAAAAAAcGYg+AUAAAAAAAAAAAAAAAAAgPNIQWmFqfb2cG3Wfp9m9reExTDa7S4c51srbKe0slqlFVXNOiO7sMx8pofjAT5txd/LXX+58QLT2utfb2/1e9xcnPX87VNMa/9etl01NbbTPvOTNbGynrJ/ZM8I9eoUeNrnAQAAAAAAAAAA4Mzh3NEDAAAAAAAAAAAAAAAAAACA9uPq4mSqq6qtzdrf3P7zVXlltTILStv8Hj9PN/l5tV6wSpCPh/w83UwBQcnZReod6XjQSHJOkamODvNrtflaYurgbvL1dFVhaaUkaUdChgpKKlr1+ZOkfl2CFRMZqIMpuZKkjPwSxSZnq3/XkNM67+M1+031TZP6tXhGAAAAAAAAAAAAnBkIfgEAAAAAAAAAAAAAAAAA4Dzi7+VuqvNLKhrorF9eSXlrjnPO2hqfrpn/+KLN73n46tF6dNaYVj2zd6dAbTmcZq8TM/ObFfxyNLPA/ncni6GeEQGtOt/pcnayKCrET3uOZkmSamw2Hc0q0CCv0Fa/q2dEgD34RZKOZBacVvDLpkOpik/Pt9debi6aObp3a4wIAAAAAAAAAACAM4ClowcAAAAAAAAAAAAAAAAAAADtp3OQj6k+kJzTrP0HknObbsJZLaazOeRl2+F0h/ceTstTbvHJcKBuoX5yczlz/p1CFyfzW2crq61tco9zrXsqqk7vno9+2meqZ4zsKR8P19OeCwAAAAAAAAAAAGcWgl8AAAAAAAAAAAAAAAAAADiPDO0eZqrXxiY7vNdaU6MNB1NaeyScYS4cGGWq1x1w/DWyrtbr6aJB3VpjpFaTlldiqoN9PdvknvS84hbfU1JepcWb40xrN03q36K5AAAAAAAAAAAAcGY5c/4JBQAAAAAAAAAAAAAAAAAA0ObGxkTK1dlJldVWSdLy7QnKLSpToI9Hk3tX7jyijPySJvsgTejbWdkfPNDRY5yWCwdFyd3FSeVVx18jm+PSFJ+epx7hAU3u/WRtrKm+bHj3NpnxdBxMyVHaKYEsHq7OigjwavV7CksrtD0+w7TWI9y/2ecs3RKnkvIqex0d5qdxfSJbOh4AAAAAAAAAAADOIJaOHgAAAAAAAAAAAAAAAAAAALSfAG93XTGyh70uq6zWnz9e0+S+0ooqh/pw9vN2d9Vlw0++Rmw26bWvtzW5b9OhVG2OS7PXXYJ9zqigkhcXbzbVkwd0lZtL6/8binOXblWVtcZeD+garMggn2af8+FP+031TRP7tXg2AAAAAAAAAAAAnFkIfgEAAAAAAAAAAAAAAAAA4Dzzm8tHyNnp5FsIP14Tq398tl41NbZ6+wtKKnTLP5cqPj2/nSZER3tk1hg5WQx7/eFP+7Rq95EG+wtKKvTAO9+Z1h6dNUZOlsbfqvrx6v0KvmWu/c/Q377baP/y7Qnadji96QdQy0uLN2vRxkOmtV9MHdRg/4aDKfp+99Fm3/Px6v11QnLunDq42eckZuRr46EUe+1kMXTDBIJfAAAAAAAAAAAAzjWt/88UAAAAAAAAAAAAAAAAAACAM9qAqBA9cMUIvfTlZvvay0u2aOWuI7p1ygANiQ6Tj4ersgpLtXZ/st5btVuZBaUyDOnKkb305ea4Dpwe7aFXRIDuuGiQ3lm5S5Jks0m3vvKV/nHzJM2Z1N8UHLTrSKbue/NbHU7Ls68Njg7VdeP7tvpcu45k6oVFmzShb2fNGhuji4dGK9zfq95ea02Nftx7TK9+tU3rYpNNH5s5urcmD4xq8J4jGQW6/+2VGhIdqmvG9dFlw7orKtSv3l6bzaZNh1L1xvId+mprvOljI3tG6OZJ/Zv5KKUFa2JlOyWHacqArooI9G72OQAAAAAAAAAAADizEfwCAAAAAAAAAAAAAAAAAMB56JFZo3Usu1CfrTtgX9tzNEsP//eHBvc8OGOkuof5m4JfDKNNx0QHevqmC3QgOUdrfw5Nqaiy6nfvfa/nF23SwKgQebo6KyEjX3uPZZv2RQR4a/6DM2SxtN2LY21ssn2uUD9P9eoUKH8vN3m6uai0okoZ+SWKTcpRSUVVnb2TB3TVa7+c5tA9OxMztTMxU3/4cLUCvN0VExmoAC93eXu4qqyiStlFZdqflK3C0so6ewd0DdaHDzX/eaipsWnB2v2mtZtOIzwGAAAAAAAAAAAAZz6CXwAAAAAAAAAAAAAAAAAAOA85WSz61y8vVvcwf81dukXlVdYGe91cnPS3ORN1x0WD9O53u00f83Z3betR0UFcnJ30vweu0K/f+lbLtyfY1zPyS5SRX1Lvnj6RQZp3/2WKCPRurzGVWVCqzILSJvtcnZ10/+XD9dBVI+Xm0vy30OYVl2vjwdQm+wxDum3KQP3p+vHy9XRr9j0/7TumlJxiex3k46FLh3Vv9jkAAAAAAAAAAAA48xH8AgAAAAAAAAAAAAAAAADAecpiMfTw1aN1/YS+WrBmv77bdURJ2YUqKK1UsK+HOgf56JKh0bpuQl9FBBwP8igsrTCd4etJ8Mu5zM/LTfN/O0ML1uzXmyt2as/RrHr7IoO8deMF/fTgjJFyd227t6feOnmAArzc9f2eo9p6OE35JRVN7uka7KvZ42I0Z1J/dQv1c+ieS4d118t3XqTvdx/R5rg0h4JlQv08NXN0b908ub/6dQl26J76fLR6v6m+ZlyMXJ2dTvs8AAAAAAAAAAAAnLkMm83W0TMAAAAAAAAAAAAAAAAAAFCHYRi27A8e6OgxUMu9b6zQp+sO2Os1/5ijvi0IucDZJS41V/uTcpSWV6wqa43C/L3UPcxPw3uEyzCMdp3FZrPpSGaBEjLylZxdpMKySlVUVcvTzUU+Hq6KCPDWoG4hCvXzavFdydmFik/PV1J2ofJLKlRRZZWbi5N8PFwV6u+lgV2D1TnYtxUeFc5kwbfMlc1ma98XOgAAAAAAAAAAOKe13T+pAAAAAAAAAAAAAAAAAAAAzik2m02bDqXaaw9XZ/XqFNiBE6G99eoUeMZ8zg3DUHSYv6LD/Nv8rs7BvgS7AAAAAAAAAAAAoNVZOnoAAAAAAAAAAAAAAAAAAABwdvhx7zEdzSq014O7hcrZibciAgAAAAAAAAAAAMDp4KetAAAAAAAAAAAAAAAAAACgSaUVVXr8g59Ma9eO79NB0wAAAAAAAAAAAADA2Y/gFwAAAAAAAAAAAAAAAAAAzlM3vLBY2xPSm+xLzS3SrGcX6nBann0t0Ntds8fFtOV4AAAAAAAAAAAAAHBOc+7oAQAAAAAAAAAAAAAAAAAAQMf4bvdRfbf7qPp3CdZlw7traPcwRQb6yNPdRYWlFUpIz9ePe4/piw0HVVFlNe19+c6L5O3u2kGTAwAAAAAAAAAAAMDZj+AXAAAAAAAAAAAAAAAAAADOc/uSsrUvKduhXsOQnrxmnK4Y2bONpwIAAAAAAAAAAACAcxvBLwAAAAAAAAAAAAAAAAAAnKcCvN2VV1zucH/3cH89dcMETR/eow2nAgAAAAAAAAAAAIDzA8EvAAAAAAAAAAAAAAAAAACcp2Jfv1vrDyRrXWyKdiZm6EhmgbIKS1VaUS1niyE/L3eF+XtpZM9wTRrQVZcMjZaTxdLRYwMAAAAAAAAAAADAOYHgFwAAAAAAAAAAAAAAAAAAzlPOThZN7N9VE/t37ehRAAAAAAAAAAAAAOC8wz+7AQAAAAAAAAAAAAAAAAAAAAAAAAAAAAAAAADtjOAXAAAAAAAAAAAAAAAAAAAAAAAAAAAAAAAAAGhnBL8AAAAAAAAAAAAAAAAAAAAAAAAAAAAAAAAAQDsj+AUAAAAAAAAAAAAAAAAAAAAAAAAAAAAAAAAA2hnBLwAAAAAAAAAAAAAAAAAAAAAAAAAAAAAAAADQzpw7egAAAAAAAAAAAAAAAAAAAICz3cer9+v+t1fa69funqYbJ/brwInQXsorq7U9IUNxqbnKLylXjc0mb3dXdQ72VUxkoLqH+bfo/PyScu1MyNDRrEIVlFbIZrPJ19NNkUE+GhodphA/z9Z5IJLi0vJ0IDlbabklqqi2KiLAS9Gh/hrWI0yGYbTaPQAAAAAAAAAAADiO4BcAAAAAAAAAAAAAAAAAAACgmXYmZuj1r7dr+fZ4lVdZG+wL8HbXpP5d9dsrR6h/1xCHz/9ma7zeXrlTa2OTZbM13Dese5jumjZY147vc9rhLJ+sjdWbK3Zq95HMej8eGeStmyb214MzRsjNhbcfAwAAAAAAAAAAtBZ+8gIAAAAAAAAAAAAAAAAAAAA4qLSiSn/8aLXe/2Fvo4EsJ+QVl2vxpkMa3zfSoeCXgpIK3fPGCn27M9GhebYnZOjeN7/V/J/26a1fX6Zwfy+H9p246763vtWy7QmN9qXkFOuFRZv01ZbDeue+yxQTGeTwHQAAAAAAAAAAAGgYwS8AAAAAAAAAAAAAAAAAAACAA/KKy3XDi19qW3y6ad3NxUkDo0IU6ucld1cnFZRU6FBqrpKyi5p1fkl5la59fpG2J2SY1l2cLBoYFaIuwb4yDENpeUXalZip8iqrvWf9gRTNfnahvvrDtQrwdm/yrqpqq26b+5XWxiab1kP9PDUwKkSebi5KSM/XvqRs+8dik3N0zXOL9e1T1ysi0LtZjw0AAAAAAAAAAAB1EfwCAAAAAAAAAAAAAAAAAAAANKGy2qo5Ly8xhb50CfbRE9eM0/ThPeTl7lJnT0Z+iVbuTNQnaw/IMIwm73hh0aY6oS+3XzhQj84aoxA/T9N6QUmFXv1qq177eptqbDZJ0sGUXD21YK3m3jW1ybv++NEaU+iLm4uT/n7zJM2Z2E8uzk729Z2JGbrvzZU6kJIjSUrLK9YtryzVt0/dIIul6ccEAAAAAAAAAACAhlk6egAAAAAAAAAAAAAAAAAAAADgTPfyl5u1OS7NXk8dFKX1z92qa8f3qTf0RZLC/L108+QBWvqHa3TzpP6Nnl9SXqV53+0yrT04Y4RevOPCOqEvkuTn5aY/Xj9e/7hlkmn9o9X7lJZX3OhdcWl5em/VbnttGNL/HrhCt1840BT6IklDosP09R+vVY9wf/vazsRMfbouttE7AAAAAAAAAAAA0DSCXwAAAAAAAAAAAAAAAAAAAIBGxCZla+7SrfZ6aPcw/e/BK+Th6uzwGc5Ojb9td/X+JJVVVtvrUD9PPXz16CbP/cXUQerfJdhe22zSyp1HGt3z/MKNstbY7PWcSf01dXC3Bvv9vNw0966pprXnFm6UtaamyfkAAAAAAAAAAADQMIJfAAAAAAAAAAAAAAAAAAAAgEY8v2iTqqzHQ04shqGX7rhQbi6Oh7444lhWgamePKCrQ3cYhqFLhkab1hLS8xvsLy6v1LJt8afsl+6/fHiT94yJidSoXhH2Oim7SBsOpja5DwAAAAAAAAAAAA1r3Z84AQAAAAAAAAAAAAAAAACAFkvLK9beo1k6llWoorJK2WSTh6uLgnw8FBXiq75dguXj4drsc9PzS3QwOUdHMgtUUFqhmhqb/LzcFOrnqWE9whUR4N3qjyWvuFybDqUqLa9Y+SXlCvD20PAe4RoYFdLoPpvNph0JGdpzNEu5xWXydHNRlyBfXdC/s3w83FptvpyiMm2OS1NabrGKyioU6uelmM6BGtY9vNXuaI6k7ELtSMhQdmGZCkrL5evhpjB/L43sFaEwf6/TPtdaU6ODKbnan5St7MIylZRXycXZIi83F0UEeqt7mL96dwqUxWK04qM5N2Tkl2jZ9gR7PbF/Fw3qFtrq95RWVJnqToGOfz12CvIx1QWlFQ32/rDnqMqrrPZ6VK8I9QgPcOie6yf01ea4NHv9zdZ4Tejb2eE5AQAAAAAAAAAAYEbwCwAAAAAAAAAAAAAAAAAAZ4jFmw7pP8t2aFt8eqN9FsNQvy5BunRYd/16+rAGg1CsNTVaF5usLzfHafXeJCVmFjR6bp/IIN1z2VBdN76PXJydHJr5vje/1YK1sfZ6+8t3qGuIr+LS8vTs5xu0fEeCKk4JmThhULdQPX/bZI3oGWFat9ls+u/3e/TK0i1KySmus8/V2Ul3TRusR2eNkZe7y2nPF5uUrecWbtSKHYmqstbU2dcl2EcPzhipW6cMkGG0bRhKeWW13l21W+//sFeH0/Lq7TEMaUh0mH4/c5QuGdrd4bMLSyv0ytItWrAmVpkFpY32eru7amyfTrphQj9dNbpXsx7DueyTtbGqPuU1MntsTJvcE+pnDvYpr+frpiEVVdWmOsC74XCk73cfM9Xj+jge3DK+VsjLqt1HJE1yeD8AAAAAAAAAAADMCH4BAAAAAAAAAAAAAAAAAKCDVVRV65f/Xq6vt8Y71F9js2nvsWztPZaty0f01MCokHr73lyxU3/6aI3DcxxIydED73ynj1fv17z7pyvM36vpTfVYsSNBd7++TKWV1Q327D6SqSv//oXm3T9dlw07HmRSVlmtO1/7Wit3HmlwX2W1Vf9etl3b49O14OGr5O3u2uz5lmyO0z1vrKg3kOaEpOwi/e6977V0y2G9/+AV8nRrOmTmdGw+lKq7/rVMqbl1Q25OZbNJOxIyNOflpZoxsqf+/atL5OHa+NtA9x7N0nUvLG4y8OWE4vJKrdx5RGm5xQS/nGJdbLKpHtU7ooHOlhndu5Op3n0k0+G9uxLNvYO7hTXYeyA5x1SP6Bnu8D09IwIU6O2u3OJySdKRzAJVVFXLzYW3JAMAAAAAAAAAAJwOfsoCAAAAAAAAAAAAAAAAAEAHe+S/P9QJffFwddaAriGKCPCSm6uzSsqrlF1YqgMpOSosrXTo3Joam6l2d3FSr06Bigjwlo+Hq6qqrcooKNHeY9kqKa+y9208lKrrnl+sFU9dL/cmwkVq23I4Tb95e6U9VCU61E8xnYPk4eqsY1mF2pGQoRrb8bkqq6361b+Xa80zN6tzkI8p9MXNxUnDuocrPMBLZZXV2h6fbgow2XgoVX9ZsFYv3H5hs+bbeChVD7y9UlXWGklSsI+HBkeHytfTTZkFpdp2OE3lpwTC/Lj3mG56aYk+e2SmXJydmnVXU77acli/+s9y032S1CXYR306B8nXw02FZRXafSRLGfkl9o8v3XJYWYWlWvTYrAZnyi0q07XPL1JWYZlpPSLAW306B8rfy10Ww1BhWYWOZhYqISNf1T8/JzDbeUqoipebi6JD/SUdD8pZuvmwFm08pMNpecooKJGHq7OCfT01vEe4LhwUpStH9nT4ddMzIkAT+3fR6n1JkqSNB1O171iW+netP9jphLTcYn215bC9DvB217Qh3RrsP5Saa6pPPB5HRYX62YNfrDU2xafnq1+X4GadAQAAAAAAAAAAgOMIfgEAAAAAAAAAAAAAAAAAoAMdSsnVh6v322svNxc9deME3XhBvwZDV/Ydy9K3OxM1/8d9TZ4fHuClGy/op4uHRGtYjzA5WSx1eiqqqvXl5sN6+pN1SssrPn5HUrb+8fkG/fWmC5r1eB793w+qqLJqYFSInrt1skb17mT6eFxanu589WvFJudIkkoqqvTsFxvUt0uwVu48IieLoYeuGqVfTx8mb3dX+z5rTY3+9c12/fWTdfa1/32/V/93yVD1jAhweL4nPvhRVdYaBXi7629zJmr22Bg5O518TorKKvXKki16/Zttsv4cnLM2NlmvLN2qh68e3aznojH7jmXpnjdWmEJfrhzZU7+/enS9IRrf7Tqix97/UUcyCyQdDwV5+tP1DX5+Xv9mmyn0ZXB0qJ67dbJG9Iyot7+sslrrYpO1dHOcDtYKBmkNBSUVKiitaPVzawv182x2WFFjkrILlVN08nkMC/CSxWLoxz1H9cC875SSU2zqr6iyKr+kQofT8vTJ2lg9E+qnv82ZqEuHdXfovudvm6KLn1qgwtJK1dhsuuO1b/T5I1era4hvvf2ZBSW65ZWlKq2stq/96frx8nRzqbc/t6iszuchMsjHodns/YHe2pGQYa8TCH4BAAAAAAAAAAA4bQS/AAAAAAAAAAAAAAAAAADQgZbvSDDVz98+RddP6Nvonv5dQ9S/a4geuGKkqmtqGuybPS5G/3fJELk4OzV6npuLs64b30cT+3fR5X/9VEezCiVJ//thj34/c5R8Pd0cfDRSfkmFRvQM1+ePXm0KbjmhV0SAFvz+Ko195H17WMWXm+P01ZbDMgxp3n3TdcXInnX2OVks+s0VI5SaW6x3Vu6SJNXYbPpkbayevHZcs+bz9XTV4sdnqX/XkDof9/Fw1R+vH6/oMD89OG+Vff2fS7bo+gl9GwzgaA5rTY3u+tcylZ0S1vH0TRfonsuGNbhn6uBu+vap6zX96c90OC1PkvTG8h2646KBig7zr9O/fHui/e8B3u764tGr5e/l3uD5Hq7Omjq4m6YO7qbyU+ZqLW+s2KEXFm1q9XNrW/zEbE3o27nVzsvILzHV3u6u+mLDQf3qP8tlszW9/0hmgW55Zan+eN14/eaKEU3294wI0OePXq07Xv1aKTnFSkjP18QnPtScSf100aBu6hLsIxmG0nKLtHpfkt7/Ya9yi8vt+x+cMUK3TB7Q4Pm1Q188XZ3l5V5/SExDgn09TXVhWdsH+gAAAAAAAAAAAJyr6v6zHQAAAAAAAAAAAAAAAAAAoN0kZxeZ6stH9HB4r8ViyLWRUJeIAO8mQ19OFe7vpafnTLTXJeVVWr4jsZEddbm5OOnNey6tN/TlhMggH80aF2OvK6qsKq2s1u0XDqw39OVU918+XIZxsl6zP6lZ80nSUzdcUG/oy6lunjxAV43qZa8rq6363/d7mn1Xfb7cFKe41Dx7PWdiv0ZDX04I9PHQm/deaq9rbDa9sXxHvb3J2YX2v0/o27nR0Jfa3F35dwVPqB2Ukp5XrPvfWmkPfRkcHaqX7rhQ3/31Bm14/lYtenyWfnPFcNPr32aT/vrJOn25Kc6hO4d1D9faZ27WE9eMVfdwfxWXV+rNFTt13QuLNfbRDzT2kfc169lFemXpVnvoS5/IIM3/7Qz94brxjZ5dUl5lqk/nc117T+0zAQAAAAAAAAAA4DiCXwAAAAAAAAAAAAAAAAAAOIPkFJZ16P3TBnczhclsjUtr1v6rRvVSVKhfk32T+nets3bf9OFN7osM8lGP8AB7vf9YtmwnUjgcEBHgrZsn9Xeo95FZo031J+tiHb6nMfO+22X/u5PF0OPXjnN47+BuoRrXJ9Jer3AgmCe7g19TZ7OCEnPwS2ZBqSqrrZKkh64cqZVP3aDbLhyoIdFh6hURoAv6ddGfrp+gDc/for6dg0x7H5z3nfJLyh2611pz/DXt7tJ0cNOY3p307G2Tdemw7k32llaYQ1rcXJof/OJB8AsAAAAAAAAAAECr4Z9kAAAAAAAAAAAAAAAAAACgA/XqFGCq//rpOr15z6Vydmq7f9vNZrOppKJKxeVVqqyy1vm4v5ebMgtKJUmHUnObdfaFg6Ic6osOM4fD9Aj3dygwRpK6h/nrcFqeJKm0slrF5VXy8XB1aO+Vo3rKYjEc6o2JDFL/LsHal5QtSUrPK9GxrEJ1DfF1aH99issrtS0+w16P7t1J4f5ezTpjXJ9IrT+QIklKzilSSk6RIoN8TD09OwVq95FMSdKmQ6n6Zmu8po/ocdpzt9Sjs8bo0VljOuz+01XTQKjQteP76IlGAnsiArz16cMzNeHx+SooPR4eU1RWqXdW7tLvZ45ucJ8kLd0Sp9/OW6X8WqEzDdl4KFUz//GFhvcI19y7pqpPrcCZxhiOfSmY99SqbXI8eAkAAAAAAAAAAABmBL8AAAAAAAAAAAAAAAAAANCBrhjRU08tWKuKnwNYvtwUp71Hs3TL5AG6bHh39QgPaOKEplVba/TTvmNasvmwdh/J1KHUXPt9TTkRWuGoXp0CHerz9XQ7rX3H95pDXorLKh0OfhnWI9zheyRpaI8we/CLJO1MzGhR8Mu2w+mqttbY667BvjqWVdisM1ydnUx1YmZBneCX2WNj7MEvNTabbnv1K10ytLuuG99Hkwd0rfP8o35e7nVfVy5OFv35hglN7o0I9Navpw/TPz7fYF/7fP3BRoNfPlq9Tw+8851OzZvp2zlId188ROP6RKpToLcshqGM/BJtOpSqd1ft1tbD6ZKkbfHpuvjPC/Tx76/S+L6d6z3f083FVJdXVjf5OGorqzLv8a7nOQIAAAAAAAAAAIBjCH4BAAAAAAAAAAAAAAAAAKADRQR660/Xj9eT81fb1+LT8/XUgrV6asFahQd4aXTvThrdq5PG9YlU/67BMgzD4fNX70vSo+//oLjUvNOar7CZwS9+DgaKOFssptrXweCW+vZWnRKk0pToMD+HeyWpe5i/qc4uLG3W/tpScotM9YK1sVqwNrZFZ+YXl9dZu2vaIC3dEmcPBbHZpOXbE7R8e4KcLIb6dQnWqF4RGhMTqXF9IhXm79WiGc5VXrWCUiRpYv8uCnfw+bp+Ql9T8MvhtDxlFpQo1K/u/gPJOXr4vz+YQl/umjZYf5szUc5O5td8VKifokL9dO34Pvrnki32O0orq3XHq19r9TM31zujl3vLg19q76l9JgAAAAAAAAAAABxH8AsAAAAAAAAAAAAAAAAAAB3s/y4ZqkBvD/354zXKLDAHi6TnlejLTXH6clOcJCkyyFvXjO2jX106VCF+no2e+8WGg7r3jRWy1tga7WtMja15ey3NCKVpjX3N5ePhWDDNCb61gmzyS5oXhFNbXnHL9tenuLyyzpqbi7O+eHSWnvzwJ328er/pNWCtsWnP0SztOZqled/tlmFIo3t10m0XDtSssb3lVCtY53zm51X39TKsR7jD+yODfBTm76WM/BL7WlxqXr3BLy8s3qSKKqu9njygq565ZVKjQU+GYeihq0YpMSNfH685HiCUW1yulxdv1vO3T6nTX/v1XFpZrdKKKnnWE3DTkOzCMvOZzfyaAgAAAAAAAAAAwEkEvwAAAAAAAAAAAAAAAAAAcAa4dnwfXT6ih5ZsjtOXm+O08WCqisrqBnqk5BRr7ldb9c53u/TCbVN03YS+9Z53JLNAD7y90hT4ER7gpWvH9dHo3p0UHeanMH8vubs4y93V/HbCob99V0nZRa37ACFJqqq2Nt3UTA1l83i5u+iVX0zVA1eM0IK1sVq584j2Hs2qE+Zjs0kbD6Vq46FU/Wf5Ds277zJFh/m36owFJRUqKG390JvaQv0867yeW6J7Pc9DmH/d0JbGhAeYg1/yS8rr9FRWW/XtjkTT2kNXjWo09OVUD189xh78Ih0PfXr21smyWMz7g3w85OfpZvpcJGcXqXdkoEP3SFJyjvm/DdFhfg7vBQAAAAAAAAAAgBnBLwAAAAAAAAAAAAAAAAAAnCE83Vx0wwX9dMMF/WStqdH+pBxtiUvTxkMp+mlvknKKyuy9JeVV+vVb38rd1VlXjupV56xXv9qq8qqTISMzRvbUv391iTwcCMWoL3DmXFFU1rzwkcJaYSX+Xm4tuj/A291U33/5cP35hgktOrMp0WH+enz2WD0+e6yKyiq0PT5DGw+lav2BFG06lKpqa429d/eRTM16dqG+f/qmOrO2xBsrduiFRZta7byGLH5itib07dxq5/l4uCoyyFspOcX2NTdnp2adUbv/1K/LE+LT8lRWWX1yj4uTRvWKcPiOriG+igrx1dGsQklSQWmFEjLy1TMioE5v706B2nI4zV4nZuY3K/jlaGaB/e9OFqPeOwAAAAAAAAAAAOAYS0cPAAAAAAAAAAAAAAAAAAAA6nKyWDQwKkR3Th2kt+69TLGv361PH56p4T3C7T02m/SHD1fLWlNTZ/+KHYn2v/t4uOq1X05zKPSlrLJahaXnbvBLYkZB002nSMjIN9XBvp4tuj/Ez7w/u7C0Rec1l4+HmyYN6KpHZ43Rl0/M1oF/3a2nb7pAfp4nA22Ssov0r2+2tetcZ7K+nYNNdUFp88KDavcH1hOoU1grbCnA213OTs17m2+on5epzj0lKOpUMZ3NIS/bDqc7fMfhtDzlFpfb626hfnJz4d+hBAAAAAAAAAAAOF0EvwAAAAAAAAAAAAAAAAAAcBawWAxdOChKS/9wjQZ1C7Wvp+YWa9eRTFNvSXmVMvJL7PXo3p3k7e7q0D3b49NVY7O1ztBnoO3xjodcSNKO+AxTPfiU5/50jOwZIcM4WW+rdX578/dy1z2XDdNnj8w0zbVse0LHDXWGmTa4m6k+kJLj8N6Kquo6YUMRAd51+nw9zF+fpRVVjg/YwB4vd5d6+y4cGGWq1x1IdviOdbHm3osGdXN4LwAAAAAAAAAAAOoiYh8AAAAAAAAAAAAAAAAAgLOIq7OTrhkXo92nhL0cyyrUsO7h9rqwrMK0x9fTsdAXSfp0bWzLhzyDLdl8WE/fNFEWi9Fk76GUXO1LyrbXYf5eigr1a9H9IX6eGtA1RHuOZh2/IzVXe45maWBUSIvObalhPcLVt3OQ9icdDzU5llXYquc/OmuMHp01plXPbC/TR/TQYx/8qBN5SKv3JqmmxubQa2hdbIoqq632OtDbXTGRgXX6wvy9THVhaaWOZRWqa4ivQzOWVlTpcHqeaS3Uz6ve3gsHRcndxUnlVcfn2hyXpvj0PPUID2jynk9q/ffhsuHdHZoPAAAAAAAAAAAA9bN09AAAAAAAAAAAAAAAAAAAAKB5nC3mt/+5OjmZaj9PN1N9OC3foXP3J2Xrs/UHWzTbmS4tr1jzf9rnUO9zCzea6uvG92mVGe64aJCp/vPHa2StqWmVs1vC6ZTXlYszbzE9ISLAW1MGRNnrY9mF+mrrYYf2/uubbab6osHdZBh1A2MCfTzUt3OQaW3+j3sdnvHTdQdUUXUyYKZ7uL9C/Dzr7fV2d9Vlw3vYa5tNeu3rbfX2nmrToVRtjkuz112CfTSuT6TDMwIAAAAAAAAAAKAufioHAAAAAAAAAAAAAAAAAEAH+t/3e5SSU+Rwv7WmRl9sMIez9IoMNNWebi6KDvOz17uPZGr1vqRGz03LLdYdr36tympro33ngr8sWKt9x7Ia7fnwp336cnOcvXZxsuj2Cwe2yv03Teyn6NCTn5/V+5L00LxVzX7uD6Xkav2BlDrrydmFWrBmf7PO23csS/uOZdvr3p0CG+k+/zx53Tidmtfy2Ps/Kim7sNE9b63YqZ9O+bozDOn+y4c32H/lqF6m+l/LtmvDwbqf39oOpuTob5+uM61dMaJHA93HPTJrjJwsJx/Qhz/t06rdRxrsLyip0APvfGdae3TWGFNYEAAAAAAAAAAAAJqPn7YAAAAAAAAAAAAAAAAAANCB3lu1W8N/91/NeXmJPl69X5kFJQ32HkrJ1ZyXlmhbfLp9bVj3MPWKCKjTO3N0b1N952tfa8nmONlsNtN6tbVGCzcc1MVPfaL49Hy5uzjJy92lhY/qzOXv5aaC0grNfGahPl0bK2tNjenjRWWV+vtn6/XQu6tM6w/MGKGoU8JaWsLZyaJ590+Xp6uzfe3D1fs17U8LtHjToUYDW45lFerd73bp6me+0LjHPtCa/XUDffJKKnTfWys15MF39dj7P2rN/iSVV1bXe561pkZLNsfp2ucXq+aU18Z14/u24BGeewZ3C9WcSf3tdWZBqS5/+jMt255Q52uqqKxCf/54jZ6Y/5Np/Y4LB6lfl+AG7/jVpUMV7ONhryuqrLr2uUV69autKiqrrNNfXlmt/36/R5f99VPll1TY1/083XTf9IYDZiSpV0SA7rhokL222aRbX/lK//t+j6qt5q+JXUcydcXfPtPhtDz72uDoUF4jAAAAAAAAAAAArcC56RYAAAAAAAAAAAAAAAAAANCWqq01WrEjUSt2JEqSIgK81atTgPw93eTm6qzC0godSs1VYkaBaZ+7i5NeuvOies+897Jh+vCnfcosKJUk5ZdU6M7XvlFEgLcGR4fKy81FucVl2pGQYQqN+NvNkzR36RaVlFe10aPtWH+/eZIeeOc75RWX6943v9WfPlqjId3D5Ovpqsz8Um09nKbyKnPwyrg+kXroqlGtOsegbqF6+77L9Mt/LVdJxfHnel9Stu56fZncXZw0MCpUof6e8nRzUXFZpfKKy3UwNVd5xeUO35FZUKp3Vu7SOyt3ydnJot6dAtQp0Ed+nm6yyabM/FLtOZqlgtIK077RvSN024UDWvXxnguev22KEjMKtC42WZKUmlusW/65VBEB3hrULURe7i5KzyvRtvh0VdR6DY2J6aS/3Tyx0fN9PFw17/7puu6Fxfb95VVW/fWTdXpu4UYN7haqiEBvWQxDGfkl2pWYaX/tnODiZNGb916qwFMCZBry9E0X6EByjtb+/Hgqqqz63Xvf6/lFmzQwKkSers5KyMjX3mPZpn0RAd6a/+AMWSxGk3cAAAAAAAAAAACgcQS/AAAAAAAAAAAAAAAAAABwhknLK1ZaXnGjPaF+nvrvby7XwKiQej8e4O2u+b+doetf/NIUFtLQ2RbD0J+uH6/bLxyouUu3tOwBnMHGxkTq3/93se57a6Uqq63KLirTd7uONNg/sX8XffDgDLk6O7X6LJcM7a4VT12vu15fpgMpOfb18iqrthxOc+gMP083h/qqrTXan5Sj/Uk5jfZNG9JNb917mZwsFofOPZ+4Ojvpgwev0G/nrdKXm+Ps6019vV4zLkav/GKqQ6+h8X0765OHZ+rXb65QSs7JMyuqrNoc1/hrIszfS6/ePVUXDerW9IOR5OLspP89cIV+/da3Wr49wb6ekV+ijPySevf0iQzSvPsvU0Sgt0N3AAAAAAAAAAAAoHEEvwAAAAAAAAAAAAAAAAAA0IHeuvcyLdser+/3HNOO+HSVVlY32t8t1E/Xje+jey4bJh8P10Z7h/UI1w9P36inFqzT0i1xstbY6vS4OFk0ZWCUHrpqpEb0jGjRYzlbzBobo96dAvXswo36btcRVVtr6vR0DvLRAzNG6PYLB8owjDabpU/nIK3+xxwt3XJYb6/cqa2H0+ud5wQni6Eh0WGaMrCrrhnXRz0jAuqeGRmoBb+/Sit3JmrN/mTFpeXKVvdTb2cxDI3vG6m7pw3R9BE9WuNhnbN8Pd007/7pumpznN5YvkNbDqfV+9xaDENjYjrpd1eN0qQBXZt1x4S+nbX2mZv13+/36oMf9yohPb/R/qgQX82Z1F93XDRIAd7uzbrLz8tN8387QwvW7NebK3Zqz9Gsevsig7x14wX99OCMkXJ35e3HAAAAAAAAAAAArcWwNfaTPAAAAAAAAAAAAAAAAAAAOohhGLbsDx7o6DHaVbW1RodSc5WYka/U3GIVl1dKkrzdXRUR4K1+XYPVPcz/tM7OKSrTxoMpSsouUllllYJ8PBUe4KWRPSOaHRZxNrnvzW+1YG2svd7+8h3qGuJrr7MKSrXlcJrS84pVVFapYF9P9YkM0rAeYW0a+NKQ4vJKbTucrtTcYuUWl6uiqlpe7i4K9PZQjwh/9e4UKG/3xgN/aisoqVBscraOZRUqu6hMZRXVcnVxkq+Hq7qH+2tgVIj8vc7d10BbSs4u1K4jmcrIL1FBaYX8PN0VEeitMb07tdrXVVpusXYkZig9r0RFZRWSJB8PN4X5e2pwt1B1DvZt4gTHxaXman9SjtLyilVlrVGYv5e6h/lpeI/wDvl6ONME3zJXNpuNJwIAAAAAAAAAALQagl8AAAAAAAAAAAAAAAAAAGek8zH4Ba2vqeAXAHAUwS8AAAAAAAAAAKC1WTp6AAAAAAAAAAAAAAAAAAAAAAAAAAAAAAAAAAA43xD8AgAAAAAAAAAAAAAAAAAAAAAAAAAAAAAAAADtjOAXAAAAAAAAAAAAAAAAAAAAAAAAAAAAAAAAAGhnBL8AAAAAAAAAAAAAAAAAAAAAAAAAAAAAAAAAQDsj+AUAAAAAAAAAAAAAAAAAAAAAAAAAAAAAAAAA2hnBLwAAAAAAAAAAAAAAAAAAAAAAAAAAAAAAAADQzgh+AQAAAAAAAAAAAAAAAAAAAAAAAAAAAAAAAIB2Zthsto6eAQAAAAAAAAAAAAAAAACAOgzDsGV/8EBHjwEAgCQp+Ja5stlsRkfPAQAAAAAAAAAAzh2Wjh4AAAAAAAAAAAAAAAAAAAAAAAAAAAAAAAAAAM43zh09AAAAAAAAAAAAAAAAAAAAJxiG0VnSWEljOnoWAABqMwxjlKSdNputsqNnAQAAAAAAAAAAZz+CXwAAAAAAAAAAAAAAAAAAHcIwDHdJw3Qy6GWsJDdJG37+AwDAmeZtST0Nw9gpaaN+/p5ls9lSOnQqAAAAAAAAAABwViL4BQAAAAAAAAAAAAAAAADQ5gzDMCRF6WTAyxhJAyQd0PFfml8s6TFJCTabzfbznn90yLAAADTAZrMNNgzDR9JIHf9edpuk/xiGUa7j389OhMHssNls5R03KQAAAAAAAAAAOBsQ/AIAAAAAAAAAAAAAAAAAaHWGYXhKGiFz0Iuh478Mv0HSw5K22my20g4bEgCA02Cz2Yokff/znxPhZj108nveHEl9DMPYo5NBMBslHTsRbgYAAAAAAAAAACAR/AIAAAAAAAAAAAAAAAAAaKGff+G9u8whL30l7dXxX3T/RNJvJR3lF95b5rmFG/XCok32evETszWhb+cOnAht5VhWoYY99F6jPa/dPU03TuzXThM5pqbGpiNZBTqaWaCUnCLll1SoosoqDzdn+Xm6qVdEgAZEhcjTzaWjR0UHyC0q07b4dB3NKlRhaYWcnSzy9XRTtxBf9esarFA/L4fO+WZrvG6d+1WjPe3538efv7cd/vnPfEkyDMNL0nAd/754g6S5kmoMwzg1CGarzWYra5chAQAAAAAAAADAGYngFwAAAAAAAAAAAAAAAABAsxiG4S1ppMxBL5U6+YvsH0nawS+zAx1rbWyyZv7ji9PeP21IN338u6ua7NuflK0Fa2K1JS5N+45lqbSyutF+ZyeLpg7upl9MHaQpA6NOe76GHErJ1ZQ/fqSKKqtp/UwPSkrLLdaOhAztSMzQzsQM7UzMVF5xuf3jXYJ9tOOfd7bpDM98vkEvfbnZtNYa9y7dEqe3VuzSpkOpqmkk/ysqxFcXDeqmJ68dJz8vtxbd2dFsNluJpNU//zkRkhalk983X5LU3zCMWJ38/rlBUiIhaQAAAAAAAAAAnD8IfgEAAAAAAAAAAAAAAAAANOjnX1TvpZO/qD7253qXjv+S+geS7rXZbMkdNiSADrVyZ6L+vWy7w/3V1hot356g5dsTdMWIHnr17mny9WydkI+aGpseeOe7OqEvZ6r9Sdn6+2frtSMhQ5kFpR06y75jWXr1q62temZSdqHufeNbbTiY4lD/0axCvbtqt+6+ePBZH/xS289hLkd+/vOxJBmG4SFpmI5/b71a0vOSnA3DOBECs1HSlp9DZAAAAAAAAAAAwDmI4BcAAAAAAAAAAAAAAAAAgJ1hGL6SRulkyMsYScU6+Qvo/5W002azVXTUjMD5aMbInvrLjReY1gJ93DtomsZZDEOdg3zULcxP/p5ucnVxUlFZpeLT8xWfnieb7WTvV1vjlZRTpEWPzWqV8Jd3Vu7SlsNpLT6nvRzJKNCKHYkdPYasNTV64J3vVGWtabUzdx/J1PUvLFZWYZlpPdDbXX06BynEz1OySTlFZYpNzlFOUVkDJ9U1eWBXbX/5DtPamyt26M0VO1tj9HZjs9nKJK37+c+JsLXOOvn99xlJgwzDOKST34c3SDr8c5AMAAAAAAAAAAA4yxH8AgAAAAAAAAAAAAAAAADnKcMwLJJidPIXzMdKipa0Q8d/sXyepLttNltqhw0JQJLk5eairiG+LTrj/y4Zov+7ZKjD/R6ujr3N1DAM9e8SrEuHdde4PpEa3jNc3u6u9fYmZxfqX99s17zvdqvm59yKXYmZemrBWr1850UOz1afpOxC/f3z9fba291VxeWVLTqzozg7WdQt1E+H0/La5b7/LNuhnYmZklrneTuaWaDrnl+s7FPCXMb07qTHrhmrsTGd5GSx1NlzKCVXy7bH68PV+5s839PNRV1DXExrrREc1NF+DnNJ+vnPp5JkGIabpKE6/n36ckl/k+RpGMZGnQyC2WKz2Qo7ZGgAAAAAAAAAANAiBL8AAAAAAAAAAAAAAAAAwHnCMIwASaN0MuhltKQ8Hf+l8Q2S3pK0y2azVXXYkADajK+nW4vDY+pzz6VD9ZsrRjjU2znYV8/cOln9uwbrwXmr7Osf/LhXD88crYhA79Oe43fvfq+S8uP/+bpiRA/lFpdr/YGU0z6vvVgMQ706BWhIdJiGRIdqSHSYBkaFKLOgVMMeeq/N70/MyNdzCzfa6yevHavHP/jptM+z2Wy6/+2VptCXh68erUdnjWl0X+/IQPWODNRvrhhhDwWCZLPZKnQ84GWjpFckyTCMSB3/Pj5G0l8kDTUMI14ng2A2Sjpos9lqOmJmAAAAAAAAAADgOIJfAAAAAAAAAAAAAAAAAOAcZBiGk6R+Ov5L4SeCXrpI2qbjvxT+H0m32Wy2jA4bEsA5wcXZqdl7bp48QJ+sPaANB48Hs9hs0rLt8bpz6uDTmmHBmv36fs9RSZKPh6ueuXWy/u/fy0/rrPZ0Qf8uSnjrV/J2d+2wGR56d5XKKqslSTNG9tQlQ7u3KPjlfz/sNQXu3D1tcJOhL6cyDENOhnHa958PbDZbiqQvfv4jwzBcJQ3W8e/10yT9UZK/YRibdDIMZrPNZsvvkIEBAAAAAAAAAECDCH4BAAAAAAAAAAAAAAAAgHOAYRhBkkbrZMjLKEkZOvkL369J2mOz2ao7bEgAOMXUwVH24BdJSswsOK1zsgpK9ceP1tjrP143ThEB3i2erz34eHRc4IskffDjXq3ZnyxJ8vU8HphTWWU97fOqqq16fuFGex0Z5K0/XDe+xXOicTabrVLSlp//vCZJhmGE6+T/FzwhabhhGMd08v8LNkrab7PZajpkaAAAAAAAAAAAIIngFwAAAAAAAAAAAAAAAAA46xiG4Sz9P3v3HR1Vtbdx/NnpIQkkhN57R3qJNBWxIYoiFrxi73q9du9rr9eu2HsX7AVQUJoikBB67y30kE562+8fE2YyJIFJYwh8P2udZfbJ3vv8JkzizJyzn6NucgS8HAp6aSwpVo6F3K9LWmitTfBWjZD2pWRow65EbY9PVWpmjgoLreqEBKpBnVrq3bZRjQmmqIydCWlatnW/EtKylJqZrdrBgWoYHqJ+7RurYXiIt8uDl4WHBLm1M7LzKjTPQ1/8peT0bElS33aNdM0Zp1S6tpPBvpQMPTFpnrP9yNhBahQeorgDaRWec/qyrYpPzXS2rzmju0KC/CtVJyrGWrtP0q9F26HXDt3leN0wVNKDkhoYY2LlCoKJsdYmeadiAAAAAAAAAABOTgS/AAAAAAAAAAAAAAAAAMBxzhjTQI5wl0NBL30l7ZJjkfZ8SS9LWmutLfBakcep+z6drc9mr3K2P7nzPF3Qv3255sjMyVOXOz5SenauJKlBnVpaOeF6+fn6uPUrKCzU/HW79GvsJs1dvVPb4lOPOG+nppG69dxeunRQJ/n7+ZarJk9MmrtWd344w9l+88YRumJoF4/Gzlu3S6Of+9HZvv+iAXrw4oEejc3Ozdcns1bqizmrtXlvcql9jJF6tm6o+0b319m92ng0L048uxIPurUrEgb0+5It+jV2kyTJ39dHr103XD4+pkrqO9E98NkcpWbmSJL6t2+sa4d3r/ScX/+1xq09JqpTpedE1bDW5ktaVrS9I0nGmHpyvba4V1I/Y8xeOYJgDoXBrOb1BQAAAAAAAAAA1YfgFwAAAAAAAAAAAAAAAAA4jhhj/CWdItdC7ChJkZIWyrEA+wVJsdbaJK8VWYOMG9bFLfhl4ty15Q5+mbJoszP0RZIuG9y5ROiLJL3/x3I9NvEfj+ddvztRd300U5PmrtXHd55XodCL403sxj264e1p2pOUfsR+1krLtu7Xla9O0ah+7fTOLWcrOIBLGk8mufkF+mXhRrd9gzo3K9ccaZk5euDzOc727ef1Vufm9aqkvhPdrws36fclWyQ5AnNevW64jKlcYE5hoVX0xj3OdqOIELWoX7tSc6J6WWsTJE0t2mSM8ZXUVY7XHgMl3S2piTFmsVxBMDHW2gPeqRgAAAAAAAAAgBMPZ0kBAAAAAAAAAAAAAAAAwIuMMY3kWmAdJam3pO1yLLCeI+k5SeuttYXeqrEm692mkTo3i9S6XYmSpDmrdmhvcroaR4R6PMfXf69xa48b1rXUfoWF1q0d5O+r9k3qqnFEqMKCA5SXX6D9qRlaHZegjOw8Z7+YjXt06Yu/6I8nLlNQDQ4/mbpos255d7qy8wrc9jevF6ZOzSJVOzhQaVk5Wrn9gPanZDi/P2XRZh1Iy9TPD10sfz/fY132SWXe2l1au3OqVm0/oMSDWSq0VhGhQWocEar+HRrrtG4tdEb3lpUOADma3PwC3f3xLG3bn+rc171lfQ0uZ/DLY5P+0b5kx3OpdcM6um/0gCqt80SVnJ6t/375l7N958g+6tQsstLzbtid6Pa3rWuxEJ69Sen6fsF6TVuyVXEJaUpOz1Z4SKAahofo1E5NdW6ftuX+90fVs9YWSFpZtL0vScaYupIGyPE65U5JXxpjEuQKgomWtMpam1fqpAAAAAAAAAAA4Ihq7hliAAAAAAAAAAAAAAAAAKhhjDEBknrKPeiltlwLp5+WFGutTS1rDpTfuKFd9OjEfyRJBYVW381bp7tG9fNo7Pb4VEVv2O1s92/fWO0bR5TZv1FEiK4Y0kVn9Wyt3m0bytfHp0SfnLx8/Rq7WU9/O197k9MlSWt2Jui5H6L11Lgh5Xlox401cQd063t/uIW+XNCvne67aIC6FAt/OGTmiu166Iu/tD3e8VSP2bBHT3+3oFoe/56kg8ovsEfvWAl+vkZN6oZV6zGqQvHn8iFZSenak5SuJVv26d1py9ShSV09PDZKI/u2q7LjWmuVnp2rHfFpmrdulz6ZtVJb96U4v1+nVqDeufmscs35z9qd+uovVyjTy9ecUaODk46lR7+eq/jUTEmOwJx7LuxfJfOu2B7v1m5SN0zWWn3w53I9890CZeXmu30/PjVT8amZWrXjgN7/Y7miOjbVK9eeoQ5N61ZJPaga1tokSdOKNhljfCR1lut1zK2SWhpjlsr1eibGWrvPOxUDAAAAAAAAAFCzcIYLAAAAAAAAAAAAAAAAAKqJMaap3ENeekraLMei6D8kPSFpk7W20EslnhTGDuqkp76dr7wCx4954ty1Hge/TJq7VrZYZsi4oV3K7Dvm1I66+eye8vfzPeKcgf5+unRQJw3t2lwjn/pOOw6kSZI+n7NK943ur9q1Aj2q7XhRUFioG96e5hbq8PS4Ibr13N5ljjmzRyv9+cRlOu/p77V5b7Ik6b3py3Tt8O5q3TC8Susb+fT32plwsErnPFzzemFa9tp11XqMY2XjniRdPeE33TCih57919BSw4uOZtWOAzr9kYke9e3YtK4+uO0cdS4lIKgsWbn5uufjWc72pYM6aVi3FuWu82Q0Z9UOfTNvnbP9yrXDqywwZ39Khls7NNhf9382R5/NXuXR+OgNu3XOU9/qs3+P1NCu/Hser4pes6wp2j6WJGNMuKT+crzeuVnSJ8aYVBWFwBT9d4W1NtcbNQMAAAAAAAAAcDwj+AUAAAAAAAAAAAAAAAAAqoAxJkhSL7kHvQTJteD5UUmLrLXVm0CBEurVrqVzerfRlEWbJUlb9qVo4cY9GtChyRHHFRZafTNvrbMdEuiv0QM7lNm/cURouepqFB6ip68cqvGvT5UkZWTnafqybbp0UKdyzeNtvy7cpE17kp3tK4d2OWLoyyF1w4L1/m3naPijkyRJhdbqvenL9MLVp1dbrSersOAAnd6thU7t3EwdmtRV/drBCvD3VWpGjjbsTtLsVTs0ZdFm5Re4Mqg+mrFCkvT8+NOqpaY+bRvpprN7avSA9uUOl3n+x2hti0+VJNUNDdLTVw6tjhJPOBnZebr3k9nO9uWDO2to1+ZVNn9qZo5be3LsJu1OTHe2R/ZtqzFRHdW2Ubh8fXy0LT5VU2I36YcFG1RYlLCVlpmrqyf8pllPX6E2VRwChepjrU2R9GfRJmOMj6QOcr0eul5SW2PMcrleF8VYa3d7o14AAAAAAAAAAI4nBL8AAAAAAAAAAAAAAAAAQDkZY4ykFnItaB4oqbuk9XIsaJ4s6f8kbbG2aDU7vGrc0C7O4BdJmvj3mqMGv/y9Js4ttOCC/u0UGhRQpXWN6NFKAX6+ys0vkCQt3rS3xgW/fDxzhfNrXx+j/4491eOxPVo10KmdmmrBesfa/z+WbSP4pQo1rFNLb944QhcN7KCggNIvGe3dtpGuGNpFcQfSdMu70xW7aa/zex/NWKEBHZrooiMEHlXU0q379NGfK+Tn46MLB7T3eNyyrfv13vRlzvZT44YoMiy4yus7ET37/QLFJaRJkiLDgvXUuCFVOv/hwS+H/n4G+fvqwzvO07m927h9v1OzSJ3bu42uOr2brnx1stIycyVJB7Ny9e8PZmjqo2OrtD4cO9baQjleE62X9JkkGWPCJPWT43XTNZLeN8ZkqlgQjKSl1tqcUqYEAAAAAAAAAOCERfALAAAAAAAAAAAAAAAAAByFMSZYUl+5B734yrFQOVrSg5IWW2szvFYkjuiMU1qqcUSo9iY7ggh+id2k5646TSFB/mWOmTh3rVt73LCuFTq2tVYZOXlKz85Tbl5Bie+HhwQqPjVTkrRxT1KFjuEt6dm5WrJlv7M9oEMTNQoPKdccxYNfdiUe1O7Eg2oaGVZlNS577boqm6umad+krto3qetR3xb1a+vX/xujS178RfPX7XLuf+6HBRrVr538fH08Pm7HpnW19NVrne38wkKlZuRo095kzV0dp19jNykrN1+LNu/Vorf26pt5rfTh7eceNVgpL79A//lopgoKHXlaQ7o00+VDunhc18ls8ea9+miGK6Tp6XFDVLeKA3MKC0vf//z400qEvhQX1bGp3rv1HI17ZbJzX8zGPYresFtRHZtWaY3wHmvtQUmzi7ZDIXpt5XhdFSXpKkkdjTGr5Hp9FSNpJyF6AAAAAAAAAIATGcEvAAAAAAAAAAAAAAAAAFBM0ULk1nKFvERJ6ixpjRwLkL+XdK+k7SxErjl8fXx02eBOen3KYklSRnaeJsdu0hVDSw+NSMnI1rQlW5ztNo3CPQ4gyC8o1N9r4jQ5drNWbo/Xxj1Jyikl8KU0qZk5HvU7XizZvE/5Ba60hxb1aivuQFq55gjw83Vrb4tPrdLgF3jO389XH9x2jvrd+5kyc/MlSdv2p2rump0645SWHs8T4OerFvVrl9jfq01DXTqokx4ee6pu/+BPzV2zU5I0Y/l2XfHyZP3yfxfL16fsgJk3pi7Rmp0JkqQgf1+9fO0Z5Xl4J63c/ALd9dFMFRb9L2to1+a6dHDnKj9OaUFanZtF6l+ndTvq2LN6ttawrs31d9FzQpJ+WLCe4JcTWNFrqM1F25eSZIwJkSNoL0rSOElvSso3xsTIFQSzxFqb5ZWiAQAAAAAAAACoBgS/AAAAAAAAAAAAAAAAADipFS0y7idX0MtASflyLTD+RtJSFhnXfFcM7eIMfpGkiXPXlhn88lP0BmUXC2sZN6T0foebu2anHvxijjbtSa5QjWk1LPhld9JBt/Y389bpm3nrKjVnSnp2pcajchqGh+iyIZ316axVzn1zVu8oV/DL0TSuG6pJ916gMc//rJiNeyRJ0Rt2673py3X7eb1LHbNxd5JenRzrbN9zYX+1bRRRZTWdyF75NVYbdidJqt7AnNKCX8YO6uTx+MsGd3YLfolev6dK6kLNYa3NkPR30XYojK+VXK/PLpPUxRizVq7XadEijA8AAAAAAAAAUIOVfVsEAAAAAAAAAAAAAAAAADjBGIf2xpjxxph3jDHLJMVL+p+kBpK+ltRXUjNr7SXW2pettfMJfTkxtG0UoaiOTZ3tmI27tW1/Sql9v5671vm1r4/RZUM6H3X+H6M3aOyLP1c49EWSCmvYuvXk9KoPqknPzq3yOVE+p3dzD3lZG5dQ5ccI9PfTi9ec7rbvnWlLVVhY8negsNDqPx/PVE5RGFOnppG6c2SfKq/pRLR2Z4LeKBZ4dd/oAWrTMLxajlWnVmCJfb3bNvJ4/OF9N+9NFlkeJzfrsM1aO9Fa+29rbT9J9STdLSlO0hhJ8yXtNcb8Yox5yBgzrCjUDwAAAAAAAACAGsHP2wUAAAAAAAAAAAAAAAAAQHUxxoRJ6i9poKSoov9mSoqWFCPpC0nLrLVVn16B49KVw7ooesNuSZK10qS5a/V/Y09167N2Z4JWbIt3tk/v3lKNI0KPOO/2+FTd9eEMFRQLrWgUEaKxp3bSgA5N1LphHTUMD1GQv5+CAtwv3et19yfamXCwsg/NK/LyC6p8zqrOediTdFD5BdUbHuHna9Skbli1HuNYal6/tls78WD1ZF91aV5PHZvW1YbdSZKk/SkZWrcrQV1b1Hfr99fqOMVu2uts/+eCvtqbnHHU+Q8FxRwSn5KhuANpznZYcIAiQoMq8xCOe69NXqS8gkJJUrPIMI3q387tZ1CaPUnuf4/yC2yJMY0iQhTg5+u2r22j8BJzNQz3PH+jUYR730JrlZqZo/CQE/vfCOVTFMY3r2iTMcZIai7X67wXJHU3xmyQ6/VetKQtliQhAAAAAAAAAMBxiOAXAAAAAAAAAAAAAAAAACcEY4yPpA5yLfyNktRW0jI5Fvx+Kulma+1urxUJr7ugf3s99MXfSs/OlSR9M2+dHhoTJR8f4+zz9d9r3MZcOazLUed9Y+piZRcLmRjVr53eueVsBQcc/TK9g1m5npZ/zBQWFnrU7/DQjDtH9tHjlw+ujpIqbOTT31d7sE7zemFa9tp11XqMY+nwcKLsvKoP+DmkXeMIZ/CL5AhROjz4JTs33619y7t/VOhYN70z3a1989k99ey/hlVorpqi+M9uV+JBDbj/i3LPsTc5Xb3v+dRt35xnxql7S/d/p45NI0uMDTwsHOZISutbnc89nBiKwlziirZvJckYEySplxyvB0dJelZSsDEmRq4gmEXW2pqZugYAAAAAAAAAOKEQ/AIAAAAAAAAAAAAAAACgRjLGhEvqL1fQywBJKXIt6P1I0gpr7fGXqgGvqRXor9ED2+urvxzhLnuS0vXX6jidcUpLSVJefoF+XLDB2T8yLFjn9Gpz1Hn/WLbN+XVYcIDevGmER6EvWbn5Ssusnqeor6+PWzvfwzAXSUrNzPGoX/06tdzaCWmZHh8Dx6+kg1lu7ciwoDJ6Vp7fYc/THII+aqyW9WsrJMhfGdl5zn2e/i0pq2/d0Op77uHEZa3NluO1YLSk1yTJGNNUrmDApyT1NMZsket1Y4ykjdZaz/9nCQAAAAAAAABAFfA5ehcAAAAAAAAAAAAAAAAA8C5jjI8xpqsx5gZjzEfGmDWSdkl6WFKwpPcldbHWtrHWjrPWvmmtXUToC0pz5dCubu2Jc9c6v/5z+TYlFAu9uOTUjvL38z3ifBnZedqfkuFsD+jQRKFBAR7VsnTLPhVa61Hf8goLdq8hNcPzAIYNu5M86tevXWMZ42ov2bLf42Pg+LVkyz63dqPw0Go71r7kdLd2vdq1yuiJ450xRsO7t3Tbt35Xosfj1x/2dycyLFgBR/n7C3jKWrvbWvujtfY+a+1gSXUl3SBpjaSzJU2TlGCMmWaMecwYM8IYU8ebNQMAAAAAAAAATg5Hv50IAAAAAAAAAAAAAAAAABxjxpi6kgZIipI0UFJ/SQckxUiKlvSOpFXW2jyvFYkaq1/7xurQpK427nGEDExbukUpGdkKDwnS13+vdet75bCupU3hJi3LPVCldi3PQl8k6bt56zzuW171awe7tTft8SzMRZJmrtju2THq1FK3FvW1ascBSdLGPUlateOAures7/Gxqtuy167zdgk1zs8xG93agzo3rZbjpGXmaOlhYUFtG4WX6Hde37ZK+PKucs9/wbM/aMH63c72L/83RoM7Nyv3PDXZl3ePKveYuANp6n3Pp85283phHv8end+vnSYv2uxsz1m1Q2MHdfJo7JyVO9zaAzs28WgcUBFF4YCLirY3JMkY00iO151Rkh6R1McYs12u158xktZZawu9UTMAAAAAAAAA4MTk4+0CAAAAAAAAAAAAAAAAAJzcjDG+xpgexpibjTGfGWPWS9ou6T5JvnIsxm1vrW1vrb3KWvuOtXYpoS+ojHFDuzi/zskr0I8LNmh/SoZmr3IFD/Rs3UBdmtc76lx1agW6tTfvTfGohrU7E/T9gg2eFVwBnZvVk6+PcbZnrdqhwkJ71HFz18Rp8eZ9Hh/n2uGnuLUfn/SPCgpZE19TfTdvnZZtdYWx+BijM3u0rpZjTZiyWHkFrudKtxb11DQyrFqOhWPjrF6tVTc0yNmeHLtJe5IOHnVcakaOvv57jdu+ET1aVXV5wBFZa/dZa3+x1j5orR0mKULSeEnLJJ0m6VdJScaYP40xTxpjzi0KKwQAAAAAAAAAoMIIfgEAAAAAAAAAAAAAAABwTBlj6htjRhljnjXGzJaULOlbSQMlRUu6VFKEtXa4tfZha+1Ua+0Bb9aME8+lgzvJz9d1Cd3Xc9fq23nrlF8shGLc0K4ezVUr0F+tG9Zxtlduj9fcNTuPOGZvUrqufeM35eYXlLNyz4UE+at3m0bO9r7kDH02e9URx8QdSNPt788o13HGDe2i1g1cj3/ump265+NZ5X5sG3cnacH63eUag7LNWbVDa+LK96dz5ortuueTWW77LhvcSS3q1y5zTPSG3Zq9ckeZ3y/LpLlr9eZvS9z2XXdmj3LPU13mrduleldNcNtwdKFBAbrnwv7OdnZegW57709l5+aXOaagsFB3fzxTCQeznPsaR4Rq7KBO1VorcDTW2ryisMG3i8IH20lqL+lNSX6S7pe0wxiz3hjzaVGI4SnGGF+vFg4AAAAAAAAAqFH8vF0AAAAAAAAAAAAAAAAAgBOXMcZP0ilyhLpEFf23vqRYSTGSXpK00Fqb5LUicVJqUCdEI3q00rSlWyU5wlr2JB50fj/I31djojp6PN/oAR302uRFzvZ1b/6mV68brlH92skY49yfX1CoybGb9PikedqbnK4gf1/5+vooIzuvCh5VSf86rasWbd7rbD/81d/y9TG66rRu8vFxr+unmI16YtI/ik/NVHhIoFIycjw6hp+vjz6+8zyd//T3yiwKd/h67lot3xavuy/sp/P6tFWAX+lr4OMOpGnmim2asmiz/lm7S/dfNECndmpaiUeMQ2I37dXLvyzUGd1b6qKBHTSiZ2tFhgWX2nfLvmS9M22pvpizWta69jcMD9H/jT31iMfZvj9Vd344Qz1bN9Alp3bSub3bqGWxIKDirLVauHGP3pu+TFMXb3H7Xr92jfWvYZ6FLZ1o9qdkKCevZFDSnqSDbu38Aqu4A2mlzlGnVqDqhARWS33ldd2Zp+irv9Zo/e5ESY4QnYuf/0kvX3uGujSv59Z32/4U/feLvzTzsPCgZ64cqkB/LnPG8acojHBK0XbotW5XOV7nRkm6R1JjY8wiOQINYyTFWGsTvFMxAAAAAAAAAOB4xxkRAAAAAAAAAAAAAAAAAFXGGNNQroCXKEl9JO2QY+Hr35Kel7TeWltyhTtwjI0b1tUZ/CJJCQeznF+P7NuuXCEKt53bW1//vUbxqZmSpJSMHF335u9qHBGqHq0bKCTQX0npWVq2db9boMoz/xqmCVMWVVvwy2WDO+uTWSu1Ylu8JCmvoFD3fjpbL/wUo95tGznrWrJln9IycyVJDerU0mOXDdIdH8zw+DintGqgD+84Vze9PV0ZOY7HsmZngm54a5qC/H3VvWUDNQivpVqB/krPylVyerY27ElScnp21T9oOFkrzVq5Q7OKQjWaRoaqbaMI1akVqEB/X6Vk5GjTniTtKCVMpHatAH1z34VqHBHq0bGWb4vX8m3xeuTruYoIDVLHpnUVERKk0OAAZeXkKeFgltbuTHA+z4rr1qKevr5nlFsY0cnkxrenacH63Ufttzc5Xb3v+bTU791/0QA9ePHAqi6tQgL8fDXpvgt0zpPfaX9KhiRHENHQ//tanZtFql3jCPkYo23xqVq1I94tbEiS7jq/ry4c0N4LlQPlZ63Nl7SiaHtPkowxkZIGyPF6+C5JXxtj4uUKgomWtKpoLAAAAAAAAADgJEfwCwAAAAAAAAAAAAAAAIAKMcYESOoh96CXOpIWyrGg9VlJsdbaFG/VCBzJiB6t1KBOLWdYS3FXDutSrrkiQoP01d2jdNnLv7qFmexNTtfe5PQS/X2M0WOXDdI1Z3TXhCmLyl+8h/x8ffTJHedpzAs/a3t8qnN/fGqmphcLvTmkaWSovrn3QiVWIJDl7F5t9McTl+mGt6Zp/e5E5/7svAIt2rzXoznq1PI8bAfltzsxXbsTSz4fDzegQ2O9e8s5alG/doWOk5yerZgNe47azxjp6tO767HLBqn2cfZvn5PnnsfAc7N8mterrZ8fulg3vTNNq+MSnPvX7UrUul2JpY7x9TF64vLBuvXc3seqTKBaWGsTJf1etMkY4yups1yvl2+X1MIYs0SuIJgYa+1+71QMAAAAAAAAAPAmgl8AAAAAAAAAAAAAAAAAeMQY00TuIS89JW2VY7HqDElPSdporS30Vo1Aefj5+uiywZ315m9L3Pa3qFdbQ7o0L/d8vds20pynr9AT38zXlEWbVFBoS/Tx9/XR6d1b6p4L+6lvu8YVrr08Wjaoo+mPX6rnf4zRxLlrlZtfUKJPeEigLhvcWfdfNEDhIUGat25XhY7VqVmk5j53paYs2qwPZyzX4s37lF9Q9p8EXx+jnq0b6vTuLXTJqZ3UrnFEhY6Lks7p3UaJaVmK3rBbG/cklfp8LC7I31eDOzfT9SN66MwerWSM8fg4r143XLNXblfspr2lBikdrkGdWho9oIP+dVpXdWlez6PjHGuLNrmHFd1yTi8vVVJzdWhaVzOevFzvTl+mr/5eo637UkrtFxzgp/P6tNX9Fw3gbwBOSNbaAkmri7aPJMkYEy6pvxyvqW+V9JkxJlmuIJhoSSustXneqBkAAAAAAAAAcOwYa498Ig8AAAAAAAAAAAAAAADAyccYEyipl9yDXmrJtRg1RlKstfag14rECc8YYxO+vMvbZVRI4sEsxWzYrZ0JB5WVm6fIsFpqFBGifu0aKyI0yGt1pWfnasH63Yo7kKaDWTmKDKulFvXCFNWpqQL9q/5ecunZuVqyeZ/2JKUrKT1bOXn5CgnyV93QYLVtHK4OTeoqNCigyo97Iog7kKbe93zqbF8+uLPeuvmsCs2VlZuvDbsTtTMhTftTMpWRnav8Aquw4ACFhwSqbaMIdW9VXwF+vpWue1dCmrbsS9HOhDSlZOQoJ69Agf6+CgsOUIPwEHVvUU/N6tWu9HGq26hnflD0ht2SpIjQIC199RqFBQd6uaqabfWOA9q0N1n7ktOVV1CoiNAgtaxfRwM6NK6Svz8v/BSjl35e6Gz/8n9jNLhzs0rPW1y9qybIWutZKhJQDsYYH0kd5XrdPVBSG0nLVOz1t7V2j9eKBAAAAAAAAABUi6o/SwsAAAAAAAAAAAAAAACgRjHGGEnN5b7Q9BRJG+RYaDpV0iOSNlvuNAV4JDIsWCP7tvN2GSWEBgXorJ6tj+nxhnVrccyOh9IFB/ipZ+uG6tm6YbUfq1m92jUi2OVIsnLztWTLPmf7tnN7EfpSBbq1rK9uLet7uwzguGStLZS0rmj7VJKMMbUl9ZPj9fl1kj4wxmTIPYhxmbU2xytFAwAAAAAAAACqBMEvAAAAAAAAAAAAAAAAwEnGGBMsqY/cg1785FpA+pCkxdbaDK8VCQBwk5GTp7gDaW776oYFKTQowEsVnbgWbdqj3PwCSY4QpxvP6undglBCZk6eEtKy3PalZZJ9gROLtTZN0qyi7VBYYzu5Xr9fLamDMWalXK/jo621O71TMQAAAAAAAACgIgh+AQAAAAAAAAAAAAAAAE5gRQtEW8k95KWrpLVyLA79UdL9krZZa62XygQAHMWURZs1ZdFmt31v3jhCVwzt4qWKTlzz1+12fn37eb0J1zkO/bUqTuMnTPV2GcAxVfRafVPR9oUkGWNCJfWV43X+lZLeMsbkyvE6P0aOQJil1tqsUicFAAAAAAAAAHgdwS8AAAAAAAAAAAAAAADACcQYEyLH4s/iQS+Fciz6jJH0nRyLPzO9ViQAAMexeet2SpLq1w7WDSN6eLkaACibtTZd0l9F26HQx9ZyvQ+4XFJnY8waud4PREvaQegjAAAAAAAAABwfCH4BAAAAAAAAAAAAAAAAaqiihZ1t5VrYGSWpo6RVcizqnCTp35J2srATAADP/Pbopd4uAQAqpOg1/9ai7WtJMsbUktRHjvcLYyW96thtigfBLCYYEgAAAAAAAAC8w3A9BwAAAAAAAAAAAAAAAFAzGGPCJPWTK+RloKRsORZrHlq0ucxam+21IoEqZIyxCV/e5e0yAACQJNW7aoKstcbbdQCVURQe2UKu9xRRkrpJWi/Xe4oYSVsIjwQAAAAAAACA6ufn7QIAAAAAAAAAAAAAAAAAlGSM8ZHUXq6AlyhJ7SQtl2Mx5ueSbrXW7vJWjQAAAABqlqIwlx1F27eSZIwJktRbjvcdF0r6n6QgY8yhIJhoSYusteleKRoAAAAAAAAATmAEvwAAAAAAAAAAAAAAAADHAWNMHUn95Qp6GSgpVdKhxZafSFpurc31WpEAAAAATjjW2mxJC4o2SZIxpplcAZTPSOppjNkk1/uTGEkbi4JkAAAAAAAAAAAVRPALAAAAAAAAAAAAAAAAcIwZY3wkdZZrIeVASa0kLZFjAeUHkq631u71Vo0AAAAATl7W2l2SfijaZIwJlNRDjvcv50h6UlKYMWahXEEwsdbaVO9UDAAAAAAAAAA1E8EvAAAAAAAAAAAAAAAAQDUzxkTIEe5yKOilv6QEORZHRkt6V9JKa22e14oEAAAAgDJYa3MkxRZtEyTJGNNYrvc5j0rqbYzZLlcQTLSk9dbaQm/UDAAAAAAAAAA1AcEvAAAAAAAAAAAAAAAAQBUyxvhK6ipXyMtASU0lLZZj8eObkhZaa+O9ViQAAAAAVJK1dq+kn4s2GWP8JZ0ix/ug0yX9n6RIY8xCucJgFlprk71TMQAAAAAAAAAcfwh+AQAAAAAAAAAAAAAAACrBGFNPrrvcR0nqJ2mvXAsbX5e0xlqb760aAQAAAKC6WWvzJC0p2t6SJGNMA7neLz0oqa8xZpdc75eiJa211hZ4pWgAAAAAAAAA8DKCXwAAAAAAAAAAAAAAAAAPGWP8JHWXI+DlUNBLA0mxcixYfEWOO9gneq1IAAAAADhOWGvjJU0u2g69p+omx/upQZLuldTIGLNIriCYhdbaBO9UDAAAAAAAAADHFsEvAAAAAAAAAAAAAAAAQBmMMQ3lCngZKKmPpJ1yLEacK+lFSeu4Oz0AAAAAHJ21Nl/S8qLtPUkyxkRKGiDH+667JfUzxuyXKwgmWtLqorEAAAAAAAAAcEIh+AUAAAAAAAAAAAAAAACQZIzxl9RDrpCXKEkRkhbKsdDwf3LceT7FWzUCAAAAwInGWpso6feiTcYYX0ld5Hpfdqek5saYxXKFwcRYa+O9UzEAAAAAAAAAVB2CXwAAAAAAAAAAAAAAAHBSMsY0kWsh4UBJvSRtlWMh4UxJz0jaYK0t9FqRAAAAAHCSsdYWSFpVtH0oScaYCEn95Xj/dpukz40xSSoWBCNphbU2zytFAwAAAAAAAEAFEfwCAAAAAAAAAAAAAACAE54xJlCOYJfiQS8hciwOjJH0hKRF1to0b9UIAAAAACidtTZZ0h9Fm4wxPpI6yvX+7mZJrY0xy+QKgom21u71TsUAAAAAAAAA4BmCXwAAAAAAAAAAAAAAAHDCMcY0l3vISw9JG+VY/PebpEclbbLWWq8VCQAAAACoEGttoaR1RdsnkmSMqS2pvxzvAa+X9KExJl3FgmAkLbfW5nilaAAAAAAAAAAoBcEvAAAAAAAAAAAAAAAAqNGMMUGS+sg96CVArsV9/ydpsbU23WtFAgAAAACqlbU2TdLMok3GGCOpvVzvE6+R1N4Ys0LFwmCstbu8UjAAAAAAAAAAiOAXAAAAAAAAAAAAAAAA1CBFC/dayrVwL0pSVznu8h4t6WdJD0jaZq213qoTAAAAAOBdRe8JNxZtn0uSMSZUUj853k9eJekdY0yOigXBSFpqrc32StEAAAAAAAAATjoEvwAAAAAAAAAAAAAAAOC4ZYypJamvXEEvA4u+dWhR3r2SllhrM71TIQAAAACgprDWpkuaU7QdChdtI1ew6BWSOhtjVssVBBMjaQfhogAAAAAAAACqA8EvAAAAAAAAAAAAAAAAOC4UW3AXJVfQSydJq+VYbPetpP9IimPBHQAAAACgsoreW24p2r6WnAGkfeR4X3qppNeK9hcPgllMACkAAAAAAACAqkDwCwAAAAAAAAAAAAAAALzCGBMqqZ9cIS8DJeXIdVf1ryUttdZme61IAAAAAMBJpSjQ5Z+i7VBIaUs53rNGSXpJUjdjzDq53r/GSNpKSCkAAAAAAACA8iL4BQAAAAAAAAAAAAAAANWuaKFcB7kWyg2U1F7ScjkWyH0h6TZr7S5v1QgAAAAAwOGKwly2F23fSJIxJlhSLzne346W9IKkAGNM8SCYRdba9GNfMQAAAAAAAICaxBAoDQAAAAAAAAAAAAAAgKpmjKktaYBcQS8DJB2UawFctKQV1tocrxUJ4LgXHOC3LzuvoKG36wAAQJKC/H33Z+XmN/J2HQCOT8aYZnIFnUZJ6iFpk9zfB2+yLOIAAAAAAAAAUAzBLwAAAAAAAAAAAAAAAKgUY4yPpE5yLW4bKKm1pKVyLW6Lsdbu9VqRAAAAAAAcQ8aYQEk95f5eOUyO98mH3ivHWmvTvFUjAAAAAAAAAO8j+AUAAAAAAAAAAAAAAADlYoyJkDRArsVr/SUlyf0u5iuttXleKxIAAAAAgOOMMaaJHO+no4q2XpK2yfVeOlrSBmttodeKBAAAAAAAAHBMEfwCAAAAAAAAAAAAAACAMhljfCV1kevu5FGSmklaLFfQS4y1Nt5rRQIAAAAAUAMZY/wl9ZDr/fZASXUlLZQrDCbWWpvstSIBAAAAAAAAVCuCXwAAAAAAAAAAAAAAAOBkjImU+4KzfpL2y3Xn8RhJq621+V4rEgAAAACAE5QxpqGkAXK9L+8raadcQTAxktZaawu8ViQAAAAAAACAKkPwCwAAAAAAAAAAAAAAwEnKGOMnqZtci8miJDWUtEiuxWQx1tpErxUJAAAAAMBJjPfuAAAAAAAAwImN4BcAAAAAAAAAAKpZcIDfvuy8gobergMAcHII8vfdn5Wb38jbdQA4PhljGsi1SIy7hgMAAAAAUAMZY+pJGiDX+/v+kvbK/f39amttvteKBHDcCw4O3pednc15bABAtQsKCtqflZXFOWwAAIAyEPwCAAAAAAAAAEA1M8bY/W9f4e0yAAAniYa3T5K11ni7DgDeZ4zxl9RD7kEvdSUtlGshWKy1NtlrRQIAAAAAgEozxvhK6iLX+/8oSc0kLZYrCCbGWhvvtSIBHHeMMTY/db+3ywAAnAT86jTkHDYAAMAR+Hm7AAAAAAAAAAAAAAAAAFSeMaax3Bd49ZK0TY4FXrMkPSNpg7W20GtFAgAAAACAKmetLZC0qmj7QJKMMRGSBsjxOcHtkr4wxiTKFQQTLWmltTbPK0UDAAAAAAAAkETwCwAAAAAAAAAAAAAAQI1jjAmQI9jlUMhLlKRQFd3BW9KTkmKttWleKxIAAAAAAHiNtTZZ0vSiTcYYH0md5AqNvUVSK2PMUrmCYGKstXu9UzEAAAAAAABwciL4BQAAAAAAAAAAAAAA4DhnjGkm18KsKEk9JG2SY1HWNEmPSdpkrbVeKxIAAAAAABy3rLWFktYWbR9LkjGmjqT+cnzecKOkj40xaXIFwURLWm6tzfVK0QAAAAAAAMBJgOAXAAAAAAAAAAAAAACA44gxJkhSb7kHvQTKteDqYUmLrLXpXisSAAAAAADUeNbaVEkzijYZY4ykDnJ9HnGtpPbGmOVyhcHEWGt3eaVgAAAAAAAA4ARE8AsAAAAAAAAAAAAAAICXFC2oaiHHYqpDQS/dJK2XYzHVL5IekrTVWmu9VCYAAAAAADgJFH32sKFo+1ySjDFhkvrK8bnFeEnvGmOyVSwIRtJSa222V4oGAAAAAAAAajiCXwAAAAAAAAAAAAAAAI4RY0wtSX3kCnmJkmTkWCgVLel+SYuttZleKxIAAAAAAKCItfagpDlF26EQ27ZyfK4xUNKVkjoZY1bLFQQTLSmOEFsAAAAAAADg6Ah+AQAAAAAAAAAAAAAAqAZFC6HayBXwMlBSZ0mr5VgE9Z2keyTtYCEUAAAAAACoCYo+w9hctH0lScaYELmCbi+T9LqkQmPMoRCYGDmCbrO8UTMAAAAAAABwPCP4BQAAAAAAAAAAAAAAoAoYY0Il9ZN70EuuXAucJkpaxiInAAAAAABwIrHWZkiaW7QdCsNtKdfnI69I6mqMWSfX5yTRkrYRhgsAAAAAAICTHcEvAAAAAAAAAAAAAAAA5VS0gKm9XAuYooraK+RYvPSlpNustbu8ViQAAAAAAIAXFIW5bC/aJkmSMSZYUm85Pke5SNKLkvyMMTFyBcEsttame6FkAAAAAAAAwGsIfgEAAAAAAAAAAAAAADgKY0xtSf3lCnkZKCldrrtUfyZpubU2x1s1AgAAAAAAHK+stVmS5hdtkiRjTHO5Pmv5n6RTjDEb5QqCiZa0uShIBgAAAAAAADghEfwCAAAAAAAAAAAAAABQjDHGR1JHuQJeoiS1lrRMjgVHH0u60Vq7x2tFAgAAAAAA1HDW2p2Sdkr6XpKMMYGSesnxecxISU9LCjHGxMgVBrPIWpvmnYoBAAAAAACAqkfwCwAAAAAAAAAAAAAAOKkZYyIk9Zcr6GWApGS57iz9gaQV1to8rxUJAAAAAABwgrPW5sgR8BIj6XVJMsY0kSuY9wlJvYwxW+UKgomRtMFaW+iFkgEAAAAAAIBKI/gFAAAAAAAAAAAAAACcNIwxvpK6yLVgaKCk5pKWyLFY6F1JV1tr93utSAAAAAAAAEiSrLV7JP1UtMkYEyDpFDk+1zlT0qOSIowxC+UKgllorU3xSsEAAAAAAABAORH8AgAAAAAAAAAAAAAATljGmEhJA+QKeekvab9cd4V+U9Iqa22+14oEAAAAAACAR6y1uZIWF21vSpIxpqEcn/sMlPRfSX2MMXFyff4TI2mdtbbAK0UDAAAAAAAAR0DwCwAAAAAAAAAAAAAAOCEYY/wkdZNjkc+hoJfGkmLlWODzuhx3fE7wVo0AAAAAAACoWtba/ZJ+LdoOfUbUXY7Ph4ZKelBSA2NMrFxBMDHW2iTvVAwAAAAAAAC4EPwCAAAAAAAAAABwBP/+IkbfLtzmbC96apRaRIZ6sSKgfPILCrVoa4J2JWVoX2qWQgL91Ci8lk5pHqFmdUO8Xd4JJb+gUOv2pGjdnlQlZ+QoM7dAoYF+qhsaqG7NItS+YW35+BhvlwmcUIwxDeS6m3OUpL6SdsmxgGe+pJclreVuzgAAAAAAACcPa22+pGVF2zuSZIypJ9fnSPdK6meM2StXEEy0pDVFYwHguHbdrf/WFxO/dbY3r1ykVi1beLEioHzy8/O1YOEixe3cpT179yk0NERNGzdSrx6nqEXzZt4u74SQn5+vTVu2atuOOO3evUepaQeVk5uj0JAQRYSHq0unjuretbMCAwO9XSoAAABE8AsAAAAAAAAAAABwQkrNzNVLv6/ST4t2KDE9p8T3jZEGtq2vO0Z00ZndmlRrLYcHKFXGZQNa643xAys9z+2fReuHRdvd9p3avoF+/s/wcs+1Lf6g3p21Xj8u3q707LLXBNQLC9TlA9voluGdVD8sqNzHAU52xhh/SafIFfISJSlS0kI5Fue8IGmhtTbZa0UCAAAAAADguGStTZA0tWiTMcZXUle5Pmu6S1JTY8xiuYJgYqy1B7xTMQAAJ56UlFQ99fxLmvjdT0pITCzxfWOMBp86UPf/5w6dd9aZXqiwJGutzhh5kf6ZH+22f/y4y/TJu294NMfnX3+j62+7q8I13HbjdXrj5f8dtd/8mFh99+PPil64WGvWb1BOTsnrBIoLCgrSRaPO0x233KABfftUuD4AAABUHsEvAAAAAAAAAAAAwAkmZnO8bv00WntSMsvsY60UvfmAojf/rfGD2+m5S/vI39fnGFZZMUH+vpWeY9aaPSVCXyrq47826ulflisrr+CofRMO5uitGes0KXqrXr2yv845hbvVAUdijGkkx6KbQ4tvekvaLseimzmSnpO03lpb6K0aAQAAAAAAUDNZawskrSzaPpAkY0xdSf3l+CzqTklfGmMS5AqCiZa0ylqb55WiAQCowf5ZEKOrbrhVu3bvKbOPtVb/zI/WP/OjddO14zXhpefk7+9/DKss6f2PPy8R+nK8+vqb7/XBp1943D87O1uTvv9J3/zws2685iq9/uKzCggIqMYKAQAAUBaCXwAAAAAAAAAAAIATyOqdyRr3zt/KyMl329+1abjaNAhTenaeVu9K0YGD2c7vfTFvs3LzCzThqoHHutxyG9mzcmEpGdl5emDSoiqp5e0Z6/TUL8tL7G8RGaLOTcIVGuSn1Mw8rYhLcvt5J6bn6PoP5+mTm4bo7O5Nq6QWoKYzxgRI6in3oJfaci2qeVpSrLU21Vs1AgAAAAAA4MRmrU2SNL1okzHGR1JnuT6vulVSS2PMUrk+t4qx1u7zTsUAANQMy1eu1qix45SenuG2v0f3rmrXpo0OpqdrxarV2h9/wPm9Dz79Qjm5ufr4nQnHulynXbv36P+efMZrx68sPz8/tW7ZQq1btVSd2mHy8/NTSmqa1m/YqG074pz9rLX64NMvFLdrt3755gv5+bHsGAAA4FjjFRgAAAAAAAAAAABwgkjLytW/3nMPfenUpI7eGj9Q3ZvXde7LKyjUxAVb9MgPS5WbXyhJ+iZmm7o1i9CNp3es8roev7iX7hvZrdzjfojdrhemrnK2m0XU0pCOjSpVyzO/rtCu5ExJUmiQn9Kz848yonRrd6fouckr3PZ1blJHL13RT/3a1Hfbb63V9JW79dC3i7UvNUuSlF9odfdXC7Xg8fMVXou7puHkY4xpKsdimUNBLz0lbZZjscx0SU9I2mittV4qEQAAAAAAACc5a22hpDVF28eSZIypI6m/HJ9r3STpE2NMqooFwUhabq3N9UrRAAAcZ1JT03ThZf9yC33p1qWTPn3vLfXq0d25Ly8vT598MVF3P/SIcnMd/xv9/Otv1POUbrrzlhuPed2SdPs9Dygt7aAkKSwsVAcPplfJvC88/bjGXHi+x/1rh4V51M/X11cD+vXRyLNHaOjgU9W3Vw8FBQWV2nf9xk165oVX9M0PPzv3TZ8xSy9PeFsP3XuXx7UBAACgahD8AgAAAAAAAAAAAJwg3pm5XntTspztdg3DNOWeM1U72D1YxN/XR1cPaa+mESG68t2/nftf/n21Lh3QWnWqOIgkMjRQkaGB5R43a81et/ZlA9vIx8dUuI7YLQf06T+bJEm+Pkb3j+yux39cVqG53pm5TvmFrjyK9g1ra8o9IxQW7F+irzFG5/Zopq7NwnXOi38qMT1HkpSYnqPP/9mku87uWqEagJrCGBMkqZdcIS9RkoLkWgzzqKRF1tqDXisSAAAAAAAA8IC1NlXSjKJNxhgfSe3l+uzrekntjDHL5QqCibbW7vZKwQAAeNkrb76j3Xtc5307tm+nv6dPUZ06td36+fv76+brr1bz5k11wdgrnfuf+t/LuurySxUeXueY1SxJ3/zwk36bPkOSI/Tl/rvu0GPPPF8lc9eLrKtWLVtUyVzFvfr80/L3L3m+ujSdOrTXVx+/pzatW+m5l15z7n/htTf0n9tvLjMwBgAAANXDx9sFAAAAAAAAAAAAAKi8pPQcfTBng9u+164cUCL0pbgzuzXRlae2dbZTMnP17qz11VZjeWzen6bF2xKcbWOky6NaV3i+nLwC3fN1rGxRVstNp3dU92YRFZ5vxuo9bu2HL+xRauhLcS0iQ3XniM5HnAeo6YxDS2PMZcaY140xMZISJb0lqa2kyZJOl9TAWjvKWvuctXY2oS8AAAAAAACoiay1hdbaDdbaz6y1t1hre0hqJEfYcZKkqyUtN8bsNMZ8Z4y5xxgTVRSWDADACS0xKUlvvPuB274P3nqtROhLceeddaauH+8KfklOSdGrb71bbTWWJiExUXc/+Iiz/cxj/6emTRof0xoqwtPQl+Ie/+/9al0shObgwXTNnjuvKssCAACABwh+AQAAAAAAAAAAwHEvJTNXX/yzWU/9vMzbpRy3fl+xSxk5+c52/zb11L9t/aOOu/3MTm7tHxZtr+rSKmRS9Fa39qD2DdUiMrTC8706fY027U+TJDWPDNED53ev8FxpWblKycx1tv19fXR6F88u9DvnlGZu7a3xZF2gZjPGBBtjhhhj7jfG/CRpt6SFki6XtFfSA3KEvPSx1t5urf3KWrvZ2kMxTAAAAAAAAMCJxVp7sCjs+Dlr7ShJDeQIQ54iRzjy25ISjTExxpjXikKUWxhjjDfrBgCUT3Jyij745As9+OhT3i7luPXLlN+Vnp7hbJ86sL8GDex/1HH33nW7W3vitz9UeW1Hcs9Dj+pAQqIkqX/f3rr1hmuP6fGPJV9fX4044zS3fVu3bfdKLQAAACczP28XAAAAAAAAAAAAqoa1Vqt3JWvT/jQlHsxRZm6+6oYGqml4LQ1o10AhgVV7WmB7QrpWxSVpb2qWsvMK1CQ8WAPbNVCzuiFHHJedV6CFWw5o0740HczOU3itALVvVFsD29aXn2/VZdZvjT+oNbuStSclUwWFVg3rBKtPq0i1qh9WZcfwVHxalhZvTdCBg9lKzshV7WB/1QsLUu9WkUf9eZ3McvMLNHP1Hn0fu10z1+xRbn6hTm3fwNtlHbemr9zl1r5sYBuPxrVtWFt9W9fT4m0JkqSdiRlatTNJ3ZvXrfIaPVVQWKjvY7e77bsiyrPHU5o1u5P19ox1zvYLl/VVrYCK/03MLBawI0l1QwMV5O/r0dgmEbXc2mlZeRWuAzjWihaetJYUJWlg0X87S1ojKVrS95LukbSDYBcAAAAAAADAoeizss1F25eSZIwJkdRXjs/ZrpD0hqQCY0y0pBg5Pm9bYq3N8krRQBWx1mr5ytXasGmTDiQkKiMjU/Ui66pZs6YaEjVAISFVe65067btWrZilXbv3ausrGw1a9pEQ04dqBbNmx1xXHZ2tuZFL9T6jZuUlnZQEeHh6tSxvYacOlB+flV3nn3Tlq1auWqNdu3Zo/z8AjVp3FD9+/RR2zatquwYntofH6/ohYu1P/6AkpKTVadObTWoV0/9+/Y+6s/rZJabm6vf/5ipr775Xr//OVO5ubkaOvhUb5d13Jr8+3S39tXjLvNoXId2bTWwf1/FxC6WJG2P26llK1apV4+K39zDU7//OVMTv/tRkuTn56f333hFPj5Vdy3L8SgiItytXTysBwAAAMcGwS8AAAAAAAAAANRw8alZev2Ptfp16Q4lHMwptU+An4+Gd22iB8/vrs5Nwj2at++jk7UzyXExR/O6IVr89AWSpNlr9mjCH2sVs+VAiTHGSOf1aKbnxvZRo3D3cIP07Dy98vtqfT5vszIOC02QpMjQQP33glN01aB2lapv2opdemvGOmeIxeF6tqyrxy/qdUwCRKYu26k3/1yrFTuTVNby946NauuW4Z102cDW8j3CxULvzlynJ35e7mw/cmEP3XlWl3LVU1ho1f/xKc6fW7C/r5Y/N1rhtQLKNU91i91yQN/HbtfkpXFKycz1djk1QkFhoeZt2O+2rzzP8VPbN3D7nZm9dq9Xg19mr92r/amua9lrB/trZM+KXWBaUFiou7+KVV5BoSRpdJ8WGt61SaXqiwgJlJ+PUX6h4xc7J6/A47E5+e59j7ffP6C4osUn/eQKeRkoKV+ORScxkr6RtJTFJwAAAAAAAED5WGszJP1dtB0KXW4l12dxYyV1NcaslSsIJkbSNkKXURPs2x+v5195Xd/99KviD5R+3jYgIEDnnjVcTz78oLp16ezRvG2799WOuJ2SpJYtmmvLKkcoxPSZs/X8KxM0b0FMiTHGGI0+/zxNeOk5NWncyO17Bw+m6+kXXtEHn35eatBBvchIPfPYf3XDNVdVqr7Jv03Ti6+/5QyxOFzf3j31wtOPa9gxCBD56depevG1N7Vk+QqV9eekS6eOuvuOWzR+3GXy9S375gevvvmuHnjkCWf7uSce0QN331muegoLC9W+R3/nzy04OFhx65aXCKLwtvkxsfr6m+/1/c+TlZyS4u1yaoSCggLN/nue277yhOQMG3yq2+/MHzNnV3vwy8GD6br97gec7XvuvFXdu5bvuoyaKG6n+01mGjdq6KVKAAAATl4ndtQgAAAAAAAAAAAnuM//2aT+T0zRx39vLDP0RZJy8ws1bcUunfHcdL3559oKH++FqSt1xTt/lxr6IknWSr8t36VzXvpT2w8cdO7fnpCuM5+frndmrS819EWSEtNzdN/ERXr0h6UVru/xH5fqmg/+KTP0RZKW70jSxRNm6bnJKyp8nKNJzczVmAmzdf1H87Q8ruzQF0nasC9Nd38dq7Nf/FN7UzLL7Hd5VBsF+bsuqvtq/pYyL8Qry+y1e52hL5J0Qe8Wx03oxJb9aXph6kr1f3yKRr06U1/M21xq6EtYkL8Xqjv+bT+Qrqxi4SORoYFq0yDM4/F929Rza2/Ym1pltVXEpOitbu3RfVoqOKBi97R4b9YGrYhLkuQIWXn6kt6Vri/Q31c9W0Y62ymZuYpLTPdo7KFaDunRwnsBO0BxxqG9MWa8MeYdY8wySfGS/iepgaSv5bgDcTNr7SXW2pettfMJfQEAAAAAAAAqzzpss9ZOstb+21rbX1I9Sf+RtEPSGEnzJO0zxvxqjHnIGHNaUXgzcFx5/+PP1aFnf731/sdlhr5IUm5urn6dOk29B52hF197s8LHe/zZF3T+mCtKDX2RJGutfp7ym6LOOEdbtm537t+6bbv6DT1Tr775TqmhL5KUkJioW+66T/f899EK13ffw4/r4nHXlBn6IkmLly7XmedfrEeeeq7CxzmalJRUjRg1RpeOv16Lly0/4rnmtes36MY77tbA087W7j17y+x3zZWXKygoyNn++POvyn0Oe/rM2c7QF0kae9EFx03oy8bNW/T4sy+oQ4/+Gnb2KH3w6Relhr7Uqe35edmTyZZt25WV5TqNVC8yUu3btvF4/MD+fd3aa9dvqLLayvJ/Tzyjnbt2S5Latm6lRx+8t9qP6W1JScma9ucsZ9sYo6GDorxYEQAAwMmpYldHAgAAAAAAAAAAr3vq52V6e+Z6t30+xqhTkzpqERmi4AA/JRzM1tLtic6wlUJr9cyvK5SSmatHR/cs1/Hem71er05bI0kyRureLEIt64XKWmn93hRt3u8KetmbkqVrP5ynGQ+erZTMXI15fZZ2JTtCTSJCAtSrZaTCawUoMT1HsVsPKCvXFVjxwZwN6tu6ni7s06Jc9b01Y63em+260Kd1/VB1aFRHgX4+ikvM0IqdrgAWa6UJf6yVjzF6aNQp5TrO0SSl52j067NKBGeEBPqpd6tI1QsLUmpmrpbvSFRShivYZNXOZI18eYZ+/s9wtawXWmLeiJBAXdi7hb5duE2SI0xn7ob9GtapUYm+Zfly/ma39lWD25XnoVW5xPQc/bpkh76P3a6l2xPL7BcREqBRvVpoTL+WGtC2/jGssObYuC/Nrd0isuRz6EhaHfac23TYfMdSYnqO/ly1x23fFVGeXwBY3Lb4g3rpt1XO9qOje6pB7eBK1XfItUPbuYVMffL3Jj1xca+jjvtwzka39iX9W1VJPUB5GWNqS+onx92DBxZtGXLdPfgLScustWUnywEAAAAAAACoNkWhy/OLNhljjKTmcnyWFyVHaPMpxpgNcn2uFyNpsy1v8gJQRR589Cm98sbbbvt8fHzUrUsntWrZQrWCgxV/IEGxS5Y6w1YKCwv1f088o+SUFP3vyfIFrLz+9nt69sVXJTnCCnqd0l2tW7WUtVZr1q3Xhk2u86O79+zV2KuuVezfM5SckqIzR41R3M5dkqS6ERHq16eX6kaE60BCohYsjFVmpiuw4o13PlBUv74ae/GF5arvpdff0utvvedst2vTWp07dVBgQKC274jTkuUrnEEp1lo9/8oE+fj46KlHHirXcY4mMSlJZ5w3WmvWuQdnhIaGqH+f3mpQv56SU1K1eOlyJSa5bmKwbOUqDR4xUrN/+1mtW7UsMW/duhG69OIL9cXEbyU5gj5m/TVXZ54+zOPaPvrsS7f2jddeVZ6HVuUSEhP13U+/6qtvvlfs4rJvWlM3IkKXjB6lKy4do8FRA45hhTXH+g3u50VbtyrfNSBtW7c6bL5NlS3piOZFL9R7H3/mbL/92osKDq6ac8uH+2nyVP3wyxStXrtOBxIS5evro8i6ddWieTMNGthf55515jF5Xh08mK5x192slFTX9S0XjDyn1N93AAAAVC+CXwAAAAAAAAAAqIG+nL/ZLfTF39dHtw7vpBtP71Ai1CA3v0Bfztuip39d7gxYeWvGOg1oW19ndW/q0fES03P07K8rJEmjejXX4xf1UvNI9xsIzlqzRzd/skAHs/MkSWt3p+i7hdv02/Jd2pWcqcjQQD01prcu6ttCvj4+znGpmbm6b9IiTV4a59z31M/LNKpXc/n4GI/re36KI9yhY+M6evmKfup/WEDIzsQMPfz9Ev2xardz3+t/rNHQTo10avsGHh3HE/dMjHULfQn299WD53fXNUPbKzjAdWomv6BQP8Ru1xM/L1NyUQDM7uRM3frZAk2++0z5+fqUmPvqIe2cwS+S9NW8zR4Hv+xLydSM1a4wjc5N6qhfm3rlfnyVlZ1XoD9X7db3sds1Z+1e5RUUltov2N9XI7o31Zh+LTW8axP5l/LzKEtqZq5Ss3KP3rGSGtQOVpC/b7UfxxPbDxx0azerW6tc45tGuPffeth8x9KPi7a7PS86Nq6j3q0iyz2PtVb3TIxVVp7j797AtvV15akVC5ApzZh+rfTz4jjNXOP4vXp/9gZ1bRqusQNal1nPS7+tdvsbNLBtfV3Yu3wXOAIVYYzxkdRRrgUhAyW1kbRMjoUgn0i6yVq7p8xJAAAAAAAAAHhVUZhLXNH2nSQZYwIl9ZLjc7/zJT0rqZYxpngQTKy11nsf/OOk8dFnX7qFvvj7++ueO2/Vv2+9UQ0buJ+Pzc3N1Yeffan/Pv60M2Dlpdff0qCoATr/nLM8Ol5CYqL+74lnJUljLhylF595XC1bNHfrM23GLF153c1KS3P8CqxcvVZfTvpOP03+TXE7d6l+vUi98r+ndNmYi+Tr6zrvl5KSqlv/c5++/3myc9+Djz2lMaNHycfHs/OWCYmJeuyZ5yVJXTt31Duvv6xBA/u79dkRt1P/efBhTfn9D+e+/738uoafNlTDBp/q0XE8cdOd97iFvgQHB+vJhx/UrTdc4xZskZ+fr6+//UH3P/yEkpKTJUk7d+3Wv264VX9Pnyw/v5JLEW++/mpn8IskffTZVx4Hv+zZu0+/TZ/hbHfv2llR/fuV+/FVVnZ2tqZO+1Nfffu9/pg5R3l5eaX2Cw4O1vnnjNC4S8fonBHD5e/v7/ExUlJS3cI1qkujhg0UFBRU7cfxxOat293aLZo1K9f45k3dr2fZtHVrZUsqU05Ojm6+8x5nENOVl11SrgCj8ir+vD8kIyNTcTt3ad6CGL3w6hvq37e3nn/qMQ0dFFVlxy0sLFRa2kFt2rJVM2b/pfc+/kx79u5zfr9F82Z68+Xnq+x4AAAA8BzBLwAAAAAAAAAA1DDbE9L1yPeuO0vVCvDTN7efpgHt6pfaP8DPV9ef1kG9W0fqotdmOUMQHvlhqYZ3bewWwlKWzNx8SdJ1w9rrf5f2LbXP8K5NNOGqAbruw3nOfU/+vFwpmbmKDA3U1HtHqE2DsBLj6tQK0HvXRmlrfJpW70qRJO1KztQ/G/ZpWOfGR62teH3dmoXr5/8MV+3ggBJ9mkeG6PObh+jfX8bou4XbJUnWSvdPitW8R0fKcZPEyvlt+U5NW7HL2Q7y99VXtw3T4A4NS/T18/XR5VFt1L1FhC5+fbZSMh1BJUu2JeqTuZt00+kdS4zp07qeTmkeoZU7HRfZTVu5WwcOZqt+2NEv3JoYvVUFha6bO44f3K7cj6+irLWK3nxA38du09RlO5WWVfqFcr4+RkM6NtSYfq10Xo9mCg3y/EK54j6Ys0Ev/766MiV75Ke7ztCgUv5tvSH1sJ9pPQ+eE8WFBvkryN9X2UV/HzJy8lVYaD0OX6pK30S7X7A3LqpiYS1fzt+iBZviJUkBfj56eVz/Kvk9P8QYow9vGKTbP4vW7yt2qdBa3fFFjH5ctF1j+rVS5ybhCgn0U2pWrlbEJWnigq1aHue6Q2KXpuH6+MbBXvkZ48RnjAmX1F+ukJcBklLkuuvvh5JWWGurPyULAAAAAAAAQLWx1ubI8blfzKF9xpimcnwuOFDSk5J6GWO2yBUEEy1po7W29HR+oAK2btuu/zz4iLMdElJLv/34jQZHDSi1f0BAgG6/6Xr179NbZ4y8SFlZjvCXex58ROeOGO4WwlKWjIxMSdLtN12nCS/9r9Q+544Yro/fnqCxV13n3PfAI08qOSVF9SIjNffPqWrftuS5qPDwOvrq4/e0afNWLV/lOO8Yt3OXZv31j0ac4VkYxKH6enbvplm//aw6dWqX6NOyRXP9NPFzXXfrv/XlpO8kOc6t3vaf+7V60bwqObf18+Tf9OvUac52UFCQJn/3lU4fOrhEXz8/P1195eXq1aO7ho+8WMkpKZKkhYuW6J0PP9G/b72pxJgBffuod49TtHTFSknSr79NU/yBA2pQv/TrF4r75MuJKigocLZvvHZ8eR9ehVlrNXd+tL7+5nv9OHmqUlPTSu3n6+urM4YN0bhLx2j0+ecpLCy0Qseb8O4Hevr5lytTskdmTv1Jpw0ZVO3H8cThQTcN6pfvxjRhYaEKCgpSdna2JCk9PUOFhYUehy+Vx1PPv6wNmzZLkiLr1tXLzz1Z5ccor9jFSzVi1Bg9+fCDeujeuyo0x69Tf9eYK6/1qG/UgH766qN31aSxZzcfAgAAQNWq+le5AAAAAAAAAACgWr09Y50znEGSXry8b5mhL8X1ahmphy44xdnekZCu35fvOsIIdx0b19FTY3ofsc/Ins3Vur7rQqdDYSb/u7RvqaEvh/j6+OjW4Z3c9v2zcb/HtUmSn4/RO9ecWmroyyHGGL14eT81rxvi3Ld5/0H9tW5fmWPK471Z693a95zbtdTQl+K6No3Q05e4/1w/nLNBhcVCWoq7ekh759d5BYUlQjJKU1hoNXGBq19wgK8u6d/qqOMqa+O+VD03eYX6PjpZF70+SxMXbC019KVny7p6+pLeWv7shfr2jtN16YDWFQ59OVll5OS7tYP8j34x7OGKj7HWFah0LK2MS9Ka3SnOtr+vT4Weq/tSMvX0L8ud7X+f1UXtG5W8mLayagX46dObhuiLW4ZqaKeG8vMxmrNun+74IkbDn5+ugU9O1dkv/qkHvlnsDH0JDfLTXWd30e/3jSh3QA9QGmOMjzGmmzHmBmPMx8aYNZJ2Svo/ScGS3pPUxVrbxlo7zlr7prV2EaEvAAAAAAAAwInJWrvbWvujtfZ+a+1gSRGSrpe0RtIISdMkJRhjphljHjfGnFUUJg1U2MsT3naGM0jS26++WGboS3H9+vTS048+5Gxv3b5Dv0z53ePjdu3cUS8/99QR+1x0wUi1a9Pa2T4UZvLmy/8rNfTlEF9fX919561u++bM/cfj2iRHkMoXH71TaujLIcYYvfPai2rZorlz34ZNm/XnrL/KdayyvPb2e27tRx64p9TQl+JO6dZVrz7/tNu+N9/9UIWFpedF3Xz91c6v8/Ly9NlX3xy1rsLCQn365URnu1atYF156SVHHVdZ6zZs1CNPPae23ftq+MiL9MmXE0sNfenbu6deff5pxa1frmk/f6urrri0wqEvJ6v0jAy3dlBQ+c+NBhcbY611BipVpRWr1uiVN95xtl985nHVr1e+kBpP1a8XqauuuFRvv/qiZv/+i1YunKu1SxZo3szf9ParL2rkOSPcAp8KCgr0yFPPudVX1c4afrp+/e4r/fPnVLe/QwAAADi2CH4BAAAAAAAAAKAGycjO03cLtznbHRvV1tgBrY8wwt3Vg9spuFi4w5+rd3s89pYzOsrf9+inFoZ2dL/7T4vIEI3qdfSLQw4ft3ZXise1SdKo3i3UsXGdo/YLDvDTHSM6u+0r/jOtqO0J6YrdmuBsR4QE6JYzOh1hhMulA1qrfUPXxX5xiRmK3hxfat+L+7VU7WBXKMpX87fI2tJDYg6ZvXavdia5Lqoa3aflEQNyKuPAwWx9MGeDznrhDw15+ndN+GOtdiWXvPiqTYMw3XdeN0U/fr7+eOBs3XR6RzWoHVwtNZ0MDg9pCaxk8ItUMkzmWJgU4x5kNKJbkwqFozz47WJnyFD7hrX177O6VEl9pbHWqqCgUAG+vvL1OfJdF+uGBOjhC3rorrO6KDjAr9pqwonNGFPXGHOeMeYpY8wMScmSfpY0VNISSf+SFGGtPc1a+5C19ldrbdUknAEAAAAAAACocay1uUVh0G8UhUO3ltRF0vtyhEc/LGmXMWaNMeajopDprsYY1hzBI+npGfpi0nfOdpdOHfWvy8d6PP7m665WcLDrPOHU6X96PPY/t98if/+j31Bi+GlD3dqtW7bQmNGjyj1u5eq1HtcmSZeMHqUunToetV9wcLDuv+sOt31fffNdGb09t3Xbdi2IiXW260ZE6O47bvFo7FVXXKpOHVw3Jdm2I05z50eX2veKsRe7hdt8/PlXRz2HPX3mbO2I2+lsX3bx6CMG5FRG/IEDeuPdDzRg2Fnq3n+Inn9lguJ2lrxJTvu2bfToQ/dp3dJoxcz5Q/++9SY1bNCgWmo6GWQeFtISFBRY7jmCg93PFR8eJlNZBQUFuumOu5Wf7zg3ftqQQbr6ysur9BiS1L5dW33/5SfatXGVPn3vTd18/dUaOihKXTp1VId2bTWwX1/dfP3V+vXbr7T4n1nq3LGD2/j/Pv60omMXVXldkjT773/05rsfauacv6tlfgAAAHiGqwkBAAAAAAAAAKhBFm45oOy8Amd7VO8W5RofHOCnni3rKnrzgaL5Eo4ywuWMLo096te6vvtdroZ1aiSfo4QhSFKDOsEKCfRzhk0cOJh9lBHuLizHz+LCPi300HeLdehas0VbPf85lCV2ywG39vk9m5crfGNM/1Z6fspKZ3vhlgMa1KFhiX61Avx06YDW+uivjZIcgTNz1+/TsM5l//t8OX+zW3v84HYe11Ue497+S3+v36f8wtIv4mtQO0gX9mmhi/u2Uu9WkdVSgyTdP7K77h/ZvdrmrwmO/htXypjDBh3tYsyqlpNXoJ8X73Dbd0VU2XdZLMuvS+I0faUj1MoY6aUr+lUoCMcTu5IydNtn0Vp42O9/WZIycvXf75boxd9W6f8u6FFtv4s4cRhjfCV1kzRQUlTR1ljSIkkxkiZIirHWVv5/ZAAAAAAAAABOGkVh0b8UbTLG+EvqLsdnkcMkPSipvjEmVo7PIqMlLbTWJnmjXhzf5sUsVHa269yuJ4EqxQUHB6tv7576pyhUZH70Qo/Hnn3mGR71a9vG/WYqZ54+TD4+R882atSwgUJDQ5Se7gibiI/37JzQIZdefGG5+t5530POc3QLFlY+5GF+sdAXSRpz4fkKDPQ8fGPcpWP02DPPF5tvoU4bMqhEv1q1amn8FZfqzfc+kiRt2bZdM+fM1YgzhpU590effenWvvG68R7XVR7nXzJOM+f87Qz2OFyjhg106cUX6vKxF6t/n97VUoMkPf7f+/X4f++vtvlrAnP4CekKjKnqc9ivvvmulixfIUkKCgrSuxNertL5Dzl1QD+P+/bo3lXzZvymIWedr7XrN0iSCgsL9chTz2nW1J/LddwRZ5ymzStdf0vy8vOVlJysNWvXa/qM2Zr8+3Tl5+dr5py/NXPO37ruqnF65/WX5OfHsmMAAIBjjVdgAAAAAAAAAADUIAsPCyhpUDtIcYnp5ZojNMh1x7OdiRkqLLRHDWYJDfJTo/BaHs0fFhzg1m7XyPO7ctUO9ncGvxzMzvN4nKRyBYlEhASqVb1QbTvg+NntTMpQYnqOIkPLf4epQ1bEuV/n2rd1vXKN79vavf7D5yvumiHtncEvkvTl/C1lBr/sS8nUzNV7nO1uzcKrLXRl1tq9JfaFBvnpvB7NNKZfKw3p2FC+HlxAeTLKzitQfFqWR31DAv1LPFdrBbif9iseEFWeGoor/rfiWJi+creSM3Kd7YZ1gjW8q2eBU4ckZ+To/75f7GxfEdVGUe2r5y58u5IydOGrM7Ur2XWnutAgP109uJ3OOaWZOjSuo9BAP6Vm5WnNrmRNXhqnbxduU25+oZIzcnX/pEVatztF/7usb7XUh5rJGFNfjoUVh4Je+kraI8eiimhJr0paY60t/y85AAAAAAAAAJTBWpsnaWnR9o7k/LxygByfVd4vqa8xZo9cQTAxklbzeSUOD2pp1KCBtu+IK9cctcNcNxfZHrdThYWFRw1mCQsLVZPGjTyav07tMLd2xw6eh/PXqV3bGfySdvCgx+MkqV85gkTq1o1Q29attHnrNknSjridSkhMVL3Iip/bXVoUaHHIwP7lOy91eP8ly1aU0VO6+fprnMEvkiPYpazglz179+n3P2Y62z27d6u20JXpM2aV2BcWFqrR55+nK8aO0fDThsjXt3puIlHTZWdna9/+eI/6hoaGlHiu1gpxv8YkK6t8N/8pbUxYaGgZPctv05ateup5V9DLf++7S+3blv/GJNWhTp3a+vKjd9V3yHBn2M3f/yzQhk2b1bG953+/atWqpVYtS95EaUDfPrpu/JVav3GT/nXdLVq+arUk6ZMvJyo7J0dffPhO1TwQAAAAeIzgFwAAAAAAAAAAapA9yRlu7Qe+WVxGT88UWqvUrFxFhBw58KTOYWEuR+J3WIhM7XKER/gVu3gvv8DzOzUFB/iqYZ1gj/tLUpv6Yc7gF0lKOJhdqeCXhIPuFxy1bRhWRs/StWvoHpCTmJ5TZt/2jWprUIcGmr/RcZHV9JW7FZ+WpQa1S/4MJkZvVX6h62c5frDnFwFVhYFtG+jcU5opql0DQl+OYMm2BF08YbZHfS8b0FpvjB/oti8ksAqCX3JdY4wpGSZT3b6J2erWHtu/VbmfM4/+sFQJBx2/O/XCAvX4Rb2qrL7irLW67bNot9CX9g1r6+vbhqllPfeLDSNDAzW0UyMN7dRI4we30xXv/OWs8ZO5m9S5afgx/73E8aHYHXSj5Ap6qScpVo5FEy+JO+gCAAAAAAAA8BJr7QFJU4s2GWN8JXWT6/PMuyU1McYslisIJqZoHE4iu3bvcWvffs8DlZqvsLBQKSmpqls34oj9wuvU8XhOPz/38151ant+85LiY/Py8z0eV6tWsBo3auhxf0lq17aNM/hFkuIPJFQq+CX+gPuNZdq3a1uu8YcHTBxISCyzb6cO7XXakEH665/5kqTJv0/X/vh4NWxQ8iYNn3w5UfnFfpY3Xju+XHVV1uCogbpw5LkaNjiK0JcjiFm0RGeef7FHfcePu0yfvPuG277QkBC3dnZ2BYJfio0xxigkxLMbFh2NtVY3//teZWU5bs7SpVNH3X/XHVUyd1Xp0b2rzj7zDLfwohmz/ypX8MvRdOrQXjOm/KhBZ56njZu3SJImfvejRp9/ni6+8PwqOw4AAACOjqtrAQAAAAAAAACoQZIzcqt8zvTso1+c5mPMUftUx1hPhZUjXMY5Jth9TGpm5X62h48PC/I8LEcqGZCTcpR/62uHtHd+nVdQqG9itpXoU1hoNXGBK0wjJNBPY/q1Kldd5VHav8PMNXt07Yfz1P2/P+s/Xy3UPxv2qbDQ81AfeKb2Yc/nxIPlu2guIztPWcXCYkIC/eTjU/2/u4fsTcnUX+v2ue0bF1W+u6nNWbtX38dud7afvqS3wmuV7/fQU7PX7tXCLa7r1gP9fPTVrUNLhL4c7pQWdfXBdYPc9j0/ZaWycj2/SBg1lzGmkTFmtDHmBWPM35KSJH0hqZekvyRdKKmutfYsa+3j1tpphL4AAAAAAAAAOF5YawustSuste9ba6+x1naS1EqOEOsCSXdK2mSM2WSM+dIYc5sxprcxhptWn+CSkpOrfM6D6elH7eNTiZtOVGasp2qHle9GIZJUp7b7mOSU1ErVcPj4w+c/ej3uATnJySlH7H/rDdc6v87Ly9NnX31Tok9hYaE+/XKisx0aGqJxl44pV13lUbuUxzztz5m65F/Xqmn77rrx9v9o9t//qLCwsNpqOFkd/vw5UnBQadLTM5zBLJLjuVJVv7sffvql5s5bIMkRKPPuhJcVEFA955YrY8QZw9zaq1avrfJjRESE64VnHnfb9/Ibb1f5cQAAAHBkfHgCAAAAAAAAAEANkldQ9RcbWRHCUROd26OZGtYJ1v5Ux4VOX83fojtHdJYpFrQzZ91e7UzKcLYv6ttSoRUIyfHUqv+N1h+rduv72O36a+1e5RcLeEnNytOk6K2aFL1VjeoE68I+LXRx35bq2bLid6grS2pmrlKzqj4k6XANagcryP/4uANcq/ruFyzuTMos1/hdye79W9cv/4WolfFtzDYVWtfzpX+bemrb0PM7LUrSS7+vcn7ds2Vd9W1dT3GJR74oOD7NPSAnO6+gxJhmESElQnCmLNvp1r6ob8sS/wZlGdShoU5t30ALNsVLkhLTczRn7V6d17O5R+NRMxhjAiT1kOOut4fufltHRXe8lfSMpEXW2hRv1QgAAAAAAAAAlVUUXj2taJMxxldSJ7k+G71dUgtjzFJJ0XJ8Phptrd3vnYpRHXJz86p8Tms5h10TXXj+uWrcqKH27nP8in/8+Vd64O473c5h/zFrjnbEuc61XT7mIoWFHfnmCpWxe+MqTfn9D3317ff6c9Zfys933ZAhJTVVn341SZ9+NUlNGjfS2Isv1BWXXKy+vXtWeR0pKalKSa1ckI8nGjVsoKCgoGo/jifatWnl1t6xc2fpHcsQt2uX+3ytW1e2JKennn/J+fWFI89V08aNtH1H3BHHJCS6368hPT3DbYyPj49aNG9WZTVKUqsW7ueQDySWLzzHU+eOGK46dWorNTVNkrR46XKlpKQqPLxOtRwPAAAAJRH8AgAAAAAAAABADRIREujWnnjbMA3v2sRL1Rw/DmaX/2LCg1nuY+rUqtzdmw4fX96a0g7rHx5y5Hr8fH30r1Pb6pVpqyVJOxLSNXf9Pg3r3NjZ54t5m93GjB/crlw1lVdwgJ9G92mp0X1aKuFgtn5ZEqfvY7dp+Q73C6D2pWbp/dkb9P7sDWrbIEwX922pi/u1UpsGVRM28sGcDXr599VVMteR/HTXGRrUoWGVzDWoQ0Ptf/uKCo/v2Mg9JOVogSeH25Hg3r9Do/KFrlTWtwu3ubWviGpT7jmycwucXy/fkaR+j00p9xxLtyeWGLfxpTElfr/X7k5xaw8u5/NgcIeGzuAXSVq2I4nglxrOGNNUroCXgZJ6StoixyKGPyU9JWmjtZbbRQIAAAAAAAA4YVlrCyStKdo+kiRjTLik/nJ8dnqzpE+MMakqFgQjaYW1tvpT/VEtIutGuLWn/DBR544Y7qVqjh9pBw+We0xqmvuYiEqGLhw+vrw1paaluc8XEX7E/n5+frr+6n/pmRdekSRt3b5DM+fM1Ygzhjn7fPjpF25jbrx2fLlqKq/g4GBdOma0Lh0zWgcSEvTtj7/oq2++1+Kly9367dm7TxPefl8T3n5fHdq11eVjL9YVYy9W+7blP29ZmgnvfqCnn3+5SuY6kplTf9JpQwZVyVynDRmk/NSK53R17tTRrb1t+5GDVQ63dfuOw+brUOFaDpeV7bpByC9Tf9cvU38v9xw/TZ6qnyZPdbbr1KmtxLhNVVLfIUFBwW7t7OycKp3/ED8/P7Vp2VLLVjputlJYWKhtO+LUK7x7tRwPAAAAJfl4uwAAAAAAAAAAAOC5+mHud2ZKOJhdRs+TS1ZugfanZpVrzNYD7he11Qur3F2vDh+/NT6tjJ6l27zfvX9kaGAZPV2uGtxWvj6uu6N9MW+L8+t9KZmauXqPs92jRV31aFG3XDVVRr2wIN1wWgf98cDZWvDYSN19Tle1iAwp0W9L/EG99PtqRT05VWe/+Ifen71e8eX8t4TUqn6ogvx9ne3E9Bxti/f8ws1FWxPc2h0bH7s7d8VsjtfWYrWGBPrpwt4tjtnxKyIty/3a8wa1y/f3o/5h/ZMyqucCPVQPY0ygMSbKGHO3MeY7Y0ycpBWSrpGULOkxSY2ttT2stTdbaz+z1q4n9AUAAAAAAADAycham2Kt/dNa+5S19lxJ9SSdK2mGpK6SPpaUZIyZZ4x5yRgzxhjDnS9qkAYN6ru1DxxIKKPnySUzM0t795UvNGPzlq1u7Qb161WqhsPHb9q8tYyepduwyf1GI/XrRR51zI3XXCVfX9d5y+JBL3v27tPvf8x0tvv07KE+vXqUq6bKqF+vnu64+QbFzPlDa5cs0P/df7datyx5XnLj5i166n8vqXPvKA08/WxNeOd97dsfX8qMOJK2rVspKMh1XjQhMVGbt2w7wgh30QsXubW7HBYkczJITEp0a9eLrL5rPvz8/dzaObmcwwYAADiWCH4BAAAAAAAAAKAG6dfG/cKspdsTy+h58llSjp9FUnqOtiekO9vNImp5FLRyJIeHqizeVr5/m8P7exLS0ji8ls7u3tTZ/mPVbsWnOUJTJkZvVX6hdX7vqsFty1VPVWrbsLYeGnWKYp8cpcl3n6nxg9spvFZAiX7LdyTpsR+XqcfDv2rsm7M1KXpriYANlM7Xx0eDOzZ02zd/k+cXHy44rO8ZXRpXSV2emBTtfoHpqF7NFRLkf8yOXxG1g92fvxm5BeUan5mb79YOCfQroye8zTi0MMZcZox5zRgTIylJ0tuS2kmaIukMSfWttaOstc9aa2dba8t/G08AAAAAAAAAOAlYawuLwrI/LQrPPkVSY0mPS0qRdK2klcaYOGPMt0Uh3AONMZU7mYdqc2r/fm7t2MVLvVTJ8Sd28RKP+yYmJWnLtu3OdovmzVQv8uhBK0fSu6d7qEpM7OJyjT+8vychLU2bNNaoc892tqdM+0P74x3nIj/9aqLy813nyW689qpy1VOVOrRrq6ceeUgbV8Tqr+mTddO14xURHl6i3+Kly3Xvfx9Ti049dPaFY/XZV5OUmlq+m8CcrHx9fXXGsMFu+/6eN9/j8X/PW+DWPvvMM6qkrprk8L+njRs1qrZj7dm7z63doF7lgqcAAABQPlxBCAAAAAAAAABADTKkY0P5GKNC6wj0mLZyt54c01tB/r5HGXni+3XJDp3Xo5lHfScvjZN1ZaKoX9v6ZXf2UP/D5pi6LE7Pju2tAD/P/m1+jN3u1h7gYU3XDGmn31fskiTlFRRqUvRW3TmiiyYucIVphAb56eI+LT2arzoZYzSgXX0NaFdfz47trRmr9+iH2O2auWaPcvMLnf0KrdXc9fs1d/1+PfjNIp3ZrYnG9GulM7s2UaAHz/X7R3bX/SO7V+dDOS6de0ozzVy9x9n+Nmar/jXo6IE/W/anafE2150Xm9cNUffm1XensOIycvI1ZdlOt33joioWUjT7/84t95j5G/fr4gmzne1T2zfQz/8ZftRxDesEu7XX7Er2+O+PJK2KS3ZrN6gdVEZPHGvGmGBJfSRFSRpY9F9fSdFF24OSFltrM7xWJAAAAAAAAACcYIrCtGcVbTLGGDnCtw99TnuVpI7GmJWSYuT4vDZG0k5ri5/1gzecMWyIfHx8VFjoON/362/T9PJzTyooiPMf3/30qy48/zyP+n7/02QVfzqfOqDfEXp7ZtDA/m7tH3+dqtdffFYBASVv0lGaid/9eNh8Azwad/P11+iXqb9LkvLy8vTpl5P0wN136pMvJjr7hIWF6vJLLvZovupkjNHgqAEaHDVAr7/4rH6bPkNff/uDfv9zpnJzXTcpKSws1Ky/5mrWX3N1+z0P6ryzztS4S8fovLPPVGDg0XOpHv/v/Xr8v/dX50M5Ll048lz9/sdMZ/vzid/q+qv/ddRxGzdvcQseatmiuXr1qLprABLjNpV7zOdff6Prb7vL2R4/7jJ98u4bVVbT4XJycvTL1Glu+4YNObVajrV2/Qbt3rPX2Q4ODlbTJsfuZjEAAACQfLxdAAAAAAAAAAAA8FxESKBG92nhbO9PzdJbf671YkXHj9+W79KGvalH7ZeVm6+3Zqxz2ze2f6tKH79VvVD1a+O641FSRq4+mLPBo7HfLdymTftddwVrHhmige08C34Z2qmR2jQIc7a/mr9Fs9bu0c4kVybBmL6tFBLk79F8x0qAn69G9myuT28aolX/u0gvXd5P/duUvGNUTn6hflu+S9d9OE/d/vuzXv5tlReqrRnO69FMIYGu+z7Ebk1Q7JYDRx339sz1bu0xVfD74KnJS+OUkeO6q1/bBmEa4OFz35tOPazG7xZuU15BYRm93SUczNb0Vbvc9nka9ISqZRxaG2PGGWPeMMYskpQg6TVJzSX9KGmQpEbW2tHW2hestX8T+gIAAAAAAAAA1cs6bLLWfmmtvc1a21tSA0kPSdovaZykRZJ2GWN+NMbcZ4wZXBTujWOsbt0IXTZmtLO9d99+vfj6W94r6Djy0+TftHb90c8ZZ2Vl6aUJ7j+zKy8fW+njt2ndSlHFAmQSk5I04Z0PPBr75aTvtH6jKxyjVYvmGnLqQI/Gnnn6ULVv28bZ/vjzrzRtxiztiHPdEGLc2DEKDQ3xaL5jJSAgQBddMFI/fP2pdm9cpXdee0mnHhaeIzkCOX6e8pvGXnWdmrTvpqeef9kL1dYMo0ed5/bvvCAmVvNjYo867pUJb7u1x106psprO969NOFt7drtuvFLaGiIThtcPcEvz774qlt7xBnDPAo0AgAAQNUh+AUAAAAAAAAAgBrmvvO6yd/X9RH/y9NW68v5m8s9z9/r92l7QnpVluZVeQWFuu2zBUrLyi2zj7VWD3yzyC0UpU2DMJ3euWruVHTz6R3d2i//tloxm+OPOGbt7hQ9+sNSt303ntZBvj6encYxxujqwe2c7bjEDD30zWK3PuOLff94FF4rQOOHtNOUe0co9slRevD87mpbLMzmkLSsPM3fdOSf58msbmigbjrsOXj31wuP+Dsxc/UeTYze4myH1wrQbcM7HfVYF70+Sw1vn+TcXqpgIM830Vvd2pdHtSmj5/Hl3J7N5edjnO24xAw9dtjvcWnyCwp111cLlZ7tCrtpHB6s3q0iq6VOuDPGhBhjhhljHjLG/CJpn6T5ksZIipN0t6R61tp+1tp/W2snWmu3cbdYAAAAAAAAAPA+a21GUTj389ba0ZIaSRoiR4h3SzlCvROMMbFFYd9XFIV/myNMiyry6EP3yd/fdSOKp59/WR999mW555k5529t3ba9Civzrry8PI2/4TalpqaV2cdaq9vufsAtFKV92zY6e/jpVVLDf2672a391PMv658FMUccs2rNWt3z0KNu++689Ub5+vp6dExjjG667mpne9uOON1570NufW68drxHc3lLRES4brpuvOb+MUWbVsTqiYcfVId2bUv0S01N01//zPdChTVDZN26+vetN7ntu+mOu4/4O/H7nzP1yZcTne2I8HDde+dtRz3WGSMvkl+dhs7tyf+9VPHCq9DPk3/Ttu07yjXm0y8n6snnXnTbd8+dt6lWrVpljpky7Q8tXLyk3PU9+9Kr+vbHX9z23XrDdeWeBwAAAJVD8AsAAAAAAAAAADVM24a19dzYPs62tdJ9Exdp/HtzFbvlgMpan15YaLV6Z7Je+X21hjz9my59c452FwtAqclqBfjJ39dHq3elaNSrM7Vo64ESfXYmZuiaD/7Rdwu3O/cZI714eV/5+FTN9Z6jerfQWd2bOttZeQW64u2/9cGcDcrOK3Drm19QqG9jturiCbOUkukK5ujZsq6uG9ahXMe9PKqNgv1dF9ntSs50ft2rZaS6NY8o70Pxmpb1QnXPud204PHzNe3+s3TdsPaKDOVOUp667cxOahzuupnl5v0HdcGrM7VqZ5Jbv7yCQn3+zyZd9+E/Kv4n477zuqlOrYBjUuu2+IOK2eL6XfX1MbpsQOtjcuzKalUvVONOdb+w85O5mzT+vbnasDe11DGLtibogtdmaubqPW77HxjZ3eOgJ3jOOLQ3xlxljHnHGLNUUryk5yU1lDRRUj9JTa21Y6y1L1tr51lrs7xZNwAAAAAAAADAM9Zha1GI953W2n6S6ku6R9JOSZfIEf691xjzizHmwaJw8BBv1n2i6tCurSa8+Jyzba3VLXfdp4uuGK/5MbFHOIddqOUrV+vpF15R9/5DdM7oSxW3a/exKrtahYTUkr+/v5avWq1h54zSgoWLSvTZEbdTY668Rl9O+s65zxijt197UT5VdP5ozOhROv/cs5ztrKwsnX/JFXrj3Q+UnZ3t1jc/P19fTPxWw0derOSUFOf+vr176rYbyxcEcc2Vlys42HXeMm7nLufX/fr0Us9TupXzkXhP61Yt9cgD92jtkgVaMHuabr/pOtWvx40dPHXvnbepaRPXzXg2bNqs0869QMtWuN9cJC8vT+9//LnG/us6t78Zj/33PoWH1zlm9Va1KdP+UOc+p+qy8Tfox1+mKC3tYJl9l61YpcuvvlE33nG328+gS6eOuueOW494nKXLV2rQ8PN05vkX66PPvtTeffvL7FtQUKDpM2dr+PkX6fFnXnD73qUXX6gRZwzz8NEBAACgqvh5uwAAAAAAAAAAAFB+44e0097UTL06bY1z3x+rduuPVbsVXitA3ZpFqG5ooPx8jNKy83QgLVsb96Yq67DwkRNFZGigxg9pp2d/XaH1e1J1/isz1aZBmDo2riN/Xx/FJaZrRVySDr+e8I4RnTWkY6MqreX1fw3Qha/O1Kb9jjtUZebm69EfluqFqSvVu1WkIkODlJqZq+U7EpWUkes2tnF4sN6/9lT5+5bvIr7wWgG6sE8LfROzrcT3xg8uedexmqJ3q0j1bhWpp8f01uy1e/V97HZlZOd5u6zjWu3gAH11yzBd8NpMZeTkS5LW7UnVmc//oW7NwtWmfpgycvK1aley4tPcL+S8fGBr3Xh6x2NW66SYrW7t07s0VsM6wWX0Pv48cVFPrYxL0vI4V6jOob/DbRuEqX2j2goJ9FNaVp7W7k7R7mKBTIeM7d9KV0S1OZZln7CMMWGS+ksaKCmq6L+ZkmIkRUv6UtIya212mZMAAAAAAAAAAGo0a22mpHlFm4wxRlJzuT43fkFSd2PMBjk+Oz70GfIWW1YyCTx203XjtXvvXj374qvOfVN+/0NTfv9DEeHh6nlKN9WLrCs/Pz+lpqVp//4DWrtho7KyTsxM9nqRkbrp2vF6+MlntXrteg0963y1b9tGXTp3VIC/v7btiNOSZStKhOLc/587dMawIVVay0dvv67TzrlQ6zdukiRlZGTqnoce1ePPvqD+fXqrfr1IJaekavHS5UpMcr+hRNMmjfX1x+/L39+/XMeMiAjXpRdfqM+//qbE9266dnzFH4yX9e/TW/379NYr/3ta02fO1tfffK+D6SfGDXeqS506tfXrt1/ptHMvUHrRz2rVmnXqN/RM9ezeTe3atlF6RoaWr1ylffvj3cZefeXluvOWG71RdpXKz8/Xj79O0Y+/TpExRm1atVSb1q1Up3Zt+fv7KSk5RStXryk1rKV5s6b67cdJCg31LLfsr3/m669/5kuSGjVsoI4d2imiTrhCQmopIyNTe/fv1+q165SRUfL89ZmnD9PH70yo3IMFAABAhRD8AgAAAAAAAABADfXg+aeoW7MI3TsxVsnFAkRSMnM1b2PZd+45xN/XR7UCT5xTBf8+q4v2p2bpo782SpK2xh/U1viy75R0x4jOeuTCnlVeR2RooKbce6au+3CeFmxyXZSUnp2vuevL/nfp2jRcX946VE0jKnaTwWuGti8R/FI72F+j+7as0HzHEz9fH53VvanO6t5U+QWF3i7nuNeteYS+vnWYbvssWntSXBdrrd6VotW7Ukodc9Wgtnru0j7HqEKpsNDq+4Xb3faNq2EBKCFB/vrmjtN099exmrZil9v3tsQf1JYj/P3xMUY3nd5Bj47uKcc15ygPY4yPpA5yhbxESWoraZkcF+l/Kulma+2JcUtQAAAAAAAAAECFFIW5xBVt30qSMSZIUi85PmMeJelZScHGmBi5gmAWWWvL/qAfZXry4QfVs3s33fzve5WUnOzcn5ySojlz5x11vL+/v0Jq1arOEo+pB+/5t/bt36833/tIkrRpy1Zt2rK1zP733XWHnnvikSqvo15kpOb+MUWXXHWd5s5b4Nx/8GC6Zv01t8xxPbp31S/ffKnmzZpW6Li3XH9NieCXOnVq67Ixoys03/HEz89P559zls4/5yzl5+d7u5zjXs9Tumnyd19r/I23adfuPc79y1et1vJVq0sdc+M1V2nCS88dqxKPGWuttmzbri3bth+17wUjz9EHb76qepGRFTrWvv3xJcJ0ShMQEKD77rpdD99/twIDAyt0LAAAAFTOiXM1NwAAAAAAAAAAJ6GRPZvrtE6N9Pm8zZoUvVUb96UdsX+tAD8NbFdfZ3ZtotF9Wyoy9MS6YOPZsX0U1a6B3pyxVst3JJXap2eLunrsop4a1KFhtdURERKon+46Q5OX7tRbM9Zq1a5klXWPwA6NauumMzpqXFQb+fr4VPiYvVpGqkeLuloR53rcl/RvpVoBJ9bpID/fiv+MTiZR7RtozsPn6qXfVunnxTuUmJ5Too8xUv829XXnWZ01olvFLtasqL/X73MLpYkMDdRZ3Y9tDVUhIiRQn900RDNW79Ynf2/S3+v3qaCw7BuCBgf46vyezXXDaR3Us2XFLs47FowxbSQ9JEd4itfvcGqMqSNpgFxBLwMkpcp1N9aPJK2w1uaWOQkAAAAAAAAAAJKstdlyfL4cLek1STLGNJXrM+inJfU0xmyWKwgmWtIma63X71BgjLlGko+19hNv11KWiy4YqRFnnKb3P/lcn301Ses2bDxi/5CQWhocNVDnnX2mLhszusIBB8er1154VkNOjdKLr7+pxUuXl9qnb6+eev7px3TakEHVVkfduhGaNfUn/fDzZL30+ltatnKVyjoN1LljB91120269qpx8vX1rfAx+/XppT49e2jJ8hXOff+67BLVOoHCfSRHCAyObuigKC2bP0dPPf+SJn3/sxISE0v0Mcbo1IH99cDdd2rk2SO8UGXVu+qKS+Xr46N50Qu1eeu2Mn/vDgkNDdE5Zw7X7TdfryGnDvT4ODdc/S/VjQjXn7P+UkzsYiWnpBx1TKsWzXX52It13VXj1KZ1K4+PBQAAgKpnjoPr9AAAAAAAAAAAOKEZY+z+t684JseKT83Sku2JSkjPVnJGrqy1Cg30V6PwYLVtUFttG4bJ/wQJzuj76GTtTMqQJDWvG6LFT1/g9v3N+9O0ZleK9qZmqrDQqkHtYPVtHalW9cOOea3xqVmK3ZqgAwezlZqZq7Agf9ULC1KvVnXVIjK0yo5zyRuz9c+G/c72Xw+fq85NwqtsftRMeQWFWrQ1QTsT07U/LVshAX5qFB6sU5rXVfPIEG+Xd0LJzM3Xih1J2nbgoFIzc5WVV6DQIH9F1ApQx8Z11KVp+DEJL2p4+yRZa01FxhpjzpT0taQnrbXvVG1lHh3fR1JnOS6uP3SRfUtJS+QKeomx1u471rUBAAAAAAAAAE4OxpgAST3l+px6oKQ6KvqMWo7Pq2OttaleqK29pCmSZkn6j7U2rxJz2fzU/UfvWEn79scrdvESxR9IUGJSsqy1CgsLVZNGjdShfVt1aNdW/v7+1V7HsdC2e1/tiNspSWrZorm2rFrs9v0NmzZr5ao12r13rwoKCtW4UQMN6NtXbdu0Oua17tsfrwUxsdoff0ApqamqXTtMDerVU78+vdSqZYsqO85ZF1yi2X//42wvj/5L3bp0rrL5UTPl5eVpwcJF2hG3U3v37VdoaIiaNGqk3j1PUcsWzb1dXrU5eDBda9av186du7UvPl4ZGZkqLCxUnTq1VTciXJ07dlT3rp0rFbgkSdZabd22Q5u2btXOnbuUmnZQ2Tk5CqlVS7XDQtWkSWP17tFdDRs0qKJHdnR+dRpW+Bw2AADAyYDgFwAAAAAAAAAAqtmxDH45mRwt+OVksyMhXQOemKJDp376tamnqfeeGHfAAlA+FQl+Mcb8P3t3HWZl1fVx/HefM90BEwwxdHeXiigKCCqiiIGdKBao2KKv8diBhaJgIBYKiIpId3cONcN0d895/0APHKbOYYr4fq5rrpe1z9p7r3sYuN6He7u2IelhSY9LGmuxWJbWQGll7RsgqbdOHJzvJSlJJ5q8rJG0oyoH1wEAAAAAAAAAqCrDMEJl++/Z3SUd0Yl/y14raY/FYimphVp8dbyJu7ek0RaLJfE016mVxi/nk8oav5xvDh85qlZdeuu//36xb++eWrFwfh1XBaAu0PgFAACgYk51XQAAAAAAAAAAAACq7utVETq53/+4AS3qrhgAZxXDMNwkfSqps6S+FovlSA3tY5bUXicOxfeV1EDSRh0/FP+BpLWne0AdAAAAAAAAAICaYrFYYiX9+u+XDMNwltRRx/+t+yJJkyXVMwxjvU40gllrsVhSa6CWdMMwrpQ0RdIGwzCuslgsW6t7H6Cqpn31tU6+tP7u28bVYTUAAAAAcOai8QsAAAAAAAAAAMBZLiuvUF+vPGiNA71cdWW3xnVYEYCzhWEYYZLmSDosqb/FYsmuxrXry/b2056SYnTi9tN3Je20WCzF1bUnAAAAAAAAAAC1wWKxFEra/O/XVEkyDCNIJ/5dfJKkHoZhROvEv4uvlbSrOv5d/N81njYMY6ukvw3DeMBiscyu6rpAdcnMzNK0L7+2xvXrBeq6UVfWYUUAAAAAcOai8QsAAAAAAAAAAMBZ7rX525WWU2CNb7+gpVydzXVYEYCzgWEY/ST9KOlDSa9ZTr5y0fG1nCR10vEGL/81egmStE7HD7K/KWm9xWJJrmrdAAAAAAAAAACciSwWS4Kkef9+/fdv5+11/N/N+0l6TFKoYRgbdKIRzFqLxZJUhT1/NAxjv6RfDcPoIukZGq7jTPD8/72m1LQ0a3zfXbfL1dW17goCAAAAgDMYjV8AAAAAAAAAAADOIslZ+crOL1RJiUXRqTn6fu0h/bDuiPVzf08X3X1x67orEMBZwTCMOyW9Iuk2i8Xy+2nMD5Ztk5fukiJ1/JD6MkmvS9rD4XIAAAAAAAAAwPnKYrEUSdr279cnkmQYRqCk3jr+b+sPSfrWMIwEnWgEs0bSjn/n2rvPNsMwekr6QdI8wzBusFgsadX5LEBFkpKTlZWVreLiEkVFR2vGt9/r61k/WD8P8PfXQ/fdXYcVAgAAAMCZjcYvAAAAAAAAAAAAZ5EXf9mi2esOl/v5lGu6ycfdpRYrAnA2MQzDWdI7ki6RNNBiseyzY46LpM6ybfTir39vItXxBjLrOUQOAAAAAAAAAEDFLBZLsqQF/37JMAyzpLY68W/w4yU1Ngxjk040gllrsVjiK1k3yTCMyyS9JWmdYRhXWiyWvTX3JMAJjz/zomZ+N7vcz996dYp8fX1qsSIAAAAAOLvQ+AUAAAAAAAAAAOAccd/gNrqud9O6LgPAGcowjPqSfpSUJam3xWJJLyevgU40eOkrqYukQzp+uPxvSVMk7bdYLCW1UDYAAAAAAAAAAOcsi8VSLGnnv1+fS5JhGH6Seun4v9HfJ+krwzBSdaIRzBpJ2ywWS+EpaxVKmmAYxu2SlhuGcbvFYplfW88ClOWRB+7TzWOvq+syAAAAAOCMRuMXAAAAAAAAAACAs5TZZCjA01XdwgN12wUtNahdaF2XBOAMZRhGF0m/SvpW0nP/HiSXYRiukrrKttGLh04cHn9e0gaLxZJR+1UDAAAAAAAAAHD+sVgsaZIW/vslwzBMklrrxL/j3yWpmWEYW3Ti3/PXWiyWmH/nTzcMY4+knwzDmCrpVYvFYqn1B8F5yWw2q15ggHr16KZ777hNl10yqK5LAgAAAIAznsH/bgcAAAAAAAAAoGYZhmGJnzq2rssAAJwngsfPksViMf6LDcMYI+lDSQ9IWi3bJi+dJO3Xv4fC//2/ERwABwAAAAAAAADgzGUYho+knjrxb/59JGXrpEYwkuIlfS/pqKTbLBZL9ilrWIrS42uzbADAecrJN9jmHTYAAABsOdV1AQAAAAAAAAAAAACA6vfvDaBfShohaZOktyU56/iB7zWSJkvaaLFYsuqsSAAAAAAAAAAA4DCLxZIh6Z9/v2QYhiGphU40grlFUitJOyS1l7TLMIwrLRbLtrqpGAAAAAAAlIfGLwAAAAAAAAAAAABwbuoj6QZJeZLMkt6Q9IPFYomp06oAAAAAAAAAAEC1slgsFkkH/v2aaRiGh6SLJY2RNFBSI0kvSLq6rmoEAAAAAABlo/ELAAAAAAAAAAAAAJyDLBbLasMwXCV1kHTRv1/PGoaRJGnpf18WiyW2jkoEAAAAAAAAAADVwDAMd0l9JQ3S8fcBXSVtk7RE0gxJqy0WS06dFQgAAAAAAMpF4xcAAAAAAAAAAAAAOEdZLJYSSdv//XrfMAyTpI46fvB7jKSphmEk6HgTmCWSllkslrg6KhcAAAAAAAAAANjh30YvfXS8ycsgSd10/F3AUklTdLzRS3Zd1QcAAAAAAOxH4xcAAAAAAAAAAAAAOE/82whm279f7xqGYZbUSccPht8g6RPDMOJ0vAnMUh1vBBNfN9UCAAAAAAAAAABJMgzDTScavVwkqYekHTr+b/n/J2mVxWLJqqPyAAAAAABAFdD4BQAAAAAAAAAAoAzB42dZf92vZZDmPDy4Dqs57vs1h/TQN+us8Xs39db1fZvVYUVnj4j4DO2NSVdsWo4KikoU4ueu8Hpe6hYeKMMw6qSmuLQc7YtN19HkbKXnFEiSfD1c1MDPQ93CAxXg5VrlPUpKLDqalKWjyVmKTs1Rek6B8gqL5eHiJB93Z7UM8VH7hv7ycKm+14YR8RnaFpmi5Kx85RUWK8jbTQ38PdSzWT25V+M+qB4Wi6VY0pZ/v975txFMZx2/HfRmSZ8ZhhEtabLFYplbd5UCAAAAAAAAAHD+MQzDV9LPOt70ZaeON3p5TccbvWTWYWmoA06+wdZfXzCgnxb/PqcOqzluxrff6477H7LGX3z0nm658fo6rOjsse9AhHbt3qvo2Fjl5xcorEGImjUNV6/u3ersHXZt23cgQpu3blNiUrJyc/MUEhykhmEN1K93T7m7u1fbPgmJidqweauOHYtRWnq6TCaT/Hx9FN6kiXp26yI/P99q2wsAAAA4HZysBAAAAAAAAAAAwDnrh3WHNW3JPm2PSi3z8zB/D43t20wThrSTq7O5RmvJKSjSPztjtGhXjFbtT1BUSnaF+V2aBOiOC1vpmp5NZDaZ7N5nd3Saflh3WBsOJWlXdKpyC4orzHcyGRrcvoFuv7ClLmobavc+J8stKNKMFRH6fOn+cp/Ly81Jl3dsqElXdFR4Pa/T2gc1799GMJv//Xrr30YwXSUl1GlhAAAAAAAAAACcn7IlvShpm8ViyajrYgBU3dezftAHH0/T5m3by/y8UcMw3XrTWD356AS5ulb9spDqMH3mt7r7wUdLjRelxzu8Vm5urj75YoY+/PRzHY2MKjPH29tLI4ddrucnT1KzpuEO7yFJJSUl+nrWD/r48y+1cfPWcvMMw9CgCwbowfvu0oihl53WXgAAAEBV0fgFAAAAAAAAAAAA55z0nAJN+Hqt/tweXWFedGqO3lywU/O3Rumz2/urdWjN3OS1YGuUxs9Yq5yCIrvnbD2aogdnrtX0ZQc09ZY+ah7sY9e8Rbti9PE/e+3ep6jEor92ROuvHdEa3qWh3r2pt3zcXeyevzcmXeM+Xa6jSVkV5mXlFemnDUe0YNsxTRndVTf3b2H3Hqg7/zaC2VjXdQAAAAAAAAAAcD6yWCxFklbUdR0Aqi4tLV233z9Bc3//s8K8qGPReum1NzVn7nx99+VnatemdS1VWLbYuHg9/syL1bLWrj17dfX143ToyNEK8zIzs/Tt7J/06/wFeuuVKbrz1psd2ifqWLTG3na31q6v/DWnxWLR4mUrtHjZCl09Yri+/OQDeXl5OrQfAAAAUFU0fgEAAAAAAAAAAMA5pbC4RLdNW6FV+xNsxoN83NShob88XJx0KDFTu6PTrJ/tjUnXmA+X6I9JQxTq51HtNcWm5ZbZ9MXLzUntGvipnrebnJ1Mik3N0bbIFOUXlVhzthxN1oi3F+nXRwarVYjjjWlMhqGwAA+F1/OSn4eLXJxMyswr0qGEDB1MyJTFciL3963HdCwlRz9NGGRX85ftkSm6+r1/lJVn+2whvu7q2Mhfnq5OikvL1aYjySosPv5MOQVFmvjdBkmi+QsAAAAAAAAAAACAc15hYaFG33Sblq5YZTMeEhykzh07yNPDQxGHDmn7zt3Wz3bu3quhV4/R6n/+UFiD0Nou2erBx55UWnp6ldfZvHW7Bl9xtTIzbS8UaRAaoq6dO8rL01PRsXFat2GTCgsLJUnZ2Tm696GJkmR385e4+ARdcsUoHTx8xGbc3d1d3bp0UsMGoSoqKtbRqCht3b5TRUUn3nXPmfe7klNT9ccv38vV1bUKTwsAAAA4hsYvAAAAAAAAAAAAOKc89/Nmm6Yvrk4mvTy6u8b2ayZns8k6vi0yRQ/OXKt9sccPqcWm5erWT1foj0lDZDIZNVZfPW9XXderqUZ0a6zOjf1lNplsPs/MLdSni/fqnT93qajkeFeW5Kx83fTxci1/ZpjcnM0Vrm9Iahfmp8s6hqlvyyD1CA+Up5tzmbnHUrL10aK9+nL5AZX82wFmW2SKpszZqjdv6FXhPqnZ+bp92kqbpi/Bvu56bUwPDe0UJsM48T1MyynQa/O268vlB6xjT3y/US2CfNS3ZVCF+wAAAAAAAAAAAADA2WziU8/ZNH1xdXXVO6+9rNtuHitn5xPvcjdt2abb73tQu/bskyRFx8Tqmhtu1erFf8h0ynvl2vDzr/P06/wFkiRvb69STVvslZKSqmtvvt1mfmhIsD586zWNHD7U5t1yamqannv5NX38+ZfWsfGPPqFWLVvogv59K93r4ceftmn6Yjab9eRjD+mxB++Xj4+3TW5sXLyee+lVffnNLOvY8pWr9eb7U/X0pEdP51EBAACA02JYTr7CDwAAAAAAAAAAVDvDMCzxU8fWdRnAeSEiPkMXvLxAxf82TDEM6dv7LtTg9g3KzE/PKdDQNxbqYEKmdez9m3trTJ9m1VrXF0v369Ml+/TY0PYa1TPcpgFNeRbvitG4T1eosLjEOvbUyE566LL2Fc4rLC6xa/2Tfbv6oB79dr01Ngxpy8tXKtTPo9w5U+Zs0dRFe61xoJerFky8VOH1vcud8/YfO/X6/B3WuFMjfy184jKbg3youuDxs2SxWPimAgAAAAAAAACAchmGYSlKj6/rMoBz3r4DEerU+wIVFxdLkgzD0Nwfv9XQSweXmZ+Wlq5+g4dqf8RB69j0j9/XuBvG1Eq9/0lNTVPH3gMVF3/80pV3//d/evjxp21y7P075Ilnp+it96da4/r1ArXy7wVq3iy83Dkv/+9tvfB/r1vjbp07ad2yhRW+Wz50+IhadeltM/bxu2/ortvGVVjfpKdf0DsffmyNvb29FH9oj1xcXCqcB/s5+QbzDhsAAKACtd/mEQAAAAAAAAAAAKghb/y+w9r0RZJu6Nu83KYvkuTr4aJ3brQ9+PXG7ztVXFJSzozTM6xLQ616brjG9Glmd1OWi9s30D0Xt7YZ+3n9kUrnOdr0RZJu7NdcfVvUt8YWi/Tn9uhy87PyCvXVigibsZev7VZh0xdJeviy9uoWHmiNt0el6rfNkQ7XCwAAAAAAAAAAAABngymvvmFt+iJJt998Q7lNXyTJz89Xn334js3Yi6esURsmPv28telLz+5ddf9dt5/WOpmZWfp0+lc2Y++8/nKFTV8k6amJD6tXj27WePO27frxl98qnPP7X3/bxF06dqi06YskTXnmCQXVr2dT87KVayqdBwAAAFQXGr8AAAAAAAAAAADgnJCdV2jTrMQwpAcubVvpvN4t6qtnsxOHuKJSsrU2IrFaawv18zithiy3DGxhE++Ly1BiZl51lWXj4lMa5BxJzCw3d+X+eGXnF1njBn4eurJb40r3MJmMUs1sZq897GClAAAAAAAAAAAAAHDmy8rK1m+//2mNDcPQxIcfqHTegL691bd3T2t8NDJKK1avrZEay/L34mWa8e33kiQnJyd98t5bMplO7z9FXbpipbKysq1xw7AGuvbqKyudZzKZ9PD999iMzfhudoVzDh+1vXRk+NAhdtXo7u6uSwZdaDMWcfCQXXMBAACA6uBU1wUAAAAAAAAAAABURW5BkdYcSNCxlByl5Raonperwvw91LtFkNyczXVdniQpO79I6yISdCw1R6nZ+fLzcFHT+t7q3by+XM+QGs8FS/bEKa/wxC1nPZvWU7Mgb7vmXte7qTYcSrLGC7YdU/9WwdVeo6MaB3rJ191Z6bmF1rH4tFzV93ar9r38PFxs4pMbu5zq1MY4F7QJltnOg34XtQ2VYUgWy/F4xb54ZeQWyMfdpeKJAAAAAAAAAAAAwFkgNzdXy1atUWTkMaWmpSmofj01DAvTwH695eZW/e/5Tkd2drZWrFmnqKhjSk5Jlb+fn1o0b6oBfXvL1dW1rss7Zyz8Z4ny8k5c7NG3d0+1bN7Mrrnjxl6nNes2WOPf5i/QRQP7V3uNp8rOztb9D0+0xg+Pv1edO7Y/7fWWr7JtWDP4ogtkNtt3TuLSiy+SYRiy/PtyefGyFUpPz5Cvr0+Z+TnZOTZxwwahdtfZMMz2opS09HS75wIAAABVReMXAAAAAAAAAABwVkrNztcrc7frp/VHlFNQukGFr7uzRvdqqskjOsnb3Vnfrzmkh75ZZ/38vZt66/q+5R+oCh4/y/rrfi2DNOfhweXmTpi5VrPXHbbGG6aMUONAL6Vk5euVuds0Z9NRZeWVrtHdxaw7L2qlRy5rL08350qf2dFnON8s2RNrE/dtGWT33P6n5C7ZHVtOZu0zmwybuKC4pEb2OZaSbRMH+7qXmxubZntgrnWor937+Hm4KNjHXXHpuZKkwuISLd8bryu6NnKgWgAAAAAAAAAAAODMkpKSqmemvKJvf/hJ2ac0oJAkP19f3XT9aE15ZrJ8fLw149vvdcf9D1k//+Kj93TLjdeXu76T74mLKy4Y0E+Lf59Tbu7t903QzO9mW+OI7RsU3qSxklNS9MyLr+j7n+coMzOr1DwPD3c9cM+demriI/Ly8qz0mR19hvPNwn+W2MQX9O9r99wLT2ny8teiJeVkVq9nX3pVh49GSpKahTfR85MnVjKjYjGxtu/e27Vpbfdcf38/hYYEKyY2TpJUWFiof5Yu16grrygzPzjY9r1/Xn6+3Xudmhvg72/3XAAAAKCq7Lt2DwAAAAAAAAAA4Ayy9Wiy+k/5XTNXRpTZ9EWS0nML9cWy/Rryv7+0P672b2LacChJF7/6h75edbDMpi+SlFtQrA8W7tGo9xYrJcv+A0co294Y29/nHk3r2T23ebCPAjxdrPGRpCzlFxZXW22nKyO3QCnZBTZjwb7VfwtgQVGx5m6OtBnrV0HjnLQc25p83F3KySybr7tto6M9MWkOzQcAAAAAAAAAAADOJBs3b1X7nv312Zczy2z6Iklp6en68NMv1PuiIdqzb38tVyitWb9B3fpfrGlffV1m0xdJysnJ1f/e+UCXXDFKySkptVzhuWfnnr02cZ9ePeye26pFcwUGBFjjg4ePKN+BRianY+2Gjfrw0y+s8Ydv/0/u7uVfGGKPlNQ0m9jP18eh+X6+tpeQ7Ni9p9zc/n1628Rbtu2we5/NW7fbxN26dLJ7LgAAAFBVNH4BAAAAAAAAAABnlV3HUnXtB0uUfEqjlCAfNw1uF6qrujdW/1ZBcnc2S5IOJWRq3CfLlZVfdvOVmnAwPlM3frRUsWm5kqR63q4a3C5Uo3o00eB2oaWaXmyNTNGj362vtfrOVQdOafATXt/LofmN653ILy6x6GBCZrXUVRW/bz1mEwf7uquBn0e17lFQVKzHvluvw4knDnd2bOSv/q2Cy53jbLZ9zVhQ5FiTnPyiEpt4X2ztN2cCAAAAAAAAAAAAqsO2Hbt02VXXKjEp2WY8JDhIl186WGOuuUoXDexvbaBx4OAhXX39OGVmld18pSbsO3BQI0bfqOiYWElSUP16uvzSwRp77ShdfungUs01Nm7ZqrsffLTW6jtX7d13wCZu3jTcoflNwxtbf11cXKz9EQero6wyQrVKZAABAABJREFUFRQU6J4HH1VJyfF3uTdcd42GDL6oyuu6uNiej8gvKCgns2ynNrvZvWdfubmXDLpALZs3s8Y//zZPcfEJle6xeet2rVqzzhq3adVSPbp1cahOAAAAoCqc6roAAAAAAAAAAAAAexUWl2j8jDXKyC20joX4uuuV67praKeGMpkM63hOQZE+W7xPb/2xU4cTs/TWAvtvcqqq8TPWKD23UM2CvDXlmq66pH0DGcaJ2gqKivXBwj363+8navpj2zGt3B+vARU026gNeYXFSsjIrfF9fN1d5OvhUm3rpWTlK/2knwtJCvP3dGiNMH8PbT164ta6w4mZahfmVx3lnRaLxaLpy2xv+hvaKczmZ+l0183KK1JkcpZW7o/XVysidOikJje+7s76YFyfCtfw97T9vYvPyLN7/5ISixIzbfPPhCY7AAAAAAAAAAAAgKMKCwt16z3jlZ6eYR1rEBqi9/73iq68YqhMphMXKuTk5Oi9jz7TS6+/pYhDh/XSa2/VWp233D1eaenpatm8md58dYqGDbnE9h12QYFef+cDvfjK/6xjv83/Q0uWr9SgCwbUWp1lycvLs6t5R1X5+frKz8+38kQ7JaekKC3d9gKMxg3DHFqjUViYNm7eao0jDh5Wx/btqqO8Ul596z3t+repSoC/v956dUq1rBvg728Tx8bF2z23pKRE8YmJNmMHDpbf/MZkMmna1Hc1ZORoFRQUKDs7R6Nvuk2/fj9T9QIDy5wTcfCwxoy7QxaLRZJkGIbefu3lKr+XBwAAABxB4xcAAAAAAAAAAHDW+HL5Ae2JOXEwKtjXXb89eonC63mVyvVwcdLDl7dX61Bf3T5tpVKyHbs1qiqSs/LVoaGffppwsfw9XUt97uJk1mPDOig7v1BTF+21jn+76mCdN37ZdDhJo95bXOP7TBzWQZOGd6y29TJybX9/3V3M8nR17FVYPS+3U9YsLCezdny5/IC2R6VaYyeTobsGtXZ4nZ1RqRr82p925bYO8dHHt/dT2wZ+Fea1CPaxiTcfSbK7nn1x6crOL7IZy6zj7zUAAAAAAAAAAABwOj7+/Evt2LXHGoeGBGvpH7+pWdPwUrkeHh6aPPFhtW/bWqNvul3JKSmlcmpKUnKyunTsoIVzf1JAgH+pz11cXPTsE48pKytbb70/1To+fea3dd74Ze2GTbrkilE1vs+zT07U85MnVdt6aWkZNrGHh7s8PR27vCSofj2bOD0jo5zMqtm1Z69ef/t9a/z6S8+pfr16FcywX+uWLWzi9Rs32z139959ysrKthlLz6j4UpEBfXvrp2+/1C13jVdqWprWrt+ojr0G6q7bxmnQBQMU1iBUxcXFOhIZpb/+/kdffjNL2dk5kiSz2az3/veKhgy+yO4aAQAAgOpgqjwFAAAAAAAAAADgzDBjxQGb+LUxPcps+nKyoZ0b6taBLSrMqW7OZpOm3TGgzKYvJ3vosvZydTrxumbVgZq/pexcdWojEXdns8NruLnYzjl1zdq0KzpVU+ZstRm746JWpRquVJdu4YH6+La+WvL0ULUPK33Q81R9WwTZxKv3Jyg2LceuvX5af6TUWFY+jV8AAAAAAAAAAABw9vn0ixk28YdvvVZm05eTjRw+VPfecWvNFVUGZ2dnzZoxrcymLyeb/NhDcnU98Z576YpVNV3aOSsr27Zhibubu8NruLnbXl5y6prVoaSkRHc98IgKCo5ftnLhwH667eYbqm39gf372sTLVq5WdEysXXO/+f6nUmOZmVmVzhs25BLt3LBCEx96QA3DGigxKVmvvPGOLh1xjdp176eOvQZqxOgb9OGnX1ibvvTp1UOLF/yqe++81a7aAAAAgOpE4xcAAAAAAAAAAHBW2BGVooj4Ezc3tQrx0bDODe2a++CQdjIZRk2VVsoVXRupWZB3pXm+Hi7q2ay+NY5Pz1VCRm5NlnbOyimwbdLiejqNX5xPbfxSN81IkjLzdOunK5RbWGwdaxXio8kjOtXYnluOJuuLpQf0+9ZjduV3bxqoxoEnbqMrKrHohV+2VDrvSGKmvli2v9R4XTbZAQAAAAAAAAAAAE7Hlm07tO9AhDVu27qVrrximF1zH3/kQZlMtfef9l1z5RVq2bxZpXl+fr7q17unNY6Ni1d8AheYnI7sHNuLM9zcKr44pizubqc0fsmq/sYv73/8mdZv3CxJcnV11cfvvlmt6/fp2V1NmzS2xkVFRXr8mRcqnXfw0BF9NO2LUuP2Nr8pLi6RYUiuLi6V5o4cfrne+98r6t+nl11rAwAAANXNqa4LAAAAAAAAAAAAsMfGw8k28RVdG9k9t4G/h3o0DdT6Q0nVXVaZLmnfwO7cViE+Wrk/3honZ+UryMfxm76qS/9WwYqfOrbO9q8uhhxv9GOc0hzIYqmuauyXW1CkcZ8uV2TyicNqXm5O+vzOAXJ3Ob1Xe61CfbRhyghrXFxsUXpugSLiM7R8b7zmbo5UbmGxNh5O0sYvkjR73WF9dls/ebo5l7um2WTS+Eva6onZG61jv26KVONAL00e0UkmU+nv/7GUbN3w0TLlFhSX+qz22jIBAAAAAAAAAAAA1WPt+o028agrr7B7bsOwBurTq4dWr11f3WWVadhll9id27Z1Ky1ZvtIaJyYlKzgoqCbKsstFA/urKD2+8sQz3Knvo09njqWaX2IfPnJUz//f69Z48sSH1apF82rdw2w267EJ4/XAY09Yx2b//KvCmzTWS89OLrMBUmTUMY249gbl5JS+OMee7+PH077U48++qNxc+y7emfv7n5r7+5+67JKL9en7b6lhmP1nPgAAAIDqUHttQQEAAAAAAAAAAKpgd3SaTdypUYBD8zs1diy/KlqF+Nid6+1u21wjM7ewuss5L3ic0hQlr7DI4TXyCmzneFXQ+KQmFBaX6M7PV2nTSU2O3JzNmnHPBWod6nva67o4mdU40Mv61TTIW12aBGp0r6Z6f1wfrXnhCg1sHWzNX7QzRjd+vEzFJSUVrjtuQAtd0CbYZuz9hbt1+RsL9fWqCO2IStHB+Ayt3B+vKXO26IKXF+hgQqYkKczfw2aej3vlt6wBAAAAAAAAAAAAZ5Idu3bbxN27dHJovqP5VdGmVSu7c318vG3i9IzM6i7nvODpYftONDc3z+E1cvNs53h7e1WpplPd+9BEZWfnSDre8Ofxhx+o1vX/c/ft4zT4ogtsxl5/+331HXS5Pv/qa23ZtkP7Iw5qyfKVeuLZKerU5wLtjzgoSWrUMMxmnp9vxecxXnz1DT048Umbpi99e/fUzGlTFbF9g7ITIpUec0i7Nq7SR++8oXZtWlvz/lq0WL0uvFS79+6r6iMDAAAADjm9awEBAAAAAAAAAABqWWp2vk3cMMCjnMyyNfR3LL8qfDzsb2LhbLbt019YXHGzDZTN09X2tVduYbHDa+SdMufUNWtSSYlF42es0aJdMdYxZ7NJn9/ZXwNaBVcws+pC/Tz07X0X6toPlmjdwURJ0pqIRH22eJ/uu6RtufNMJkOf3NZfN360TFuOnmhWsy0yRdu+Syl3XoeGfrr/kra6/6s11jE/B/7MAAAAAAAAAAAAAGeC5JRUm7hRw4YOzXc0vyoqa5ZxMmdn2wsyCgu5vOR0eHl62sS5ebnlZJYv75RmMaeuWRVffv2d/lm6XJJkGIY+fu9NubjUzHtbk8mkb6d/ohHX3qgNm7ZYxzdt3aZND20rd16Xjh302EP36+Y777eO+fv5lZv/9+Jlevn1t2zGXnnhGT3+yIM2Y66urmrdsoVat2yh224eq4cff1qfTp8hSUpITNKosbdo08p/5FmN328AAACgIqbKUwAAAAAAAAAAAOpeem6BTezl6lxOZtm83B3LrwqTUWtb4V/e7rYH0HILipVTUOTQGkmZts2FfGrpZ8ZisejR79brt02R1jGzydBHt/bVpR3CKphZfVydzXptTA+bsY8X71NJiaXCeYFerprz8MW6/cKWpZoYlWVM76aa8/BgWSy269b3cXO8aAAAAAAAAAAAAKAOpaWn28TeXl4Ozffxdiy/Kkwm/jPC2ubr620T5+TkKicnx6E1EhKTbNf0sb+BT0Xi4hP0+DMvWuM7b7lJA/r2rpa1y1MvMFCLf5+j8XffXqq5UFnG3TBG//w+p9Q76+Dg+uXOee7lV23eRd9+8w2lmr6cytnZWR++/boGXTDAOhZx6LA+/vyrSmsEAAAAqkvtXVMIAAAAAAAAAABQBS5OZpu4oLjEofmFRY7ln6/yCouVkOH4TWOO8nV3ka9H9d0WFujlKl93Z6Xnnrht7lhKtlqF+Nq9xrHUbJs4vH7tHLR86odNmrXmkDU2DOndm3prZLfGtbL/f9qF+al1iI/2xWVIkuLTc7UnNk3tw/wrnOfu4qRXr+uh+wa30c8bjmr53jgdTsxUanaBXJxMauDvoX4tgzSmd1N1aRIoSYpNs/0Z69w4oGYeCgAAAAAAAAAAAKghrq627zsLCgvKySxbQWFh5UlQXl6e4uITanwfP19f+fnZ/365MvUCA+Xn62vTIOho1DG1bd3K7jUijx2ziZs3C6+W2t7/+DOlpqVJknx8vHXPHbfqyNHIiieV4dQ5QfXrycPDo9x8d3d3vffGq3rkgfv03Q8/659lyxVx8LCSU1Ll6uqiRmENdOGAfrp57Bj16NZFkhQdE2uzRrfOnctcO+pYtDZs2mIz9vTjj9r1HIZh6OnHH9WS5SutY9/98JMmPjTervkAAABAVdH4BQAAAAAAAAAAnBX83G0PzaXnOHZoLs3B/PPVpsNJGvXe4hrfZ+KwDpo0vGO1rtkyxFcbD5+48exIYpZDjV8ik7KsvzabDLUIqp7b0ioyZc4WTV9+wGbsf2N66rreTWt877I0Dz7R+EWSjiZmVdr45T+NA730yOXt9cjl7SvN3RWdZhN3/bchDAAAAAAAAAAAAHC28Pfzs4lT09LLTixHSmpa9RVzDlu7YZMuuWJUje/z7JMT9fzkSdW6ZpvWLbV2/UZrfPDwEYcavxw+cqKxitlsVuuWLaqlrry8POuvMzIy1WPg4NNap0Wnnjbxz99+qSuvGFbpvPAmjfXUpEf01KRHKs3dvnOXTdyre9cy87adktcsvImaNG5U6fr/GdC3t1xcXFRQcPxsyY5de5SXlyc3Nze71wAAAABOl6muCwAAAAAAAAAAALBHWIDtrVB7Yx07NOdoPs4+rUNtm7xsOpJs99yD8RlKyT7RHCi8npdcnc3VVltZ/jd/h6Yu2msz9tLobho3sHoO650OJ7Pt68P8opIa2WfTSQ16zCZDfVrUr5F9AAAAAAAAAAAAgJrSqGGYTbx7z95yMsvmaD7OPu3btLaJ123YZPfc/REHlZySYo2bNw2Xq6trtdV2tjj5e2Y2mzWgX58y8zIyMmzi4OAgh/ZxcnJSYMCJS1EsFgvNmQAAAFBraPwCAAAAAAAAAADOCl2bBNrEq/bH2z23uKREayMSq7sknGEGtQ2xiVc78DOy6kCC7VrtQqulpvJ8sHC33vpjp83YM1d21t2DWpczo3bEpeXYxPW8q//g4IZDSYpMzrbGg9qFKtjXvdr3AQAAAAAAAAAAAGpSr+5dbeKlK1bZPbe4uFgrVq+t7pJwhhkyeJBNvGzlarvnLjvl5+mySwaVk3nuWrN+gw4fjbTGl10ySKEhwWXm+vj42MQ5OTll5lUk+5Q5Xp6eDq8BAAAAnA6nui4AAAAAAAAAAADAHn1a1JeLk0kFRSWSpL+2RyslK18BXpU3pli0K1bx6bk1XeI5oX+rYMVPHVvXZZyWi9uFys3ZrLzCYknShsNJOpSQqWZB3pXO/WHdYZt4aOeGNVKjJH2+dL9e/m2bzdjEYR304JB2NbanPTJyC7TlaIrNmD3fO0d9utj25sKb+zev9j0AAAAAAAAAAACAmjagbx+5uLiooKBAkjR3wV9KTklRYEBApXMXLFyk2Dj7L7I4n100sL+K0s/O79Vll1wsNzc35eXlSZLWrNugAwcPqWXzZpXOnTnrB5t45PCh1VbX26+9rLdfe9nheU6+tk1Xavr35d0PP7WJ77r15nJzG4TYXhSz78BB5ebmyt3dvktIDh46ooyMTGvs7u4uH5/qf18OAAAAlMVU1wUAAAAAAAAAAADYw9/TVcO7NLLGuYXFenHOlkrn5RQU6cVfKs/D2c/TzVmXdwqzxhaL9OHfeyqdt/5gojYcSrLGjQI81bdF/RqpcdaaQ3rmp002Yw9c2laThneskf0c8f7C3SosLrHG7cP8FOZfvTeYLdwRrXlboqxxj6b1NKRDWAUzAAAAAAAAAAAAgDNTQIC/Ro0cbo1zc3P1+DMvVjovJydHT9iRh7Ofl5enrhx+uTW2WCx6890PK523au16rVm3wRo3adxIF/TvWyM1nqnm/7lQP/82zxr36dVDwy8fUm5+547t5efra43z8vL03Q8/273fFzO/sYn79+nlQLUAAABA1dD4BQAAAAAAAAAAnDUevLStnEyGNf5+7WG9Om+7SkosZean5xTolk+X62BCZpmf49wzaXhHmU/6GfluzUEt3hVTbn56ToEe+XbdKWt0kNlU8Wu079ccUvD4WdavHs/OrbS2Xzcd1aPfrpflpB/Xuwa10rNXdal0rr3WRiRoye5Yh+d9v+aQpv6912bstgtbVjqv6KRGMZVZvjdOd09fZY1dnEx6+8ZeMp30+wUAAAAAAAAAAACcTSY9/KCcnJys8Yxvv9ezL72qkpKy36OlpaXr6rG3aH/EwdoqEXXsucmTZDabrfH0r7/Tn4sWl5uflpauux94xGbs+VPWKMuMb7+Xk2+w9at5xx5VK7yaFRUV2Z37z9LluuG2u62xi4uLPvvgbZkqeI9vNpt11YihNmOTn39Z+w5EVLrf0hWr9O7UT23Grh4xvJxsAAAAoPrR+AUAAAAAAAAAAJw12jf014ND2tmMvfvnLg3531+aseKAth5N1sH4DK2NSNBbC3ZqwEu/a/neeBmGNLJrozqqGrWpRbCPbhnYwhpbLNKtn63QzJURpZqUbI9M0ch3Fiki/kRjoM6NA3Rtr6bVXtc/u2L0wIy1Kjmp68uQjmG6e1BrRSZnOfSVnVdY7j5HErN0/dSluuz1v/Tp4r06mpRVbq7FYtG6iETdPm2FHvpmnU1tPZrW0419m1f6XNd+sESTZm3Q8r1xKiynCczB+AxNmrVBYz5cqtyCYuv4c1d1UetQ3zLnAAAAAAAAAAAAAGeDzh3b6/FHHrQZe/XNd9X7wiH69IsZ2rh5q/ZHHNSK1Wv10utvqUOvAfpn6XIZhqHRV42so6pRm1q3bKF777jFGlssFl1zw62a9uXMUs1QNm/drouGjrRpVtK9S2fddP21tVZvTbnsqmt1/8OT9M/S5SosLPud9/6Ig7r/4UkaevUY5eTkWsdff+k5tWvTutI9nnn8Mbm6ulrjlNRU9R88TJ9/9bXy8/NL5WdkZOq1t97T8GvGqqCgwDrevGm4brt5rCOPBwAAAFSJU+UpAAAAAAAAAAAAZ45JwzsoKjlbP204Yh3bEZWqx7/fWO6cCUPaqVl9b83dEmUdM4yarBJ1aco13bQvNl2r9idIkvKLSjRp1ga9uWCnOjb0l7uLWYcSMrUrOs1mXqifu2bcM1AmU/X/cPy2KbJUY5SFO6K1cEe0w2u9d1NvXd+3WYU5WyNTtDUyRc/9vEX+ni5qHeIrP08Xebk6K7ewSMmZ+dodk6aM3NIH6tqH+enrey+w6/uQnV+kmSsjNHNlhNyczWoT6qsG/h5yczYrNTtfR5KydDixdPOZScM66K5BlR/MAwAAAAAAAAAAAM50z0+epKORUfp29k/WsS3bd2j8o4+XO+eJRyeoZfNm+unXudYxg5fY56w3X5miXXv2aemKVZKk/Px83ffwJE157U116dRRHu7uijh0SNt27LKZF9YgVL/MmiGTyVQXZVerrMxsffblTH325Uy5ubmpQ9s2ahjWQO7ubkpOSdWhw0cUcehwqXnPTZ6kB++9y649wps01hcfvaub77xfln8vPklLT9e9D03UxKefV/eunRUSFKSSkhJFRcdoy7YdpRrCeHt7adZX0+Ti4lL1hwYAAADsROMXAAAAAAAAAABwVjGbTPpgXB81C/LW+wt3K6+wuNxcVyeTXhrdTbcMbKmvlh+w+czLzbmmS0UdcTab9OVdA/XgzLX666TGKvHpuYpPzy1zTutQX027o79C/Txqq8xak5pdoLUHEyvNMwxpXP8WeuaqzvJxd/wQW15hsbXhTHn8PFz02pgeurpHE4fXBwAAAAAAAAAAAM5EZrNZX37ygVo0b6bX335feXl55ea6urrq7Vdf0j133KJPPv/K5jNvL68arhR1xdnZWT9986Vuu+9BzVvwl3U8Ni5esXHxZc5p37a1Zn01TWENQmurzFqTl5enjVu2auOWreXm+Pv56cO3XtOY0Vc7tPb1o0fJ2clZ9z08SSmpqdbxrKxsLVuxusK5LZs308xpH6lbl04O7QkAAABUFY1fAAAAAAAAAADAWcdkMvTYsA66tne4flh7WIt2xSoqJUsZuYWq5+WmsAAPDekYput6hSvk30Ye6bkFNmt40/jlnObr4aKZ916g2WsP6bMl+7TzWFqZeWH+Hrq+TzNNuKyd3JzNtVtkDbisU5jevKGnluyO1fqDSUrMLP9Q6X+CfNw0sltj3divudqF+Tm03039msvZbNLWo8kqKrGUmxfi666xfZvpnotby9/T1aE9AAAAAAAAAAAAgDOdyWTSs088ppuvv1YzZ/2gPxYu0tHIKKWlZyiofj01ahimKy4fopvHXqcGoSGSpLT0dJs1fHy866J01BI/P1/NmTVTM7+brfc/+kxbd+wsM69RwzDdcuP1evLRCXJzc6vlKmvOHbfcJGcXZ23cvFVFRUXl5jUIDdGtN43Vw/ffo4AA/9Pa65qrRmhAv976aNqX+uqbWYqOia0wv0O7Nrrjlpt05y03yd3d/bT2BAAAAKrCsFjKP4AJAAAAAAAAAACqzjAMS/zUsXVdxnnvgRlr9OP6I9Z46dND1baBX53Vg9p1IC5De2LSFJuWo6Jii4J93RRe31vdwwNlGEZdl1djjqVk62BCpo6lZCs9p0B5hcVyczbLy81ZQT5u6tDQXw0DPKu8T05BkXZGpepIUpaSMvOUV1gsVyezgn3d1b6hn9qE+p7T3+czTfD4WbJYLHzDAQAAAAAAAABAuQzDsBSlx9d1Gee1W+95QN98/6M13rpmqTq0a1uHFaE27d1/QDt37VF0bKwKC4sUGhKs5s3C1btH93P63WpOTo62bN+pQ4ePKCExSbl5eXJzdVWD0GB16tBe7du2qfbnP3T4iLZs26H4xESlp2fIbDbLz9dXYWGh6tG1s4KDgqp1P5Tm5BvMO2wAAIAK0PgFAAAAAAAAAIAaRuOXumexWNTr+XmKTM6WJLk7mxXx1mg5mU11XBkAVD8avwAAAAAAAAAAgMrQ+KVuWSwWtercS4ePRkqS3N3dlXosQk5OTnVcGQBUPxq/AAAAVIzTzAAAAAAAAAAA4Jy3bG+ctemLJHVqHEDTFwAAAAAAAAAAAABAnfh78TJr0xdJ6talE01fAAAAAOA8xYlmAAAAAAAAAABwTsspKNLTP26yGRvdK7xuigEAAAAAAAAAAAAAnNdycnL0yBNP24zdNGZ0HVUDAAAAAKhrNH4BAAAAAAAAAABnnRumLtWWo8mV5sWk5mj0+4sVEZ9pHQvwdNE1PZrUZHkAAAAAAAAAAAAAgPPIFaNv0IZNWyrNOxYdo0tHjta+AxHWscCAAI299pqaLA8AAAAAcAZzqusCAAAAAAAAAAAAHPXP7lj9sztW7cL8NLRTQ3VpEqAwfw95uDgpI69QhxIytXRPrOZsPKr8ohKbuW/e0Euebs51VDkAAAAAAAAAAAAA4Fzz59//6M+//1GnDu00cvhQ9ejWRY3CwuTp4aH0jAxFHDykv5cs1awf5yg/P99m7ifvvSkvL886qhwAAAAAUNdo/AIAAAAAAAAAAM5au6PTtDs6za5cw5Amj+ik4V0a1WxRAAAAAAAAAAAAAIDz0vadu7V95267cg3D0EvPTtbVI4fXcFUAAAAAgDMZjV8AAAAAAAAAAMBZx9/TRanZBXbnNwvy1nNXddHQzg1rsCoAAAAAAAAAAAAAwPkowN9fKampdue3bN5Mr7/0nEYOH1qDVQEAAAAAzgY0fgEAAAAAAAAAAGedna9erdUHErT6QIK2RaboaFKWEjPzlJNfJCezSb4eLgr2cVOPpvV0QZsQDenYQGaTqa7LBgAAAAAAAAAAAACcg2IidmrZytVatnK1Nm3ZpsNHjio+MVHZ2TlycnKSv5+vQoOD1adXD10y6AINv3yIzGZzXZcNAAAAADgDGBaLpa5rAAAAAAAAAADgnGYYhiV+6ti6LgMAcJ4IHj9LFovFqOs6AAAAAAAAAADAmcswDEtRenxdlwEAOA84+QbzDhsAAKACXG0JAAAAAAAAAAAAAAAAAAAAAAAAAAAAAAAAALWMxi8AAAAAAAAAAAAAAAAAAAAAAAAAAAAAAAAAUMto/AIAAAAAAAAAAAAAAAAAAAAAAAAAAAAAAAAAtYzGLwAAAAAAAAAAAAAAAAAAAAAAAAAAAAAAAABQy2j8AgAAAAAAAAAAAAAAAAAAAAAAAAAAAAAAAAC1zKmuCwAAAAAAAAAAAEDd+X7NIT30zTpr/N5NvXV932Z1WBHOdvmFxYqIz9C+uHQlZeYrO79Inq5OCvB0UdswP7UN9ZPJZNR1mQAAAAAAAAAAAADOQDO+/V533P+QNf7io/d0y43X12FFAAAAAFCzaPwCAAAAAAAAAAAAnKN6PDtXUSnZpz1/9+ujFOjlWmne/rh0zd8SpRX74rXpcJLyi0rKzfV2c9a1vcJ116DWahbk7VA9E2au1ex1hx2ac7LP7+ivEd0an/Z8AAAAAAAAAAAAAEDVFRUVadeefdq4eYs2bdmmjZu3asfuPSosLLTmPPvkRD0/edJprX/x8Ku1fOXq065v7ZK/1KNbl0rzbr9vgmZ+N/u095k943Ndc9WI054PAACAcwONXwAAAAAAAAAAAACctuFv/q2Nh5Pszs/MK9T05Qf07eqDeuKKTrr/kjYyDKMGKwQAAAAAAAAAAAAAnAk++fwrfTP7R23bsUu5ubl1XQ4AAABwRqDxCwAAAAAAAAAAAIDTdigho8zxFsHeahjgqQBPV2XnF2l3dJqiUrKtn+cXlWjKr1t1LDVbr17Xo7bKBQAAAAAAAAAAAADUkYWLl2jt+o11XQYAAABwRqHxCwAAAAAAAAAAAHAeCPVz19xHL3Fojr+Hi925hiH1bxmssX2b6sK2oarv7VYqZ11Eop75aZO2R6Vax6YvO6C2Dfw0bkALh2qTpLmPXKJQf3e78+uVURMAAAAAAAAAAAAAoG75+frK09ND0TGxNbJ+xPYNDuU3CA05rX2W/jlXDRuE2p0fVL/eae0DAACAcwuNXwAAAAAAAAAAAIDzgJPJpMaBXtW+rtlk0nW9w/Xo5R3UNMi7wtzeLepr/mOX6qZPlmn53njr+Ktzt+maHk3k6ebs0N6h/u418kwAAAAAAAAAAAAAgJrh5eWpLp06qnvXzurZrYu6d+2iFs2aasprb+ql196skT3DmzSukXVP1bBBaK3tBQAAgHMHjV8AAAAAAAAAAAAAnLY/Jg1Ro0BPu/Ndnc366NZ+6vPCPGXlFUmSUrIL9M/uWI3sxgE4AAAAAAAAAAAAADhXffzuG6pfr55MJlNdlwIAAACcMfj/jgEAAAAAAAAAAACcNkeavvynvrebhnduZDO2an98dZUEAAAAAAAAAAAAADgDBQcF0fQFAAAAOIVTXRcAAAAAAAAAAADOHXFpOdp5LE2RyVnKzCuUxSK5u5gV6OWmJvU81baBn7zcnB1eNz49V3tj03U0KUsZuQUqLrHIz8NF9b3d1C08UCF+HtX+LKnZ+Vp/KElxaTlKzS5QgKeruoUHqkMj/wrnWSwWbTmaop3HUpWSlS8PVyc1DPDUwFbB8nZ3/NnLk5yVrw2HEhWXlquMvEIFebupdQNfdW0SWG17OCIqOVtbjyYrOStfaTkF8nF3VrCvu3o2racgX/fTXre4pET7YjO0JyZNSZl5ys4vkrPZJE9XJ4X6eahpfW+1CvGRyWRU49OgNnRo5K/Z6w5b47j03DqsBgAAAAAAAAAAAOeimNg4bd2xU0eORiojI1MWi0UeHu6qXy9Q4U2aqGO7tvL29nJ43di4eO3as1eHjxxVWnqGiouL5e/np+Cg+urVo5sahIZU+7OkpKRq1br1iomJU0pqqgIDAtSrRzd16dShwnkWi0UbNm/Rtu07lZScIk9PDzVp1FCDLhgoHx/vaqsvKTlZa9ZtUHRMnNIzMhQSHKR2bVqrZ/eu1baHI45GRmnj5q1KTEpWalqafH19FBocrL69eyokOOi01y0uLtbuvfu0c/ceJSQmKSs7W85OzvLy8lTDBqFq3qyp2rZuRXMTAAAAAHaj8QsAAAAAAAAAAKiy3zZF6pPFe7X5SHKFeSbDUNsGvrq8U0PdN7hNuY1QiktKtGp/guZtidLyvXE6kpRV4bqtQ31178WtdW3vpnI223d4asLMtTZNJzZMGaHGgV6KiM/Q6/O2668d0covKik1r1Mjf706pod6NK1nM26xWDRzZYTe+2u3olNzSs1zcTLpjgtbadLwjvJ0rfwVTXn17YlJ0xu/79DCHTEqLC5dX6MAT024rJ1u7t9chlGzzVDyCov11fID+npVhCLiM8vMMQypc+MAPTa0g4Z0DLN77YzcAr331279sO6wEjLyKsz1cnNSnxZBGtO7qUZ2a+zQM6DumE/5+Sws488bAAAAAAAAAAAAcDp+/OU3vTP1E63fuLnCPJPJpI7t22rEsMv16AP3ldsIpbi4WEtXrNLPv87TP0uX6+DhIxWu275taz08/l7ddP21cna274KQ2++boJnfzbbGEds3KLxJY+07EKHnX35d8/74S/n5+aXmdevcSe+/9ar69OxhM26xWPTZ9Jl67e33FHUsutQ8FxcXjb/7Dr3w1CR5enqedn07d+/Ri6+8ofl/LlRhYWGpeU0aN9KTj07QnbfeXPPvsPPy9PHnX+nzr77WvgMRZeYYhqHuXTvrmSce0xWXD7F77fT0DL329nv6etYPiotPqDDX29tLA/v10bixYzT66pEOPQMAAACA8w+NXwAAAAAAAAAAwGnLLyzWvV+u1oJtx+zKL7FYtCs6Tbui0zSsc0N1aORfZt60Jfv1/C9b7K5jX2y6Hvl2vb5fe1if39FfQb7uds892cId0bp7+irlFhSXm7M9KlVXv/uPpt3RX5d3aihJyi0o0p1frNKinTHlzisoKtHH/xxvjjPr/gvl6Wbf4b6TzdscqfEz1pTZkOY/USnZmjRrg+ZvidJX9wyUh0vNvA7acChRd3+xWjFppZvcnMxikbYeTdHNnyzXFV0a6cNb+si9kpp2HUvV9VOXVtrw5T9ZeUVatDNGsak5NH45i5za0Ol0/9wCAAAAAAAAAAAA/8nPz9eNt9+rX+cvsCu/pKRE23bs0rYdu3TVFcPUpVOHMvPe/3iaJj39vN117NqzT3c98Ii++vZ7zZ7xuUKCg+yee7L5fy7UDbfdrZyc3HJzNm/brouHXa3ZM6ZpxLDLJUm5ubkac8udWvDXonLnFRQU6J0PP9b6TZv1+0+z5OVVefOXU/386zyNu3t8mQ1p/nM0Mkr3PTxJP/82X79895U8PDwc3sceq9dt0A233a1j0eW/t5eON8TZuHmrrhpzs0aNvEIzPvtQ7u4Vv6vctmOXhl9zfaUNX/6TmZmlBX8tUnRMLI1fAAAAAFSKxi8AAAAAAAAAAOC0PTF7Y6mmL+7OZrVv6K9QP3e5OpmVXVCkpMw87YtNV0Zu6du9ylJisdjEbs5mtQzxUYivu7zdnFVYXKL49Fztik5Tdn6RNW/dwUSNmbpUf0waIjdns0PPsvFwkh7+ep21qUp4PS+1DvWVu4tZkcnZ2no0xVpXQVGJ7vtyjZY9M1QN/T1tmr64OpnULTxQwb7uyi0o1uYjyUrMPNHAZN3BRE35datev76nQ/WtP5ioh79Zr8Li4/UFermqc+MA+bg7KyEjT5uPJCuv8ETDmmV743TTx8s0+4FBcjabHNqrMr9vjdL9X62x2U+SGgV4qnUDX/m4OSsjr1A7olIVn37iAOL8rVFKyszTTw9dXG5NKVn5uu7DJUrKtD0YGOrnrtahvvLzcJHJMJSRV6jIpCwdSshUUYmlzLVgKzOvUJNmbdDGw0mKTctRVl6RfNydFejlqg4N/dW3ZZBGdmssPw+XGq/FYrHoj+22f3d0axLo8Drv/rlbB+LSdTgxS2k5BfJwMcvf01Utgn3Ut2V9DevcSM2Cyr6VEQAAAAAAAAAAAOeeBx59olTTF3d3d3Xu2F5hoaFyc3NVVna2EhKTtHvvPqWnZ9i1bkmJ7eUcbm5uatuqpRo0CJGPt7cKCgoVGx+v7Tt3KSsr25q3as06DRs1Rqv/+UNubm4OPcvaDRt1x/0PW5uqNG8arnZtW8vD3V2Hj0Zq4+at1roKCgp00533aduaZWrcqKFN0xdXV1f16tFNDUKClZObq/UbNys+IdGmxiefm6IP337dofpWrV2vO8c/rMLC4+cA6tcLVLcuneXn66O4hASt27BZeXkn3pUvWrJMI6+7SX/MmS1nZ8cvSqnInLm/6+a77rfZT5KaNG6k9m1by9fHR+kZGdqybYdi4+Ktn/8yd74SkpL099yfyq0pOSVFQ6++TgmJSTbjYQ1C1a5NawX4+8lkMik9I0OHj0TqwMFDKioqKnMt1J1Hnnhaa9Zv1NHIKKWlZ8jby0uBAf7q0K6tLhjQV9dcOUINQkOqvM+rb76rPfsP6OChw0pJTZOnh4cCA/zVqmULXdC/r64aMUwtmzerhicCAADAuYTGLwAAAAAAAAAA4LTsj0vXrDWHrLGHi5NeGNVFY/o0K7fpyq7oVP29I0bfrj5Y6fohvu4a06epLu0Qpm7hATKbSjcKyS8s1rwtkXr5t22KTTveYGR3dJpem7ddL4zq6tDzTJ69SflFJerQ0E+vjemhns3q23weEZ+hOz5fqb0x6ZKknIIi/W/+DrVt4KdFO2NkNhl65PL2un9wG3m6nTgQVlxSoo8W7dXLv22zjs1ceVB3D2qt5sE+dtf39I+bVVhcIn9PF025pptG9Wgip5Oap2TlFerdv3bpo0V7VfxvI5RV+xP0/l+79diwsm+lOx27olM1/pSmLyO6NtKjQzuoXZhfqfx/dsVo8g+bdDQpS5K09mCi/u+3beX+/kxdtMem6UvnxgF65bru6tG0Xpn5uQVFWn0gQfO2RGl/XHoVnqxs6TkFSs8tqPZ1TxXk4+5wsyJHpeUUaObKCJux5Kx8JWfla39chn7ZeFQv/LJFtw5soUnDO8rdpeZeJf65PVpRyScOvJpNhoZ0bODwOqf+XZKeW6L03EIdScrSol0x+r/ftmt4l4Z6YVRXNQxw/IZCAAAAAAAAAAAAnD327NuvL7+ZZY09PT30v5de0C03jim36cr2nbv0+59/a/rMbytdv0FoiMbdMEbDL79Uvbp3k9lc+v1efn6+fvp1np564WVFx8T+u8duPfvSa3rj/15w6HkefGyy8vPz1aVjB73/1mvq19v2cpF9ByI0Ztwd2rl7ryQpOztHL7zyP3Vo11YL/loks9mspyY9oscevF9eXifelRUXF+ut9z/SUy+8bB377MuZmnD/3WrVornd9T38+NMqLCxUgL+/3np1isZeO0pOTifeMWZmZunVt97VW+9/pOLi4++Xl65Ypdfefl/PPvGYQ9+LimzfuUvj7h5v0/TlmitH6JknHlXH9u1K5f/x9z96aOJkHTpyVJK0cvVaPfXC/5X7+/Pme1Ntmr5079JZ7735ivr07FFmfm5urpauXK1ffp2n3fv2V+HJypaWlq609Op/N36qkOAgh5sVnck++ORzmzglNVUpqak6cPCQ5sz7XU88O0U3X3+tXn3xWQUE+J/2Pl+c8ndJWvrx36+Dh4/oj4WL9PSL/6erRwzXG//3gho3anja+wAAAODcQuMXAAAAAAAAAABwWhbuiLaJX7++h67r3bTCOe3D/NU+zF8ThrRT0Sk3op1sVI8mumtQazmbSzd7OZmrs1mjezXVwNYhuuKtvxX5byOJmSsj9OjQ9vJxd7HzaY43xejeNFA/PjDIpnHLf1oE++i7+y9U/ym/K7fg+KG0uZsjNX9rlAxDmnZHfw3v0qjUPLPJpAeHtFNMWo6mLzsgSSqxWDR73WE9NbKzQ/X5uDvr54cuVvuw0oeMvNyc9cyVXdS0vrce/Xa9dfzdv3bp2t7hahzoZfde5SkuKdE9X6xW7klNX168pqvuvbhNuXMGt2+gPycFasTbfysiPlOS9Onifbp1YAuF1/culX/yz5W/p4t+eHCQ/DzK/310d3HS4PYNNLh9A5tmNNXlsyX79OaCndW+7ql+eehi9W8VXOP7VCY7v0hTF+3V4t2x+vKugWoaVPr3qMp75BXquZ8324xd3b2JQvw8qn2vEotF87ZEaeX+eE29pa8Gt3e8uQwAAAAAAAAAAADODvP/WGgTf/jW67p57HUVzunUob06dWivJx6doKKionLzxl47ShPuu0vOzqXfJZ/M1dVVN44ZrYsvHKgLhlyhw0cjJUnTvpqpZx5/VL6+9l8OkpqWpt49u+uvX3+0adzyn9YtW2jej9+pfc/+ysk5flHKj3Pm6pe582UYhr7/apquHjm81Dyz2azHH3lQ0TExmvrZdElSSUmJZn43Wy8/95RD9fn6+mjR/J/VqUP7Up97e3vplReeUYtmTXX3g49ax199813dfP21Cm/S2O69ylNcXKwbbrtHubm51rE3X3lRD4+/t9w5Qy8drF5L/tQFQ0Zo34HjF2e899GnuveOW9W8WXip/JN/rgL8/fXnrz/I39+v3PXd3d019NLBGnrpYJtmNNXlvY8/00uvvVnt655q0fxfdNHA/jW+z5mioKBAX8z8Vn8vWaYfZn6hHt261Mg+JSUl+vm3eVqyfKVmTJuqoZcOrpF9AAAAcHap+LQ0AAAAAAAAAABAOY6l5NjEwzvbfxORyWTIxan07Wf/CfHzqLTpy8mCfd015Zpu1jg7v6hUY5rKuDqZ9PGt/cps+vKfMH9PjeoRbo3zi0qUW1CsWwa0KLPpy8keuLStDONEvHJ/vEP1SdJzV3cps+nLyW7s11wju56opaCoRDNXRji8V1nmbo7SgfgMazy2b7MKm778J8DLVR/f2s8al1gs+nTxvjJzo1Kyrb/u3zK4wqYvp3JzLv9n6nxmMgx1bxqoicM66Mu7BujvJy7T2uev0OLJl+ub+y7Qg0PaKsTX3WbOnph0XffhEiVlVv9BxImzNlibNEmSl5uTnr7S/iZIktQ8yFt3D2qtqbf00R+Thmj1c8O1/Jlh+uWhi/XMlZ3VqZHtn5PU7ALd9tkKrT+YWC3PAAAAAAAAAAAAgDNPZNQxm/jqEaWbnpTHZDLJxaX8d5MNQkMqbfpystCQYL316hRrnJWVrfl/LqxgRmmurq765vOPy2z68p9GDcM0dvQoa5yfn6+cnFzdc/stZTZ9OdnEhx6QcdJL7CXLVzpUnyS9PuW5Mpu+nOz2cTdq9FUjrXFBQYE++3Kmw3uV5ac5c7V3/wFrfNtNYyts+vKfwIAAff35x9a4pKRE7330aZm5R6OirL++aGD/Cpu+nMrNzc3uXNSMTh3a6fFHHtR30z/V2iV/ac/mNdqyeon+mPODnps8SS2bN7PJj4w6pmGjrtf+iIMO7dOqRXNNuP9uzfhsqlYv/kO7N63W9nXLtWj+L3rlhWfUrXMnm/yU1FSNvvE2rVq7vpwVAQAAcD6h8QsAAAAAAAAAAKgWSVn5dbr/JR0ayMXpxKuPjYeTHZo/sltjNannVWneBW2CS43df0nbSueF+XuqeZC3Nd4dnSaLxWJ3faF+7rqxb3O7cicO72gT/7juiN37VGT6sv3WX5tNhiaP6FRBtq1OjQPUr2WQNbanMU9yVvU3HTnf3DWolda/OEILJg7RpOEdNaxLI3VqHKCmQd5q39Bfl3YI0zNXdtGGKSP02NAOMp10sDMyOVsPzlxbrfV8tGiPftl41Gbs/0Z3VwN/D7vmX9QuRAsmXqrVz1+hl0Z30+heTdUtPFDNg33UOtRX/VsF68Eh7fT3k5dr2h395eN+4vBtflGJbpu2Qll5hdX6TAAAAAAAAAAAADgzJSYl1en+Q4dcYtNMZu36jQ7Nv/bqkWoa3qTSvMEXXVBq7LEJ91c6r1HDMLVqceId9I5dux16hx3WIFS3j7vRrtznJk+0ib/5/ke796nI1GnTrb82m82a8uxku+d269JJFww4cYGJPY15EpMdO4eAujN29NXavm65Nq9aoldeeEbXXXOVenTropbNm6lj+3a69OIL9dyTE7Vr4yp98OZrcnV1tc5NSU3VtTfdpuLi4kr3GTL4Iq36Z4F2b1qtt199STeOGa1e3bupVYvmatemtS4a2F+PP/Kg1i//W99/NU2+vj7Wufn5+br2ptuUmZlVI98DAAAAnD2c6roAAAAAAAAAAABwdmoR7GMTv/zbNn18a185mWuu77zFYlFOfpGy8ouUX1T6gI2fh4sSMo43C9kfl+7Q2oPahdqV17S+t03cPMjbroYx/82NiM+UJOUWFCs7v0hebvbdCjeia2OZTEbliZJah/qqXZifdkenSZLi0nMVmZylxoH21VmW7LxCbT5y4hBb7+b1Fezr7tAafVsEafWBBEnSsdQcRadmK8zf9na6lsE+2h6VKkladzBJC7Yd07DODU+77qqaNLyjJp3SSOdscs/FbezKc3Ey6/ErOirU310Tv9tgHV+8O1arDyTYNO05XfO3ROmlX7fZjI3t20zX921WzozSRvUItzt3ZLfGalrfSyPf/kc5BUWSpKTMfH38z96z+vcUAAAAAAAAAAAAZWvdqoVN/NQLL+vrzz+Wk1PN/Sd0FotF2dk5yszKUn5+6ctSAvz9FBd//B3pnn37S31ekcsuGWRXXvNmTW3iVi2a29UwRpJaNG+qfQciJEk5ObnKysqWt7d975WvuWqETCb7zge0a9NanTq00/aduyVJMbFxOnI0UuFNGts1vyxZWdlav3GzNe7ft7dCQ0pf5FKRC/r31fKVqyVJkVHHFHUsWo0ahtnktGnZUpu3bZckrVqzTr/NX6Arrxh22nVX1fOTJ+n5yZPqbP+zxV23jbMrz2Qy6b67blN4eGNdNeZma7OXXXv26Zvvf9QtN15f4fzrR4+yu6bRV49U82ZNddHQkcrOzpEkJSQm6e0PP+b3FAAA4DxH4xcAAAAAAAAAAHBahndpqClztii/qESSNHdzpHYdS9VN/Zvr8k4N1SzIu5IVKldUXKLle+M0b2uUtkem6EBchnW/yqTnFDi0V8tTGtmUx+eURi2nNsCpcK677dzMvEK7G790DQ+wex9J6tok0Nr4RZK2HU2pUuOXjUeSVVRy4na3RgGeikx27NYpZyfbQ39HErNKNX4Z1aOJtfFLicWi26et0JAOYbq2V7gubBsiH3cXoebc3L+FluyO1e9bj1nHZqw4UOXGLyv2xen+r1ar5KQbAi/p0EBvjO1ZpXUr07FRgJ6+srOe/nGTdezrVQdp/AIAAAAAAAAAAHAOunrEcD3x7BRrA5Yf58zVth27dMctN2nk8MvVsrn9FxKUp6ioSIuWLtcvv87T5q3btWf/gTIbvpQlLc2xy0tat2xpV56vj+0761Mb4DgyNyMz0+7GL726d7V7H0nq2a2rtfGLJG3asq1KjV/WbtiooqIiaxzeuJGOHI10aA0XZ9v39QcPHynV+OX6a0dZG7+UlJRo9E2364qhQ3TTmGt1yaAL5etr/5kBnLmGXjpYD953l9798BPr2Gdfzqy08YujunbuqP97/mk9/PjT1rHPv/qaxi8AAADnORq/AAAAAAAAAACA0xLq56FnruqiZ386cYPWwYRMvThnq16cs1Uhvu7q1by+ejWrp34tg9QuzE+GYdi9/op9cZo8e5MOxGecVn0ZuYUO5ft42NdQxGy2fYZTm7lUxOmU284Ki+1rYiNJTes71kinWZDtYbykLPsOG5YnJjXHJp697rBmrztcpTXTymjOc/uFrTRva5Q2HU6WJFks0l87ovXXjmiZTYbahfmpZ9N66t2ivvq1CFKQr3uVakBpD1zazqbxy4p98Sopschksv/P78k2HU7SLZ+usGna1L9VkL64c4CczfbdAFgV4wY01+vzt1v/TohPz9Xu6DS1C/Or8b0BAAAAAAAAAABQe8IahOrVF5/Ro08+ax3bH3FQTzz7op549kU1CA1R/z691K9PL13Qv586dWjn0DvsxctWaMLEydq7/8Bp1Zee4di7bz87G4o4OZlt4lObuVQ81/Y/LywstP89e/OmTe3OlaQWpzTeSUhMcmj+qY5Fx9jEM7+brZnfza7SmqmpaaXGxt99u37+bZ7WbTh+2YTFYtG8BX9p3oK/ZDab1al9O/Xt3VMD+vbWBQP6KSS4apdqoO5MnDBe7039VJZ/LzTZuHmr0tLS5efnW6373H3bOD3/f68rPf343wmxcfHasWu3OrZvV637AAAA4OxR8ycpAQAAAAAAAADAOevuQa019Za+qu/tVuqzuPRczd0cqWd+2qyLX/1T3Z+dq5d/26rEzLxK1/1l4xGN+XDpaTd9kY43DHHEafa0kMmBg4BV4e1mf4MZSfJxs21kU1aTFUekZVetcUxZsvJKHxp0dTbrxwcv1o39mst8ym9KcYlFO6JSNX35Ad0zfbU6Pf2rRr69SD+tP6LiEvub6KBiXRoHyO+kRkjJWfmKz8g9rbV2HUvVDR8tU3b+iZv2ejarp6/vvVBuzuYKZlYfFyez+rW0PVy5OzqtVvYGAAAAAAAAAABA7Zpw392aOW2qgoPql/osJjZOP86Zq0eeeEbdB1ysZh2666kXXlZCYmKl637/0y8aevWY0276IkklDr7ENplO7z/9O915jvLxcezyklMb0qSmpVVp/5QymrRUVWZWVqkxV1dXLfztR90x7kaZzbbvOIuLi7Vl+w59NG26brj9HjVq3UkXXj5S3/3wk4qLi6u9PtSskOAgdepwovlKcXGxdu3dV+37uLi46MIB/WzGduzaXe37AAAA4OzhVHkKAAAAAAAAAABA+Ub3CtewLg01b3Ok5m6J0rqIRGWW0dAjOjVHHyzco+nLDuj1MT10be+yb/86kpSlR75Zr+KSE4feQnzdNbpXuHo1r6/wel4K9nWXm7O5VOOIHs/OVVRKdvU+ICRJBcXV31ilvHONnq5OevvGXpowpK1mrzusRTtjtPNYWqmDkBaLtO5gotYdTNSni/dq2h39FV7fscOFlUnPKVB6btWa5tgjyMe91hqhVMZkMhTm72HTLCg5M1+hfh4OrbM/Ll3XfrDEZp1Ojfz13f0XytO1dl9TNgr0tImTsypvQAUAAAAAAAAAAICz0w3XjdZVVwzTT7/O00+/ztXKNeuUkZFZKi/qWLT+984H+mjadH341uu66fpry1zv0OEjunP8IzaNPBqEhuiG60arf99eat40XKHBwXJ3d5Obm+2lKc079tDRyKjqfUBIkgoKqv89rqWcl9ienp769IO39fgjEzRz1mz98dcibd2xUyWnXFBisVi0as06rVqzTu9++KlmfTVNzZuFV2uNaWnpSktPr9Y1yxISHFTq5/l80KRxI23bscsaJyUl1cg+4Y0b2cSJSck1sg8AAADODjR+AQAAAAAAAAAAVebh4qQxfZppTJ9mKi4p0Z7odG08nKS1BxO1fG+ckrPyrbnZ+UV68Ou1cnM2a0S3xqXW+nDhbuUVnjgwd0WXRvrwlj5yd6n8tUZZDWfOFY4+W0ae7SE3Pw+XKu3v7+lqEz9waVs9e1WXKq1ZmfD63nriik564opOyswt1OajyVp/MFGrDyRo/cFEFZ3UHGh7VKpGv79Efz95Walaq+KzJfv05oKd1bZeeX556GL1bxVc4/vYy83FtglNXpFjt9EdTsjU6PeX2PzZb9vAV7MfGCQf96r9LJ6OU5vq5BdVfyMjAAAAAAAAAAAAnDk8PDw07oYxGnfDGBUXF2vHrj1au36jVq5Zq0VLlisp+USThaysbN1274Nyd3PTNVeNKLXWG+9+qLy8ExcLjBp5hWZ89qHc3d0rraOshjPnCkefLT0jwyb29/Or0v6BAf428cSHHtBrU56t0pqVad4sXC8+/YRefPoJZWRkav2mzVq1dr2Wr1qtVWvWq6ioyJq7edt2DblytDYs+1sBp9RaFe99/Jleeu3NaluvPIvm/6KLBvav8X3ONO6nNLvJy8svJ7NqTm2qU1P7AAAA4OxgqusCAAAAAAAAAADAucVsMqlDI3/dekFLfXJbP+189Wp9P/4idQsPtOZYLNJzP29RcUnp5gsLd8ZYf+3t5qz3b+5tV9OX3IIiZeSeu41fDic6dmjuUEKWTVzPq2rNUOp72x46SsrMKyezZni7O+vCNiGaNLyj5jw8WLteH6UXr+kqX3dna05USrY+WrS3Vus6V6Vk2R4qC3SgmU5UcrZGv79Y8em51rGWwT76ccLFCqjiz+HpSsmybYQUUI3NgQAAAAAAAAAAAHBmM5vN6tKpg+6981Z988UnionYqd9//l69enSz5lgsFj321HMqLi59IcL8Pxdaf+3j463pH79vV9OX3NzcUs1OziUHDx92KD/i4CGbOKh+vSrtHxxU3yZOTEqq0nqO8vHx1iWDLtTzkyfpn/lzFBuxS2++8qL8fH2tOUcjo/TWBx/Val2omqTkFJs4MDCgRvZJPmWfejW0DwAAAM4ONH4BAAAAAAAAAAA1ymQyNKhdqH57ZLA6NTpxi1VMWo62R6Xa5GbnF9k0i+jdvL483Zxljy1HU1RisVRP0WegzUeSK086yZajtvmdGlftkFCPZvVkGKdfT3Xz83DRvRe30fcPDLKp66/tx+quqHNESla+jiZlW2OTYSjIx62CGSfEpeVo9PuLdSw1xzoWXs9LP00YVKp5UG3afMT2kGeIb+UHcQEAAAAAAAAAAHBuMplMuuySQVr6x2/q1rmTdfxYdIw2b91uk5udna3YuHhr3L9Pb3l5edq1z/pNW1RSxmUo54r1Gzc7lL9h8xabuFuXTuVk2qdPrx4yTnpZ7Gg91c3f308Pj79XC+Z8b1PXvAV/1WFVcERxcXGpvwMahIbUyF7rN9n+vIbW0D4AAAA4O1R+PSYAAAAAAAAAAEA1cHEy65qe4TbNXiKTstW1SaA1zswtsJnj7W5f0xdJ+mGdY7eJnW3mb4nSlFHdZDIZlebuj0vX7ug0axzs664m9byqtH99bze1D/PTzmNp/+6RoZ1RqepwUjOfutAtPFBtQn21JyZdkhSZnF3JDMdMGt5Rk4Z3rNY1z3S/bjpq00SpU2N/uxowJWXm6doPluhIUpZ1rKG/h36acLFC/DxqpFZ77IlJs/58SJKTyVDv5vUrmAEAAAAAAAAAAIDzgYuLi8Zed402bzvR6OHI0Uj17N7VGqdnZNrM8fXxtnv9b2b9UPUiz2A//zZfb74yRSZT5XfT79m3X9t37rbGoSHBahrepEr7B9Wvr84d2mvrjp3WPbZu36kunTpUad2q6tW9mzq0a6Mdu/ZIkg4fjazW9Z+fPEnPT55UrWviuD8XLVZqWpo1DqpfT21bt6r2fXbu3mP9+ZAkJycnDejTu9r3AQAAwNmj8v9VBQAAAAAAAAAAUE3MpzQtcXayfVXh4+FiEx+Mz7Br3d3Rafp5w5Eq1Xami03L1bdrDtqV+8b8HTbxtb3Cq6WGWy9oaRO/MGeLis+AG+qczCd+jk79mYJjEjPz9M6fu2zGLusYVum89JwCjflwifbHnfgzG+Lrrp8fuliNAu278bAmlJRY9PzPtjcH9mkR5FBTKQAAAAAAAAAAAJy7nJzMNrGLi+17JD9fH5t4/wH73tnu2LVb3/7wc9WKO8NFx8Rq+sxv7cp98ZU3bOIbx1xbLTXce+etNvHjz7yg4uLialm7KpzMTtZfn/ozhTNTTk6Onn7hZZux4ZddKsOo/HIeR5SUlGjiU8/bjA3s10c+DjSVAgAAwLmHk68AAAAAAAAAAOC0zFwZoejUbLvzi0tK9MvGozZjrUJsD8l5uDipaX0va7w9KlUr9sVVuG5sWo7u/HylCorqvgFJTXtpzlbtik6tMOe71Qc1d0uUNXY2mzRuQItq2X9sn2YKr3fi92fFvng99t0GFRQ5dnBuf1y61hxIKDV+LCVbs9cecmi9XdGp2nUszRq3POVn6nyVnJWvn9YfdqgxT2Jmnm7+eLkSMvKsY34eLrrjwopvMMvOK9T1U5dq50m/D/W8XfXThIsVXr/6Dqd9vSpCmbmFducXFpdo0vcbtGyv7d8hjw2r2xv+AAAAAAAAAAAAUDOmfTlTUcei7c4vLi7WrB9/sRlr09r23ZiHh4daNGtqjTdv267Fy1ZUuG50TKzGjLtTBQUFdtdytnryuZe0feeuCnO+/Po7/fTrXGvs7Oyse24fVy3733rTWDVvGm6NFy9boXsnPObw937Pvv1avmpNqfHIqGOa+d1sh9bbvnOXtp30PWnTqmUF2agJUz/7Qvn5+XbnZ2Vla+xtd2vn7r3WMWdnZz3x6EMVzvv8q6+VkZFp9z6FhYW6/+FJWrRkmc34M088ZvcaAAAAODfR+AUAAAAAAAAAAJyWr5YfUK/n5unmT5br+zWHlJCRW27u/rh03fzxcm0+kmwd69okUC2CSzfpGNmtsU185+erNG9zpCwWi814UXGJ5mw8qqFvLNTBhEy5OZvl6eqkc5Wfh4vScwt1zXuL9eO60g09svIK9crcbZo4a4PN+IQh7dTkpGYtVeFkNunzO/vL3eXErXez1hzSZf9bqN82RVbYsCUyOUtfLj+ga95brIEvLdDK/fGlctKyCzTh63Xq9sxcTf5ho1buj1deYdlrFpeUaN7mSF3/4VKVnPSzcV2vpmXmn2+y8ws1fsZa9Xvxd735+w7tiUkr9WfoRG6Rvlp+QBe/8oe2HE22+eyFUV3l6+FS7j4FRcUa9+kKmz/b7s5mvXNjb7k6mxSZnGX3V0xqToXP9N6fu9X92d80efZGrTmQUO7PW3FJiRbuiNbwN//WN6tsb1y8rne4+rUMqnAfAAAAAAAAAAAAnJ0++eIrtezcS1ddf7NmfPu94hNKX0bxnz379uvKMTdr/cbN1rGe3buqdcvSl2qMvnqkTTxm3J36+dd5pd9hFxVp9k9z1G/wUO2POCg3Nzd5eXlW8anOXP5+fkpLT9clV1yjb77/UcXFtu/vMjOz9MyUV3TvQxNtxp94dIKahjeplhqcnJz0/YzP5eHhbh378ptZ6jPoMv34y28VNmw5cjRSH0/7UpeOuEYdew3UkuUrS+WkpKbp9vsmqGn7bnpo0mQtWb5SeXl5Zax2vJHQz7/O07BR16vkpPf5N19/XRWe8NxTVFSkI0cjy/xKT0+3yU1PTy83t6ioqNw9Hpr0lFp06qknnp2iDZu2lPrZ/E9BQYG+++En9bzgEv3+5982nz3x6AS1aF7x+YNX33pPzTp014SJk7V81Zpyf96Ki4s1/8+FGnDJcH0+4xubz24ee50uHNCvwn0AAABw7jt3Tz8DAAAAAAAAAIAaV1Ri0cId0Vq44/itaaF+7moR7CM/Dxe5OpmVkVeoA3HpOpyYZTPPzdmsN8f2LHPN+wa30XerDykx8/hhqbScAt35xSqF+rmrU6MAebo6KSU7X1uPpigt58ShmZeu6ab3F+5Wdn75h3vOZi+N7qZHvlmn1OwCPTBzrZ7/ZYu6NgmUt7uzEjJytelwcqkmKf1aBunhy9tVax0dGwXos9v7657pq5VTcPx7vTs6TXdPXyU3Z7M6NPRXkI+bPFyclJVfqNTsAu2PS1dqtv03oCVm5mn6sgOavuyAnEyGWob4KMzfUz7uzrJISsjI1c6oVKXnFtrM69Wsnm4e0Lw6H/esdyQpS28s2Kk3FuyUl5uTWof6qp6Xm7zcnJRbUKzYtFztPJaqwuKSUnMnDuugsX2bVbh+XHpuqSY+uYXFuvmT5Q7X2ijAUxtfGllhTnpuoaYvP6Dpyw/I2WxSyxAfNfDzkLe7s4pLLErKzNP2qBRl5ZX+e+DCNiF6+8beDtcFAAAAAAAAAACAs0dRUZHm/7FQ8/9YKEkKaxCq1i1byN/PT25urkrPyNDefQcUceiwzTw3Nzd9/O6bZa756AP36cuvv1N8QqIkKTUtTWNuuVNhDULVrUsneXl6Kik5RRs3b1VqWpp13tuvvqTX33lfWVnZNfOwdezt117SXQ88opTUVN16zwOa9PTz6tGtq3x9vBUXn6C1GzaVapJywYB+emriw9VaR9fOHfXdl5/pxtvvUXb28csmtu/crbG33S03Nzd16dRBIUFB8vT0UGZWlpJTUrVn736lpKbavUd8QqKmfjZdUz+bLicnJ7Vt3VINw8Lk5+sji8WiuPgEbd2+U2mnNC7p16eX7rrt5mp93rPdsegYtehU9nmRU73/8TS9//G0Mj+L2L5B4U0al/mZJMXGxeut96fqrfenys3NTe3btFZISJB8vL2Vn1+guIQEbdm2Q7m5pS85uuXG6/XCU4/bVWNaero+mjZdH02bLmdnZ7Vt3VJhDRrI18dbxcXFSkhK0uat25WZmVVq7iWDLtRnH7xt1z4AAAA4t9H4BQAAAAAAAAAAVJvYtFzFppU+FHOyIB83Tb9rgDo08i/zc39PV8289wLd8NFSm2Yhx9eOLpVvMgw9e1VnjRvYQu8v3F21BziD9WlRXx/e0lcTvl6rgqISJWfla9GumHLzB7YO1ox7LpCLk7naaxnSMUx/TBqiu6ev0r7YEwfX8gqLtfFwkl1r+Lg725VXVGLRnph07YlJrzDvkg4N9Olt/WQ2mexa93yUlVekTYeTK83z83DRG2N7amS38g/JnQkKi0u0OzpNu6PTKswzmwxNGNJOE4d1kJOZnw8AAAAAAAAAAIDzSXRMrKJjYivMCQkO0g9fT1eXTh3K/DwgwF9zvp+pK665waZZSHlrm0wmvfris7r79nF6/Z33q/YAZ7CB/fpoxqcf6rb7JqigoECJScn6Y+GicvMvvnCg5syaIRcXl2qv5YrLh2j1P3/ohtvu1q49+6zjeXl5Wrt+o11r+Pn62JVXVFSkHbv2aMeuPRXmDbvsEn37xacym6v/nT0ck5eXp01bt1Wa5+bmptdfek7j777jtPYpLCzU9p27tX1nxWdXzGaznnh0gp57cqKcnPhPfAEAAEDjFwAAAAAAAAAAcJo+ub2f/twerSW7Y7XlaLJyC4orzG9Sz0vX9QrXvYPbyMut4qYf3cIDtejJyzXl162avyVKxSWWUjnOZpMuahuihy9vrx5N61XpWc4WV/doolYhPnp9/g79sytGRWV8Xxr6e2jCZe00bkALGYZRY7W0aeCrpU8N1fytUfpi6X5tPJxUZj3/MZsMdW4coEFtQ3VNzyZqHlz60FzrBr767v4LtWhnjFbuj9eB+AxZyl9SJsNQv5ZBuuOiVhrWuWF1PNY5I9DLTU9c0VGr9idoa2SysvKKKp3TKsRHN/Rtphv6NZevR/UftqyqR4e216JdMdpwKEkJGXmV5tf3dtPVPZrojgtbKry+dy1UCAAAAAAAAAAAgLr0zRefaO7vf2rh4iXasGmLcnIqvrSkWXgT3TT2Oj0y/l55e3tVmNurezdtXLFITz43RT//Nl/FxaXfjzs7O2vI4Is0eeLD6tOzR5We5WwxZvTVatO6lV545XX9sfAfFRWVfi/ZuFFDPfHIBN19+7gafYfdvm0bbVm9VL/8Nl8ffvaF1q7fWGY9/zGbzeretbOGDB6kG667Rq1aNC9jzdaa99N3+uOvRVqyfKX27j8gSwUvsU0mky4c0E8P3HOHrrxiWLU8Fxz3+kvPa+mKVVq3YZNNs6byNGncSDePvU733nGrQoKD7N7nmccf1YK/FmnN+g2Ki0+oND84qL7GjL5a4++6Q82bhdu9DwAAAM59RkX/QwMAAAAAAAAAAFSdYRiW+Klj67qMGlVUXKL9cRk6kpipmLRcZeUVSpK83JwV6ueudg381DTo9BovJGfla11EgqJSspVbUKxAb1eF+LqrR9N68vd0rc7HOKNMmLlWs9cdtsYbpoxQ48AThw0TM/O08VCS4tJzlZlXqHpermod6qtu4YE1eliuPNl5hdp4JFmxqTlKzc5XXlGJPF2dFODpqubB3moV7CPPShr+nCo9p0B7Y9IVmZyl5Kx85RQUydXJLG93ZzUL8laHhv7yOwMblJxpLBaLjiRm6VBipmLTcpWRW6C8wmK5OZvl6+GiEF93dWkSqECvs+fPU0J6rvbHZyg2NUfJ2fnKLSiW2WTIz91FAV6u6tDIX+H1Kj6cey4LHj9LFoul9v8iAAAAAAAAAAAAZw3DMCxF6fF1XUaNKSoq0p59+3Xw0BEdi4lRZmaWJMnb20thoaHq2L6dWjRvelprJyUna+XqdToaFaWcnFzVrxeo0NAQ9e3ZQwEB/tX5GGeU2++boJnfzbbGEds3KLxJY2uckJiotes3KjomThmZmQqqX0/t2rZWr+7d6uQddlZWttZu2KjomFglp6QqLy9PXl6eqhcYoJbNm6tt61by8vJ0aM20tHTt3LNXR45GKjEpWTm5OXJ1cZWvj7daNG+mLh07yN/fr2YeCKclMuqY9kcctP4c5OblysXZRf5+vgoOqq/uXbuoQWhIlfeJi0/Qnn37FR0Tq6TkZOXk5MpsNsvfz0/1AgPUpVMHNWsaXvUHOks5+QbzDhsAAKACNH4BAAAAAAAAAKCGnQ+NX1D9Kmv8AgDlofELAAAAAAAAAACozLne+AXVr7LGLwBQHhq/AAAAVMxU1wUAAAAAAAAAAAAAAAAAAAAAAAAAAAAAAAAAwPmGxi8AAAAAAAAAAAAAAAAAAAAAAAAAAAAAAAAAUMto/AIAAAAAAAAAAAAAAAAAAAAAAAAAAAAAAAAAtYzGLwAAAAAAAAAAAAAAAAAAAAAAAAAAAAAAAABQy2j8AgAAAAAAAAAAAAAAAAAAAAAAAAAAAAAAAAC1jMYvAAAAAAAAAAAAAAAAAAAAAAAAAAAAAAAAAFDLaPwCAAAAAAAAAAAAAAAAAAAAAAAAAAAAAAAAALXMsFgsdV0DAAAAAAAAAADnNMMwLPFTx9Z1GQCA80Tw+FmyWCxGXdcBAAAAAAAAAADOXIZhWIrS4+u6DADAecDJN5h32AAAABUw1XUBAAAAAAAAAAAAAAAAAAAAAAAAAAAAAAAAAHC+ofELAAAAAAAAAAAAAAAAAAAAAAAAAAAAAAAAANQyGr8AAAAAAAAAAAAAAAAAAAAAAAAAAAAAAAAAQC2j8QsAAAAAAAAAAAAAAAAAAAAAAAAAAAAAAAAA1DIavwAAAAAAAAAAAAAAAAAAAAAAAAAAAAAAAABALaPxCwAAAAAAAAAAAAAAAAAAAAAAAAAAAAAAAADUMqe6LgAAAAAAAAAAAKA8b/y+Q28u2GmNf3noYvVvFVyHFaGmRCZnqedz8yrMee+m3rq+b7NaqujMk51fpP1x6YqIy1Bydr5yC4rl7easAC8XdWoUoOZB3jIMo67LPOPkFxYrIiFDx1JyFJuao6z8QhUWW+Tl6iR/T1e1DfNV6xBfOZkdvzPjlk+X68/t0eV+3ijAUxtfGlmV8gEAAAAAAAAAAHCWe/HVN/TSa29a40Xzf9FFA/vXYUWoKUeORqpFp54V5nzx0Xu65cbrHVq3qKhIO3bt0c7de5SSmqrs7Bx5e3upXmCAOnfsoDatWspkcvx958liYuO0a88+HTl6VKlp6ZIkfz9fhYU1UO8e3RQYEFCl9c9VySkp2rs/QseORSs+MVHZ2TkymUzy8/VVgwYh6t6lsxqEhji8blpauuo1aVVhzrNPTtTzkyedbukAAAA4g9D4BQAAAAAAAAAAAOeVb1cf1KPfri81Hj91rN1rBI+fddr7e7g46fA719qVu/VoshZsO6YV++K1LTJFxSWWcnPrebtqbN9muvPCVgrx8zjt+mrKqY2cqqJfyyDNeXhwuZ//vTNaf26P1sbDSYqIy1BRBd83SfJ2c9bVPZrorkGt1CrEt1pqBAAAAAAAAAAAAICqiDh4WO98+LG++/FnZWZmlZsXVL+ebrnxej3ywL0Kql/frrVzcnL0x8J/tGDhIi1dsUpHI6MqzO/RrYvG332HbrjuGpnNZoeeozY079ij0mewV0XNefLy8vTBJ59rzfoN2rBpi2Lj4itdr23rVrrt5ht07x23yMPjzHuXDwAAgLpXtTaOAAAAAAAAAAAAwFkkPj1XL/6ypa7LqFReYbF6PjdXl/1vod77a7c2H0musOmLJCVl5uuDhXs04KUFmr32UC1VWjfcnCs+SPjF0v36ZtVB7Y1Jr7TpiyRl5hVq5soIXfzKn/rf/B2yWCqfAwAAAAAAAAAAAAA1ZepnX6hr/0H6dPqMCpu+SFJCYpLeePdDdep9oeYt+LPStX+dt0ChLdprzC13asa339vVMGXj5q267d4HNeDS4dofcdDu5zgbubu5lftZWnqGJj//kub+/qddTV8kac++/Xr8mRfUqfcFWrF6bXWVCQAAgHOIU10XAAAAAAAAAAAAAJzqii6N9PyoLjZjgZ6uVV73ydkblZ5bWOV1alpxcYkik7NLjZsMQ61DfdTAz0O+Hi7KyC3UtsgUJWbmWXMy8wo14et1SsnK132XtK3NsmvNsC4NHcp3dTKpST0vNQrwlLe7swzDUFp2vvbGpis2LdeaV1hcorf+2Km49Fy9fWOvStd984Zeeml0kc3YyLcX2awJAAAAAAAAAAAA4Pw0auQV+t/Lz9uM1QsMrHTem+9N1ZPPTSk13rRJY3Vo31beXl5KTUvX5q3bFJ+QaP08KTlZ1958h378ZrpGDL2s3PWjY2OVnZ1Tatzb20sd27dTUL16cnFx1rGYWG3ask35+fnWnA2btujCy0Zo8YJf1bZ1q0qf5Wzj7u6uyy8d7NCcAH9/tWjeVCHBQfL28lJubp5i4uK0Y9dum+/zkcgoDRt1vebMmqFLBl1Y4Zo+Pt6K2L7BZmzdhk268Y57HaoNAAAAZwcavwAAAAAAAAAAAOCM4+nqpMaBXtW65rzNkVqw7ZgkycvNSVl5RZXMsE+38EB9ens/u/NNhuHQ+k4mQ5d0aKAxvZuqf6tg+Xq4lMr5e2e0nv5xs44mnbjp7YU5W9U2zE8XtQ11aL+acveg1hrTp6nD81btT9DD36yzxu4uZl3dvUmFc5zMJvVvFaQhHcLUu0V9dWzoLyezqczcrUeT9eq87Vq6J8469u3qgxrQOkijeoRXuE9979I3vTmZyt4HAAAAAAAAAAAAwPnFy8tT4U0aOzRnx67dembKKzZjHdu31dR33lC/3j1txi0Wi+Yt+FMPPPakYmKPv+8sKirSXeMf0Z5Nq+Xv71fpfkH16+mm66/T6KtHqHuXzjKbzTafZ2Rk6t2PPtUrb7yjoqLj79gTk5J15XU3afu65XJzK/3OtC4s+3OutT5HPDhxsv5YuMgajxo5XD4+3hXOqRcYqGGXXaJLL75Q/Xr3UpPGjcrMy83N1Y9z5urpF/9PsXHx1rFb7h6vnetXVvj7YzKZSv3sHImMsvOpAAAAcLah8QsAAAAAAAAAAADOeWk5BXrqx03WePKIznr6pLgq3JzN1d6k5r91bx7QXA9e2k7Bvu4V5l7aIUy9mtXXle8s0p6YdOv40z9u0spnh8twsNlMTfD1cCmzaU1lXtm73SYe0bWRvNycK5zz5d0D5VxOo5dTdWkSqO/HX6QJX6/VD+uOWMff+H1npY1fAAAAAAAAAAAAAKA6vfX+RzYNTNq0aqllf84rsxmJYRgaOXyoOnVorz6DLldScrIkKSk5WZ9On6EnH3uo3H2ahTfRM088prHXjpKzc/nvX318vPXckxPVq0c3XX39OBUWFkqSDh05qnenflrhHrWpYVgDh+ekp2do6YpVNmO33jS2wjlB9espJmKnTHZcCOLu7q5xN4zRRQP7a8Clw63NeeITEvXJF19p8sSHHa4ZAAAA5yaumwMAAAAAAAAAAMA57/mfNyshI0+S1LVJoG6/oGUdV1QxV2ez1r5whV4e3b3Spi//8fVw0ce39ZPZdKLJS0R8prZGptRUmTUuPadAf2w7ZjM2tm/zSufZ2/TlP4Zh6NXresjD5cS9GYcSMrUvNr2CWQAAAAAAAAAAAABQvX7/82+b+JUXni6z6cvJwps01uOPPGi7zl9/l5MtXXXFMO3auErjbhhTYdOXk11+ycV66P57bMa+++Fnu+aeqWb//Ktyc3OtcbPwJrpoYP8K55hMJruavpyscaOGmvLMkzZjv/3+h0NrAAAA4NxG4xcAAAAAAAAAAACc05btidX3aw9LkpxMht66oadMJzVHORM5mU0K9fNweF7bBn7q3by+zdiq/fHVVVatm7PxqPIKi61xeD0v9W1Rv4IZp8/LzVm9m9ezGTuSlFUjewEAAAAAAAAAAADAqdLTM5SalmaNnZ2dNWTwILvmjhx2uU0ccfBQublhDULtbvhysnvvuMUm3r13nxISEx1e50zx5Tff2cTjbrxehlEzZwkuv3SwTXzo8NEa2QcAAABnJ6fKUwAAAAAAAAAAACoXn56rvbHpOpqUpYzcAhWXWOTn4aL63m7qFh6okNNoYnG2iUrO1tajyUrOyldaToF83J0V7Ouunk3rKcjXva7LOy9l5xdp4qwN1vjewW3UvqF/HVZU8zo09NfqAwnWOC49t4LsM9ustbaHEa/v26zGDtpJkp+nq02cnV9YY3sBAAAAAAAAAADgzBMbF69de/bq8JGjSkvPUHFxsfz9/BQcVF+9enRTg9CQui6xxh2NjNLGzVuVmJSs1LQ0+fr6KDQ4WH1791RIcFBdl3dOy87JsYnrBQbIzc3NrrmNGjawidPSM6qtrv+EN2ksP19fpaWnW8diYuMVVL9mLu+oSbv37tOGTVussclk0i03jKmx/QL8/WzirOzsGtsLAAAAZx8avwAAAAAAAAAAcA55fNYGzVgZYY0/v6O/RnRr7NAaOQVF6jh5jrLyiiRJQT5u2vLylXIym2zyiktKtGp/guZtidLyvXE6kpRV4bqtQ31178WtdW3vpnI+Za3q8P2aQ3rom3XW+L2beuv6vs3smrtqf7xGvbfYGk8c1kGThne0a25eYbG+Wn5AX6+KUER8Zpk5hiF1bhygx4Z20JCOYXati+rx6rxtikw+fmCqST0vTRzWoY4rqnlmk21jlMKikjqqpGr2xqRr69EUa2wyDI3p3bRG9zyWYnu4LtiHhk0AAAD/z959h0dV9G0c/056ISGhh957700UFRFUlC4oPvb+2Hvvvbz62Bs2BKQqKEUQpPfeew01pPdy3j82btjUXbLJJnB/rotL5mTOzC9LEjfnzLlHRERERERERKS03ffwE3z53Q/29sQfvmHodde4NEZSUhK1mrYhPt52H7tG9Woc2LYeHx/Hx+kyMzNZuHgpU6bPYP7CRezdf6DQcVu1aMZD993NjdcPx9fX16WanPHDuAncdu+D9va3n33Ef2643qlzFy5eyuVXD7G3n3/qMV58+nGnzk1JSeHzb77nm+9/YufuPfn2McbQqUM7nnvyUa6+8gqnxhXXVK4Ujo+PDxkZtvUaKSmpTp+bu2/uoBF38fb2dminpaeVyDwl7fufJzi0L7ukD3Vql9x6joOHjzi0I2pUL7G5RERERKT8cf+qahERERERERERERER8ZhRPR2DTias2O/yGDPXH7aHvgCM6NYgT+gLwNcLdjH8fwv4ccmeIkNfAHYei+XhcasY+tHfnIxNdrmusmj1vlP0eGkmL05dX2DoC4BlwYaDZxjzxSJu+3oJyWkZBfYV91mz/zTfLtxtb79zfWcC/c7/fRFyfz9Wr1g+w0vGL9/r0L64eXVqhgeV2Hz7Tsaz7kCUvR3o5037epVLbD4RERERERERERERERHJ3803jnJofz9uQgE9Czblt5n20BeAG68fkSf0BeDjz7+m/7XD+Wrsj0WGvgBs3b6TO+5/mMuvGcrxEyddrqssWrZyNc079uDxZ18sMPQFwLIs1qzbwHUjxzBizG0kJ58f9/3LEn9/fzp3bG9vR8fEcODgIafOXbtho0O7Y/t27iwNgNjYOKLOnHE4FlG9/AWYZGRkMG7iJIdjNzsZsHSufp7gON/FvXuW6HwiIiIiUr6c/ytbRUREREREREREREQuIB3qVaZ5zYrsiIwFYMH2YxyPSaJGmPNhCeOX73Noj+rRMN9+WZbl0A7w9aZJjVBqVAwkJMCX9MwsTsQms/VoDImpOUEnK/eeYuSnC5n1+BUE+HrnHrbc+GPDYe79fjkp6ZkOx+tUCqZZzYqEBvgSl5LO5sPRnDgr6GbmhsOcjk9h8oOX4ptPoI64R1pGJo+MW2X/Oh3apR6XtIgokbmOnEnkwZ9WsO5AFCdik0lKyyQsyI/KIf50qFeZXk2qcVWHOgSVQuhMYko6/2w/7nCsQzkML8nIzGLy6gMOx0b1aFRi852MS+aOb5eQmZXzc21Mr8YE++t2qoiIiIiIiIiIiIiISGnr0qkDrVs2Z8u2HQDMnb+AyGPHqRlRw+kxxv483qF9y5hR+fbLyspyaAcEBNCiaRNq1qxBaEgIaWnpHDtxgk1btpKQkGjvt3T5SgYOGcmy+bMICAhwuq6yZtrvfzDmjntJSUlxOF6vbh1atWhGxdBQYuPiWL9xM8eOn7B/fOrvMzl5+jR//T4ZX1/f0i77vHbP7bewYtUae/vTr77j3ddfKvK8/33xtUP7xpHD3F0a02b84dCOqFGd2rVqun2ekjZr7jxOnDxlb4eHhXHdNQNLbL4Zf87mvY8+tbe9vLy4/67bS2w+ERERESl/tFJRREREREREREREROQ8M6pHQ16csh6AzCyLX1cd4IErWjp17oHTCSzfk7MrWZeGVWhcPbTA/jUqBjKyewP6ta5Fx/qV8PbKG2SSmp7JjPWHeO23jRyLsQWgbDsaw1szNvHSkA6ufGplxtaj0dyXK/Tlmg51eGRAa1rWCsvTf/7WSJ7+dS0HT9t2lFux9xSv/7axRD7/yOgkMnItTnQ3Hy8vaoY7HybkCR/N2cbOY7YApPBgP14Z2rHE5joUlcihqP0Ox07Fp3AqPoUdkbGMX76PF6eu5+7LmnPf5c3z/T5xl3HL95GUlhO0FBroS6+m1UpsvpLy15ZITsen2tvhwX5c2baW28bPzMoiNimdPSfi+GtLJD8s3k1scrr9461qhfHUNW3dNp+IiIiIiIiIiIiIiIi45uYbR/HYMy8CkJmZyU/jf+XJRx5w6tx9+w+weOlye7tHty40a9K4wP41I2pw0+iRXHVlP7p26oi3d94NTFJTU5k8fQbPvPQaRyOPAbBpyzaef/Utp0I5yqJNW7Zy0533OYS+DL32Gp578hHatMq7xmDWX/N58LGn2XfgIABLlq3gmZdeL5HP/8jRSDIyMoruWAw+Pj5lMrRk9IihTJg8jVlz5wHw0Wdf0q5NK268fni+/S3L4uU332XGn3Psx3r37M7wIde6tS7Lsvjsq+8cjl171QCMMW6dpzR8P26CQ3vU8CH4+/u7bfyUlBROnDzFug2b+HniJH6bOcvh4y8+8zgd2+t+tIiIiIjkUPCLiIiIiIiIiIiIiMh5ZliX+rw2fSPpmbbwjwnL9zkd/DJh+T4sK6c9qkfDAvsO6VyPO/o2w9e78BALf19vhnVtwEXNanD1+39xKMq2C9qPS/bwyIBWhAb6OVVbWZGZlcVd3y4j+azQl5eHduDuS5sXeM5lrWoy+/HKXPPBX+w5EQ/Al3/v5OaLGlO/aohb6xv0wTwOn0ksumMx1KkUzJpXB5XoHMWxIzKWj+dus7dfuK49VUI8u8teVEIqr/+2kQXbjvHVbb2oWgL1HItJ4r0/Njscu+3ipvj55F2YWtaNX77PoT2kc338fc/98/jy7x28kB2IVZT+bWrx0ZhuBPvrVqqIiIiIiIiIiIiIiIin3DByGE+/+Brp6bbw/h/GTXA6+OX7cROwzrrxfcuNowrsO2r4EB645w58fX0LHdPf358bRg7j0osvos8VV7P/4CEAvv7+R5574hEqVix4Q5WyKDMzk9G33EVycrL92HtvvMxD991d4DkD+l1G1wWz6XPFNezcvQewhZLcfdvNNGpY3631XXzlIA4eOuzWMXOrV7cOezevKdE5zoUxhok/fM1Nd9zH9Jl/kpWVxc133c8vv05h9IihtG7ZggrBwcTExrJ2/UbG/vQLa9ZvsJ/ftnVLJv30LV5u3pDk82/Gsm7jJnvbx8eH/95zh1vnKA0nT53izznzHI7dXMjPCGd06n0pGzdvLbJfYGAgb778HPffdXux5hMRERGR80/JbScoIiIiIiIiIiIiIiIeUSUkgP5tatnbe0/Gs2rvqSLPy8qy+HXlfns7yM+H6zrWLbB/jbCgIkNfzla9YiCvDO1obyemZjB381Gnzy8rfl93mN0n4uztUT0aFhr68q9KFfz5/Oae9naWZfHl3ztLpMYLWVaWxcPjVpKWYQs+6tmkGqN7NiqRuXy9vejVtBrPDGrLz/f0Yf5TV7LixauZ91R/xt7Rm9svaUpYkGOw0bLdJ7nx839ITnPv7nSZWVncM3YZscnp9mO1woP4b78Wbp2nNJyMS2b+1kiHY6MLCaFyl0Ed6/Lbw5fx4919CA92325uIiIiIiIiIiIiIiIi4rqqVapwzYD+9vauPXtZumJVkedlZWXx0/hf7e3g4CBGDLmuwP41I2oUGfpytoga1Xn/zVfs7YSERGbOnuv0+WXF5Gm/s2PXbnv7lhtHFRr68q/KlSrx0zef29tZWVl89NmXJVLjhSwoKIjJ48YybcKPXHZJH3x8fJg7fwE333U/nS+6jOYdu9O9b3/ue+QJe+hLSEgFnnr0QZbO+5OqVaq4tZ5NW7by5POvOBy7767baNaksVvnKQ3jJk6xB0oBtGvTio7t25bonJXCw3nh6cfZs2mVQl9EREREJF8KfhEREREREREREREROQ+NyhWS8MvyfUWes2jncY5GJ9nbgzrWITjA+QVuzri8dU38fHJuT6zZH+XW8UvDd//ssv/d28vw9DXOLwBqW7cSPZtUs7fLY/BNWffVwp2sO2D7uvL38eK9UV1KZJ6nr2nLhtevZeqDl/Fg/1b0a12L1nXCaVAthDZ1KjGwfR1eH96Jda8OYkwvx+CZDQfP8OKU9W6t57lJ61i+JyfgycsYPhrTze3fw6VhyqoDZGTl7MDYpk44reuEl/i8czcf5asFO1l/sPz9XBIRERERERERERERETkf3TxmlEP7+59+KfKceQsWcfhIzn3YYdcNokKFYLfWNeCKy/Hzy9kAYsWqNW4dvzR8+vV39r97e3vzyvNPO31ux/Zt6dM7Z9OT8hh8Ux5YlkVmRiZ+fn54e3sX2rdypUq8/uKzPPXIgwQGBrq1jlOnTzN09M0kJyfbj7Vo1pTXXPiaKUt+GDfeoX3zjaMK6Ok+Z6Kj+eb7n/j0q++Ijo4p8flEREREpPzx8XQBIiIiIiIiIiIiIiLifn1b1iAiLJBjMbaFN7+vO8TrwzsR7F/wrYHxucJhcofHOMuyLJJSM0hIzSA1IzPPx8OC/DgZlwLAruOx5zSHpySmpNtDRQC6NapK9YquLZrq0bgay3afBOBIdBJHoxOpFe6+hYZrXh3ktrHKm4OnE3h7xmZ7+6ErW9GoemiJzPXQla2c6hcc4Mt7o7tSqYI/H83ZZj8+btle7rmsOQ2qhRS7li/+3sF3i3Y7HHv8qtZc1KxGscf2hPEr9ju0R3U/t59FZxvdoxED2tW2t9MysohOTGXLkRhmbzrCPzuOk5KeyR8bjjBr41EeurIlT15dsru6iYiIiIiIiIiIiIiISOH6X9aXWjUjOBp5DIBJ03/n/955neDggu+vuivUwbIsEhOTiE9IIDU1Nc/HK4WHcfyE7b7v9p278ny8LEtISGTVmnX2dq8e3YioUd2lMfr06sGiJcsAOHT4CIePHKVO7Vpuq3Hv5vIXpuNOhw4fYcwd97J0+Uqn+kedOcMDjz3NS6+/w+svPsMdt9zkljqSk5O57vqb2H/wkP1YSEgFJv74jdsDZkrD6rXr2bJth73t5+fH6BFDiz3ujEm/kJaWZm/HxccTefwEK1atYdyESew/eIjIY8d5490P+f7n8Uz44Rt6diuZTWxEREREpHxS8IuIiIiIiIiIiIiISAkyxoR5Yl5vLy+Gd23Ax3NtQROJqRnMWHeI6wsIc4lJSmP2ppxdzxpWC6F742pOzZWRmcWiHceZseEwmw6dYffxOFIzspw6NzYprehOZciaA1FkZFn2dp1KwRyKSnBpDF8fL4f2gVMJbg1+uZA9Nn4VSWkZADStEcr9/Vp4uKIcT1/TloXbj7Px0BkAMrIsxi3fy3PXti/WuJNX7eelqesdjt3UuzGPDGhdrHE9Zd2BKHYeywmE8vfxYmjX+sUeNyTQl5BA3zzHuzSsyi19mrB632nu+X4Zh6MSybIsPpi1lSzL9u8mIiIiIiIiIiIiIiIinuHt7c2N1w/n7Q8+BmyBJZOnz+A/N1yfb//o6Bh++2O2vd2kUUMu6tndqbkyMjKYt3ARU6fPYN2GTWzftTvfwJf8xMSUrw1PVqxeQ0ZGhr1dv24dDpwV7OEMP1/He2979x9wa/DLhezQ4SNcMuBaDh0+Yj8WElKBO2/5D4OuupKWzZoSElKBmNhYNm7eyuRpv/PDLxNJS0vjTHQ09zz0OJu3bufj994sVh3p6emMuOl2Vq5eaz8WEBDA1F9+oGXzZsUa21N+GDfBoT1o4JVUrlSp2OPWjMi7KUvb1q248vJLeeGpx3jvo0957pU3yMrKIvLYcQYMHsE/s2fQvm35vK8vIiIiIu6n4BcRERERERERERERETfLDnu5FhgO9PFUHaN6NLQHvwBMWLGvwOCXaWsOkpKeaW9f372BU3Ms3nmcpyeuZfeJuHOqMS45/ZzO85TI6CSH9sSV+5m4cn+xxowpZ+E3ZdUvy/ayaMcJAIyB90Z1xc/H28NV5TDGcN/lLbjzu6X2Y/9sP85z1577mLM2HuHBn1Zi5WQRMbRLPd4e2bkYlXrWhOX7HNpXtqtNWJBfic/bpWEVpj14Gf3fmUNUgm0B78dztnFl21p0qFe5xOcvCcaY2cAkYLplWVGerkdERERERERERERERORc3HzjKHvwC8D34yYUGPwyYfI0UlJS7O2C+uX29z+LeeCxp9mxa/c51Rgbd273yz3lyNFIh/aPv0zkx18mFmvM6OiYYp0vNpZlMeaOex1CX5o3bcKMSeNoUL+eQ98qlStz2SV9uOySPtxxy01cPWwUJ0+dBuCzr7+jTasW3HHLTedUR1ZWFv+58z5mzZ1nP+br68vEH7+hb5/e5zSmp6WkpDBh8jSHYzePGVXi83p5efHEw/+lQoVgHnjsaQASE5O49Z7/snbJ3xhjSrwGERERESn7vIruIiIiIiIiIiIiIiIiRTHGhBtjbjHG/AEcAgYD44HanqqpYbUQejSuam+v2HuKA6fi8+07/qywBW8vw8huRQe/TF1zgJGfLDzn0BfAIbCiPIhJdG5HN1ckpJSv8Juy6GRsMi9P22Bv39izEd3O+tovKy5u4bjL1/bIc9/5b+H2Y9z13VIysnK+ia5qX5v/3dQdL6/yuTAsJT2T6WsPOhwbXUBYVUmoUzmYRwbk7KiWZVl8Pn9Hqc1fAsYCVwL7jDFzjDG3G2OqeLooERERERERERERERERVzRp1JCLevWwt5csW8HefQfy7fv9z+Ptf/f29uam0SOLHH/C5KkMGDzynENfwHZfqTw5UwIhLfEJCW4f80I0e97fLF2+0t729/fnt4k/5wl9ya1j+7b8MvYrh2PPv/oWycnJLtdgWRZ3/fcRfp36m/2Yt7c3P339GVf17+fyeGXF9Jl/EhObc4++dq2aXHHpJaU2/z2330Kn9u3s7U1btjFn/oJSm19EREREyjYfTxcgIiIiIiIiIiIiIlJeGWMqAdcBw4GewHzgZ2CUZVlxZ/XzSH0Ao3o0ZPmeU4AtZGX8iv08fU1bhz7bjsaw8dAZe7tviwhqhAUVOu6B0wk8/PMqMs8KnahRMZBhXevTtVFV6lepQPWKgQT4ehPg6+1wbufnf+fwmcTifmoekZaZ5fYx3b0GMDI6iYws99d5Nh8vL2qGF/41Upq+WriTmKQ0AEICfLn5oiYcinJ9YWHuc6qEBBDk577baWFBfoQG+hKXbAv7Sc/MIjYpjYpBfi6Ns3z3SW7+cjGpGTn/zpe1jOCLW3ri7VV+9334Y8NhYpNzgpBqhwfRp1mNQs5wv+s61eXZSWvt7UU7jmNZVrncZc2yrInARGNMMDAQ2/+r3jfGrAImAdMsyzrlyRpFREREREREREREREScccuNo1i8dDlgC6X4ftx4Xn3+aYc+m7duY+2Gjfb2FZf1pWZE4fea9u0/wO33PUxmZqb9WM2IGoweMYxePbrSqEF9IqpXJzAwgICAAIdzG7XpzMFDh4v7qXlEWlqa28e03Hzj+8jRSDIyMtw6Zm4+Pj7UrlWzROdw1dTpMxzao4YPplHD+k6de8lFvejTuyeLliwD4HRUFHPmLeC6awa6VMODjz/D2LNClIwxfPPp/zFs8CCXxilrvv95gkN7zKgReJXi/XVjDMOHXOvwc+qvvxdy5eWXlloNIiIiIlJ2KfhFRERERERERERERMQFxpjKwGBgGNAD+Av4ARhhWVa8J2vLzzUd6/LMpLUkpNgWRP26Yj9PXtUGL6+cEIPxy/c5nDOqR8Mix/1k7jZS0nMWv13dvg6f/Kc7gU6EZMSnpBfZp7SdHWBTmPBgf4f2/f1a8Px17UugonM36IN5JR6sU6dSMGteLTuLus7+WoxPSeeyt2af0zhdXnBcRDf2zosY2K52sWrLLcDX2x78ApB6Vu3OWLv/NDd+8Q/JZ53Xu2l1vrvzIvx8vAs5s+ybsMLxZ9GI7g0cflaVhiohAYQF+dmDhKIT04hNTifMxXCessSyrERsQS+TjDFBwABsITDvGGPWAJOBqZZlnfRgmSIiIiIiIiIiIiIiIgUadt01PPjEM8TH2zZy+Gn8r7z87JMOoQ1nB1WALSymKO/+3yekpKTY20MGXc0PX31CYGBgkefGxZW55QEOATaFqVwp3KH92IP389Yrz5dESefs4isHlXiwTr26ddi7eU2JzuGqTVu2ObQvuai3S+f37dPbHvwCsHrdepeCX558/hU++/o7h2OffvAOY0aNcKmOsubwkaP8/c9ie9sYw803FP0zwt2aNWnk0N63/0Cp1yAiIiIiZVP53fJPRERERERERERERKSUGGOqGGPuMMbMBfYB/YHvgFqWZQ2zLGtCWQx9AQjy8+HajvXs7ciYJP7ZcdzeTs/MYsrqA/Z25Qr+9G9bq8hx526JtP89JMCXj8d0cyr0JTktwyH0wp18vB0DIjKcDHMBnK6paojjLm6n41MK6CmSl2VZRCc67p4XXsG/gN55bT58hlGfLrQHOQF0a1SVH+/uQ4Bv+Q59OXImkSU7c3JHjIHruxcdQlUScv8sSXMxnKcssywrybKsKZZlXQ/UBD4DLgZ2GWP+NsbcY4yp7tkqRUREREREREREREREHAUFBTFi8LX29pGjkfz19z/2dnp6OuN/nWJvV6lcmWsG9i9y3Jmz59r/Hhoawneff+xU6EtycjKxcXHOlu8SHx/H++4ZGRkF9MwrNta5mqpXq+rQPnX6tNNzSMnK/XVVvVo1l86vkevfNirqjNPnvvTGO7z/8acOxz5461XuvPUml2ooi374ZSJZWVn29kW9etCoYf1Sr8PH19ehnZqaVkBPEREREbnQKPhFRERERERERERERCQfxphqxpi7jDHzgL3A5cDXQE3LsoZblvWrZVkJnq3SOaN6OIYnjF+xz/73vzYfJSoh1d4e2qU+vt6F3z5ITM3gRGyyvd2tUVWCA3wLOSPH+oNnyLKcD2RxRYVcNcQlO79AZtfxWKf6dW5YBXNWJsS6A1FOzyGy+XA06Zk5i8kqV/Av8vvtXzsiYxn5yUJizwop6lCvMuPuuZhg/6JDl8q6iSv2O/xs6NmkGvWqVCj1OlLTMx3CebyMoZIL4TzlSXYIzFTLskYBEcDHQG9gpzFmoTHmPmNMDc9WKSIiIiIiIiIiIiIiYnPzmFEO7R/Gjbf//Y/Zf3HqdM6929Ejh+LrW/g97MTERI4dP2Fv9+rejQoVgp2qZdXa9Q4hEu4UGuJ4jyzGyTAXgG07dznVr3vXzpizbnyvWrPO6TmkZFUMDXVoJyUlunR+YlKSQzvYya/pdz78H6+9/b7DsTdeeo4H7rnTpfnLIsuy+HHcBIdjt9w4qoDeJSsy8phDu1rVKh6pQ0RERETKnvK/ClRERERERERERERExE2MMdWBwcBwoBMwG/gcGGRZVlJh55ZlXRpWoWmNUHYdty0Im73xCDFJaYQF+fHL8n0OfXOHxOQnPlegSkigc6EvAL+u3O90X1dVCQlwaP/7+Tpj3tZIp/pVDQmgVa0wthyJsc+x5XA0reuEOz1XSVvz6iBPl1DqXhvWideGdXL5vOr3jXdon/i0ZBd3TVtz0KHdq4lzu7PtOxnP8P/97RDS1KZOOBPuv8Sl77+yyrIsJqxw/Fk02omfRSVh8c4TZGblBNDUqRyMj5PhPOWZZVnJwHRgujEmAOgPDANeM8ZsAiYDUyzLcu6HpYiIiIiIiIiIiIiIiJv16NqFFs2asj073OS3P2YTHR1DeHgYY3/+xaGvM6EOsXHxDu2KoSFO1/Lz+F+d7uuqqrmCIHY4GeYCMGvuPKf6VatalXatW7Fh8xYAtu/cxYZNW2jftrXzhZawvZvXeLoEj4iIqA4bctobNm/l2qsHOn3++o2bHdo1qhV9T/qTL7/hmZdeczj2/FOP8cTD/3V63rJs0dLl7DuQc68+NDSEodde7ZFa/vr7H4d240aeuS8uIiIiImXP+b9KUURERERERERERESkEMaYGsaYe40xC4CdQB/gEyDCsqzrLcuaUp5DX/51dqBLakYWU1cf4GRsMgu25ewm1L5uJVrWCityrNAgP4f23hPOBaxsOxrDlNUHnOp7LlrUDMPbK2dXsgXbjpF1VoBDQRbtOM7a/VFF9vvXzX2aOLRfmraezBLazU3OH3tOxDF20W6HY1e0qVXkeUfOJDLs4785GZdiP9YsoiIT7+9LWK7vxfJq6e6THIrK2akuNNCXq9rXKfU6LMvi/+ZsdTh2RZuapV6Hp1mWlWJZ1m+WZY0BagDvAV2ALcaYxcaYB4wxRX/xioiIiIiIiIiIiIiIuNnNZwW6pKamMn7yVI6fOMmceQvsxzt3aE+bVi2LHCusYqhDe9fuvU7VsHnrNsb9OsXJil3XpmULvL297e058xeQ5cT96PkLF7Fy9Vqn57n79psd2k889xKZmZlOny8lo0+vng7tn8f/Snp6ulPnnjp9mt//nO1wrFePboWe8/3P43n4yeccjj3+0P28+PTjTs1ZHnz/s+OGMCMGX0tQUFCp17F1+w6mz/zT4djVV15R6nWIiIiISNmk4BcRERERERERERERueAYYyKMMfcbY/4BtgM9gY+whb2MtixrmmVZyZ6t0r2Gda2Pz1mhKOOX7+PXVfvJOCsY5exwmMIE+fnQoGoFe3vT4WgW7zxe6DnHYpK4/ZslpGWUXEBKsL8PHepVtrePxybz45I9hZ5zKCqBB35a4dI8o7o3pH6VnM9/8c4TPPrLatIyXFsEt+t4LMt3n3TpHPG8PSfimLv5qEvnHDgVzw2f/UNyes7XSMNqIQzuXK/Q807GJjPs4785Gp2TPdWoWgiT/9uXyhX8XSu8CEt3naD6feMd/pSWCcv3ObSv61SPQD+fcx5v8qoD7Doe69I5GZlZPD5+Nav3nbYf8/EyjOnV+JzrOB9YlpVqWdYMy7JuAiKAt4COwGZjzFJjzEPGmNqerVJERERERERERERERC4UN14/DB+fnPtI3/80np/G/0pGRob92NnhMIUJCgqiccMG9va6jZv4+5/FhZ5zNPIYI2+6nbS0NBcrd15wcDBdOnWwtyOPHeer734s9JwDBw9x6z0PuDTPzTeOolGD+vb23/8s5u4HHnX5c9u+cxeLli536Rwp2HVXD3D4Gt9/8BCPPv1CkedlZGRw270PEh+fYD9Wq2YE3Tp3LPCcX6dM587/PoJl5awbeeCeO3jz5efPsfqC3XrPA/hUrG7/4+rX67mKj09gym8zHI7dPMa5nxEFeev9j0hMTCy641kOHjrM4OtvcvhZ1aNbF9q3bV2sWkRERETk/KHgFxERERERERERERG5IBhjahljHjDGLAK2Ad2A97GFvdxoWdb08y3s5WzVQgO5vHVNe3vT4Wg+m7fD3g7w9S4yhOJsgzrWdWjf/s1SZqw75LAgCGxhCtPWHGTAu3PZezKeAF9vgv3PPdChKDf0dAyveW7yOn5csoesrLx1TV61n4Hv/sWxmGTCgvycnsPH24tvbu9FoF/OLmvjl++j/ztz+W3toUIDYA5FJTB20W6GfvQ3F736J0t2nXB6XikbTsQmM+aLRVz6xiw+m7edA6fiC+wbnZjKx3O3cflbczhwOmeBnY+X4a0RnfDxLvhWXWxSGsM/WcD+UznnVa7gz//d2I2UjEwORSU4/edkbNn90ZaQks7MDYcdjjkbQlWQRTuOc/FrsxjzxSKmrD7AmYTUAvumpmcyY90h+r8zh5+WOu7iePdlzWkWUbFYtZxPskNg/rAs62agBvA60A7YaIxZZox52BhTt9BBREREREREREREREREiqF6tWoM7H+5vb1u4yY++N9n9nZAQADXDxvs9HjDBg9yaI+86XamTJ+R9753RgYTJ0+j52UD2LVnLwEBAVSoEHyOn0XRbrvpBof2w089x9djfyQry3GjlYyMDMZNnEyvywdyNPIY4WFhTs/h4+PDhB++ISgo0H5s7M/j6d63P5Om/lZoAMyBg4f4/Oux9LtmKG26XsSCRUucnlcK17BBfW4dM9rh2Gdff8fgUTexbcfOfM9Zvmo1F185iD/nzHM4/tIzT+Dt7Z3vObP+ms9/7rrf4Wvq6gFX8MA9d3Lg4CGX/iQkuBaCUpomTfuNpKSc++Utmzeje5fOxRrzuVfeoHHbLjzy1HMsXbGq0O+VI0cjef3dD2jX42L2HThoP+7n58cn779drDpERERE5PxSciurRUREREREREREREQ8zBhTGxgKDAdaAjOAd4C/LMsqOAngPDWqR0Nmbzpqb0edFYYwsF1tKroQfnLPZc35Zdk+TsWnABCTlMbt3y4lIiyQtnUqEezvw5nEVDYcPENMUs4il1eHduTjudtITM0oaOhiGdGtAd8v3sPGQ2cASM/M4vHxq3n3j810qFfZXte6A1HEJacDUDUkgOeva8cDP610ep42dSrx1a29uOu7ZSSl2T6XbUdjuPO7pQT4etO6djjVQgMI8vMhITWd6MQ0dh2PJTqx5HZ+k9K19WgMW6dt4OVpGwgL8qNZREXCg/2o4O9LQmo6R84ksu1oLFm5FoV6GcO7o7pwcYuIQsffciSaHZGxDseiElK55oN5BZxRsJ5NqjHtoctcPq80TFt7kOS0nLCkZhEV6Vi/crHHzbIs5m4+ytzNtp95tcODaFAthIqBfgT4epOQms6xmGR2RMaQmpGV5/wR3erz7KB2xa7jfGVZVhrwJ/CnMcYPuBTb/2ufNcbsASYBky3LOljIMCIiIiIiIiIiIiIiIi675cZR/P7HbHv71Oko+98HXzOQsDDng/0fuf8exv70CydOngIgOiaGkf+5nVo1I+jYvi0VgoM5HXWGNes2EB0TYz/vgzdf5e0PPy6xwIsxo0bwxTffs3bDRgDS09O556HHefnNd+nSqYO9rlVr1xEbGwdA9WpVefPl57n1ngecnqdDuzb8MvYrbrj1LhITkwDYtGUbo265k4CAANq3bU2NatUIDg4iPiGBqDPRbN+xizPR0e7/pMXunddeYt2GTaxZv8F+bMafc5jx5xyaNm5E82ZNqBAcTGxcHJu2bOPwkaN5xrjx+uHcfOOoAueYNPU30tPTHY7NnDWXmbPmulzvt599xH9uuN7l80rD2J/HO7TdVeep01F8/PnXfPz51/j5+dGyWVNq1KhOWMVQsrKyiI2LZ9fuPew/eCjPuf7+/vz607e0a9PKLbWIiIiIyPlBwS8iIiIiIiIiIiIicl4xxtQhJ+ylBfA78CYw70IMeznb5a1qUi00gJNxKXk+NqpHQ5fGCg/258e7+zD6s4UOYSbHYpI5FpN3UZGXMTx/XTtuuqgxH8/d5nrxTvLx9uLr23ox/H8LOHg6wX78ZFwKczbnratWeBDj7r2YMwmuf2lc0aYWsx6/gju/W8rOYzkBHSnpmazZf9qpMUIDfV2eV8qemKQ0Vu49VWS/mmFBfPKf7vRqWr0UqnJNanqmQ7tiKX1tTli+36E92sWfRc46Ep3EkeikIvsF+/vw1DVtuf3ipnh5mRKp5XyTHQIzG5htjLkb6Ivt/8FrjDH7yAmBOeC5KkVERERERERERERE5Hwx4IrLqVG9GsdPnMzzscKCLvJTqVI40yb8yNVDRzuEmRyNPMbRyGN5+nt5efHmy89z56038faHH7tevJN8fHyY8MPX9L92OPsO5OTsHz9xkhl/zsnTv07tWsyYNI7TUWdcnuvqK69g2fxZjL7lTrZu32k/npKSwopVa5waI6xiqMvzSsEqVAjmz6kTuOO/D/PbzFkOH9u1Zy+79uwt8FwvLy8euPdO3nr5eYwpO/c7U1Ic16m4EtB0rnbt2cvylavtbR8fH268fpjb50lLS2PD5i2weUuRfdu3ac0XH79P547t3V6HiIiIiJRvXp4uQERERERERERERESkuIwxdY0xjxhjlgMbgLbAa0ANy7Jutizrjws99AVsoSgjujXIc7xO5WAuauZ6EEXH+pWZ99SVXNupLt4FBCT4envRr3VNZjx6Ofde3sLlOc5FvSoV+POxfvynd2P8fPK/FRIW5MedfZvx9zMDaFEz7Jznal6zIgufGcDXt/Wie6Oq+BQRFOHtZehYvzKPDmjNsheu4q5Lm5/z3OIZTWqE8mD/lnRtWIVAX+8i+3sZQ7u6lXh3VBeWvXhVmQx9AVizP8qhXRpfm3tOxDmEJPl6ezGsa/1ij/vwla147tp29G5anWB/5/bBaFYjlGcGtWXFi1dzZ99mCn05R5ZlpVuWNdeyrDuAmsBzQFNgtTFmtTHmCWNMyaT7iIiIiIiIiIiIiIjIBcEW3jAiz/H6detw6cUXuTxe104dWbN4HiOGXIu3d/73/3x9fbnqyn4smjuDRx+41+U5zkWD+vVYOv9P7rr1P/j5+eXbJzwsjAfuvZN1S/6mdctzvx/fqkVz1i9byITvv6Z3z+74+BR+j83b25uunTvy3JOPsm3tMh68965znlvyV6lSOFPGfc9vv/5M/8svLfBr819BQYHceP1wls2fxXuvv1zkv2FpW7lmnf3vPj4+3H/nbSU+5/c/j3doD+x/OdWrVSv2uDMm/8J9d95KqxbN8PIq+vFcf39/BlxxORN/+IYVC+co9EVERERE8mUsy/J0DSIiIiIiIiIiIiIiLjPG1AeGAcOBRsB0YBLwt2VZ6Z6rLC9jjHXiU9d2FitvohJSWbnnJIfPJJKclknlEH9qVAykc4MqhAf7e6yuxJR0lu05yaHTicSnpFM5xJ+6lYLp3rga/k6EdpzLfGsORHEsOonoxFRSMrII9vehUrA/jaqH0LR6KMEBvm6f93xwKCqBLi/MsLdHdmvAxzd192BFRcvMymLvyXgOnErgeEwy8SnppGZkEuTnQ8UgP2qGB9GxXmVCAsv+v/l1H85j+Z5TAIQH+7H65UHlou6iZGVZ7DkZx4FTCURGJ5GQmk5a9vdlSIAvdSoH06ZOJcKC8l8sey46P/87h88kAlCnUjBrXh3ktrGdVf2+8ViWVWbSa4wxPsDF2P6fPRg4gu3/2ZMsyyp4S0IRERERERERERERESkxxhgrI/aEp8soU05HRbFk2UoOHj5MUlIyVatUJiKiBj26dKZSpXCP1ZWQkMg/S5dx4OAh4uLiqVqlMvXq1qVPr+74+7v/fnxCQiIrVq/haOQxos5Ek5KSQoUKwVSpXIkmjRrRollTKlQIdvu854MDBw/RuG0Xe/um0SP57vOPiz1uUlISa9ZvZO++/UTHxJKckkxIhQpUCg+nZfNmtG3dssyFvfxr/4GDNGnX1d6+dcxovvrkQw9W5D7x8Qls27mTAwcOceLUKRITkzDGEBoaQnhYRVo0a0arFs3w9XXPvfeFi5dy+dVD7O3nn3qMF59+3C1jlzSfitXL1D1sERERkbKmbL6bFxERERERERERERHJhzGmATlhLw2whb08Dywoa2EvF5rKFfwZ2L6Op8vIIzjAl36ta5XqfBc3r1Fq84lneXt50bRGRZrWqOjpUoolOS2DtQei7O27L21+XoS+AHh5mfPi36i8sywrA5gPzDfG3A/0wfb/86XGmEhsITCTLcva7cEyRURERERERERERETkAlelcmWuu2agp8vIo0KFYK7q369U57u878WlNp8ULSgoiD69etCnVw9Pl+KyhYuX2v/u6+vLs0884sFq3CskpALdOneiW+dOni5FRERERMo5Bb+IiIiIiIiIiIiISJlmjGmILehlOFAXmAY8A/yjsBeR81diagaHohIcjlUO9ic44PwIJClLVu87TVpGFmALcbrjkqYerqj8OBWfQnJahsOxjKwsD1VTPmSHwPwN/G2M+S9wEbb/xy82xhzHFgIzybKsXR4sU0RERERERERERERERKTYEhISOXDwkMOxKpUrU6FCsIcqKn1nB7/ccuMo6tUte5sKlUVZWVkcOnzE4diJEyc9VI2IiIiIlDQFv4iIiIiIiIiIiIhImWOMaUxO2EstbGEvT2ILe8ko7FwROT/M3HCYmRsOOxz76MZuXN+joYcqOn8t252zOOzey5srXMcFj/2yitmbjnq6jHLLsqxMYCGw0BjzANAL2//7FxpjTpMTArPDc1WKiIiIiIiIiIiIiIiInJupv89k6u8zHY59+9lH/OeG6z1UUen7Z8kyAPz9/Xn6sYc8W0w5EhcXT+O2XTxdhoiIiIiUEgW/iIiIiIiIiIiIiEiZYIxpCgzD9sB3BDAVeBRYlP1guIiIlIClu04AUCXEn1svburhauRClf3/+kXAImPMg+SEwMw3xpzBFgIz2bKsbR4sU0RERERERERERERERESctGfvfo4cjQTgtptuoE7tWh6uSERERESkbFLwi4iIiIiIiIiIiIh4jDGmGbaHuocD1YApwEPAEoW9iIiUjhmP9vN0CSIOLMvKAhYDi40xDwE9sL1XmGuMicUWAjPJsqytnqtSRERERERERERERERERArTuFEDMmJPeLoMEREREZEyz1iW5ekaREREREREREREROQCYoxpQU7YS2VsYS+TgKXna9iLMcY68ekoT5chIiIXiOr3jceyLOPpOtzNGOMFdAeGZf9JACZjex+xxdLNbxERERERERERERERpxljLAUyiIhIafCpWP28vIctIiIi4i4+ni5ARERERERERERERM5/xphW2B7QHg6EY3tI+x5gmWVZWZ6sTURERMqH7PcMy4BlxpjHgK7Y3lvMBJKNMZOwhcBsVgiMiIiIiIiIiIiIiIiIiIiIiIiIlAcKfhERERERERERERERtzPGGKAVtoexhwMh2MJe7gKWK+xFREREiiP7vcQKYEV2CEwXbO85fgdSjTGTsYXAbFQIjIiIiIiIiIiIiIiIiIiIiIiIiJRVCn4REREREREREREREbfIDntpAwzD9uB1MLawl9uAlQp7ERERkZKQHeyyClhljHkC6Izt/chUINMYMwnbe5L1CoERERERERERERERERERERERERGRskTBLyIiIiIiIiIiIiJyzrLDXtpiC3oZDvhje7D6ZmCVHq4WERGR0pT93mM1sNoY8xTQEdt7lEmAZYyZnP33dXqfIiIiIiIiIiIiIiIiIiIiIiIiIp6m4BcRERERERERERERcUl22Et7bA9RDwN8sT1APQZYrYeoRUREpCzIfk+yFlhrjHka6IDtvcsEwPusEJg1ev8iIiIiIiIiIiIiIiIiIiIiIiIinqDgFxEREREREREREREpUnbYS0dsD0sPB7ywPSg9Glirh6VFRESkLMt+r7IOWGeMeRZoh+09zTjANzsEZjKwSu9rREREREREREREREREREREREREpLQo+EVERERERERERERE8pUd9tIJ20PRwwALW9jLSGCdHooWERGR8ij7PcwGYIMx5jmgDbb3Oz8AgdkhMJOAlXq/IyIiIiIiIiIiIiIiIiIiIiIiIiVJwS8iIiIiIiIiIiIiYpcd9tKFnLCXDGwPPg8DNujhZxERETmfZL+32QRsMsa8ALTG9r7nO6CCMWYKtvdCKyzLyvJcpSIiIiIiIiIiIiIiIiIiIiIiInI+UvCLiIiIiIiIiIiIyAUuO+ylG7aHnIcBqdgecL4O2KSwFxEREbkQZL/n2Zz950VjTCtsYXhfAxWNMZOBycAyhcCIiIiIiIiIiIiIiIiIiIiIiIiIOyj4RUREREREREREROQCZIzxwhb2Mhxb2EsitrCXQcBmhb2IiIjIhc6yrK3AVuAlY0xLbO+ZPgcqGWOmYHvvtFQhMCIiIiIiIiIiIiIiIiIiIiIiInKuFPwiIiIiIiIiIiIicoHIDnvpgS3sZSgQj+2B5YHAVoW9iIiIiOTPsqxtwCvAK8aY5thCYD4BquYKgcn0YJkiIiIiIiIiIiIiIiIiIiIiIiJSzij4RUREREREREREROQ8lh320pOcsJcYbA8m989+gFlEREREXGBZ1g7gNeA1Y0xTbO+zPgaqG2OmYnuvtVghMCIiIiIiIiIiIiIiIiIiIiIiIlIUBb+IiIiIiIiIiIiInGeMMd5AL3LCXk5jewC5n2VZ2z1Zm4iIiMj5xLKsXcDrwOvGmCbAMOADoKYxZhq292CLLMvK8GCZIiIiIiIiIiIiIiIiIiIiIiIiUkYp+EVERERERERERETkPJAd9tKbnLCXk9geNO5rWdZOT9YmIiIiciGwLGs38CbwpjGmMbYQmHeB2meFwPyjEBgRERERERERERERERERERERERH5l4JfRERERERERERERMqp7LCXPtjCXoYAx7A9UHyxZVm7PFmbiIiIyIXMsqw9wFvAW8aYhthCYN4C6hljpmN7z7ZAITAiIiIiIiIiIiIiIiIiIiIiIiIXNgW/iIiIiIiIiIiIiJQjxhgf4GJsYS+DgaPYHhzunf2AsYiIiIiUIZZl7QPeAd4xxjQAhgKvAQ2NMb9hey/3t2VZ6R4sU0RERERERERERERERERERERERDzAy9MFiIiIiIiIiIiIiEjhjDE+xpjLjTFfApHA28B+oKdlWR0ty3pToS8iIiIiZZ9lWfsty3rPsqxuQGdgO/AycMwY860x5kpjjJ9nqxQREREREREREREREREREREREZHSouAXERERERERERERkTLIGONrjLnCGPM1cAx4A9gDdLcsq7NlWW9blrXXs1WKiIiIyLmyLOugZVnvW5bVHegIbAFewBYCM9YYM1AhMCIiIiIiIiIiIiIiIiIiIiIiIuc3Y1mWp2sQEREREREREREREWxhL8BlwHDgWmAvMAmYbFnWAQ+WJsUU6OdzPCU9s7qn6xARkQtDgK/3ieS0jBqerkPOjTGmDjAE23vCFsAMYDLwl2VZqZ6sTURERERERERERETOH4GBgcdTUlJ0H1tEREpcQEDAieTkZN3DFhERESmAgl9EREREREREREREPMgY44dj2MsubGEvUyzLOujJ2kRERETEs4wxtYCh2N4rtgJmYnuvOFchMCIiIiIiIiIiIiIiJc8YY4CngPuAIZZlrfJwSSJSgowx3kBroBfQO/u/gcAyYEl2tycBL6CfZVnrPFGniIiIiJxfFPwiIiIiIiIiIiIiUsqyw176YXuA9xpgBzlhL4c9WZuIiIiIlE3GmJrAEGzvIdtiC4GZDMyxLCvFk7WJiIiIiIiIiIiIiJyPjDEBwDdAc+Bay7KOergkEfEAY0wdbAEw//5pDvgDay3L6urJ2kRERETk/KDgFxEREREREREREZFSYIzxB67A9qDu1cA2csJejniyNhEREREpX4wxEeSEwLQD/sT23nKOZVnJnqxNREREREREREREROR8kH0tfjqwH7jVsqwkz1YkImWFMSYU26ZfEZZlfeLpekRERESk/FPwi4iIiIiIiIiIiEgJyd756eywl83YHsidql2gRERERMQdjDE1gMHY3nN2BGZhe885SyEwIiIiIiIiIiIiIiKuM8Z0AqYBXwGvW3oAT0REREREREqQgl9ERERERETcLNDf73hKWnp1T9chIiLlS4Cf74nk1LQanq5Dii877OVKYBhwFbARmIwt7CXSk7WJiIiIyPnNGFMdWwjMMKAzMBvbe9E/tRNp+RLg6308NSNL1xhFRKTU+Pt4nUhJz9T1SREREREREbngGWOGA58Bd1mWNdXT9Yi4k9Y4i4hIeaK11SJyIVHwi4iIiIiIiJsZY6y4RWM9XYaIiJQzoX1uwbIs4+k65NwYYwKxhb0MBwYC64FJ2MJejnuyNhERERG5MBljqmILgRkOdAXmYHuP+qdlWYmerE2KZoyxjr17pafLEBGRC0jE47N1fVJEREREREQuaMYYL+AF4BbgWsuyNni2IhH3M8ZY8Ut+8nQZIiIiTgnpPUb3LkTkguHj6QJEREREREREREREyiNjTBAwANuDtFcCa7E9SPuwZVknPFmbiIiIiIhlWaeAr4CvjDFVgOuA24FvjDF/YXvv+odlWQmeq1JERERERERERERExPOMMcHAD0BNoKvWfYiIiIiIiEhp8vJ0ASIiIiIiIiIiIiLlhTEm2Bgz3BgzETgG3AMsAJpalnWZZVlfaPGPiIiIiJQ1lmWdtizrG8uy+gMNgVnAzcBRY8wUY8woY0yIR4sUERERERERERERESkmY0wFY0xdF8+pAywBEoG+WvchIiIiIiIipU3BLyIiIiIiIiIiIiKFyF4UNMIYMwmIBO4A5gGNLcu63LKsLy3LOunZKkVEREREnGNZVpRlWd9aljUAaADMBMYAR4wx04wxoxUCIyIiIiIiIiIiIiLl1KvALc52Nsb0AFYC44CbLctKLanCRERERERERAri4+kCRERERERERERERMoaY0wF4GpgOHA5sByYDNxjWdZpT9YmIiIiIuIulmWdAcYCY40x4cAgYDTwuTFmAbb3wL9blhXnwTJFRERERERERERERIpkjAkFbgLaO9l/DPA+cKtlWTNLsDQRERERERGRQin4RURERERERERERAQwxoQA1wDDgMuAZcAk4E7LsqI8WZuIiIiISEmzLCsa+AH4wRgThi0EZgTwqTHmH2zvjWdYlhXjsSJFRERERERERERERAp2GzDXsqzDhXUyxngDr2PbDKivZVlbS6M4ERERERERkYIo+EVEREREREREREQuWNm7PV2DbTHPpcBibA+03pb94KuIiIiIyAUnO9zlR+BHY0xFct4zf2qMWYTtPfNvCoERERERERERERERkbIgO8zlAWBkEf1CgHFAKNDNsqzTpVCeiIiIiIiISKG8PF2AiIiIiIiIiIiISGkyxlQ0xowxxvwOHAGuB6YB9SzLusqyrO8V+iIiIiIiYmNZVqxlWT9blnUtUBsYD1wHHDTG/GGMucUYE+7RIkVERERERERERETkQncdEGlZ1qqCOhhjGgDLgGPAFQp9ERERERERkbJCwS8iIiIiIiIiIiJy3jPGhBljbjLGzAAOA8OBSUAdy7KusSzrB4W9iIiIiIgUzrKsOMuyxlmWNRhbCMzPwDXAAWPMLGPMrcaYSp6tUkREREREREREREQuQA8DHxb0QWNMH2yhL18Cd1uWlVZahYmIiIiIiIgUxcfTBYiIiIiIiIiIiIiUBGNMOHAttpCXi4C/gQnAjZZlxXqyNhERERGR8s6yrHhgPDDeGFMBuArbe+8PjTErsAUtTteOqSIiIiIiIiIiIiJSkowxXbCFlU8v4ON3AK9hWy/yVymWJiIiIiIiIuIUBb+IiIiIiIiIiIjIecMYUwm4DhgG9ALmA+OAUZZlxXmwNBERERGR85ZlWQnARGBidgjMQGzvyd83xqwEJgPTLMs65cEyRUREREREREREROT89DDwP8uyMs4+aIzxAd4HrgQusixrlyeKExERERERESmKgl9ERERERERERESkXDPGVMYW9jIc6AHMA34ERlqWFe/B0kRERERELjjZITC/Ar8aY4KBAdjeq79rjFkNTMIWAnPSg2WKiIiIiIiIiIiIyHnAGFMbW7DLPbmOh2MLLLeAbpZlxZR+dSIiIiIiIiLO8fJ0ASIiIiIiIiIiIiKuMsZUMcbcYYyZC+zDtojnO6CWZVlDLcuaoNAXERERERHPsiwr0bKsyZZljQQigM+AS4Bdxpi/jTH3GGOqe7RIERERERERERERESnP7gd+siwr9t8DxpimwApgG3CVQl9ERERERESkrPPxdAEiIiIiIiIiIiIizjDGVAWGAMOArsAc4GtgsGVZiZ6sTURERERECmdZVhIwFZhqjAnEFt44DHjDGLMBmARMtSzruOeqFBEREREREREREZHywhgTDNwOdDvrWD/gZ+A5y7K+9lRtIiIiIiIiIq5Q8IuIiIiIiIiIiIiUWcaYatjCXoYDnYDZwBfAtdkPjoqIiIiISDljWVYyMA2YZowJAPpje8//ujFmE7YQmCmWZR3zYJkiIiIiIiIiIiIiUrb9B1hsWdZeY4wB7gOeA0ZYlvWPZ0sTERERERERcZ6CX0RERERERERERKRMMcbUICfspQPwJ/ApMFthLyIiIiIi5xfLslKA34DfskNg+mH7XeAVY8wWYDK2EJijHixTRERERERERERERMoQY4wX8BBwuzHGF/gf0BvoYVnW/kLOM0AToBfQGnjGsqzUkq9YREREREREpGAKfhERERERERERERGPM8ZEAEOBYUB74A/gI2COZVnJHixNRERERERKSXYIzAxghjHGn5wQmJeMMduASdhCYI54sEwRERERERERERER8byBQDywDfgLiAN6WpYVd3YnY4wf0BFbKEyv7D/JwFJgAZBRijWLiIiIiIiI5EvBLyIiIiIiIuepcbOWcM+b39rbnz99GzcM6O3BimDgA2+xZMNOeztu0VgPVlOwsvjayYXnVHQca7bt49jpaGLik6hWKZRa1SrRo01TAvx9PV1eqbAsizXb97H/6EmOnY7Bz9eHmlXCadmoNk3q1HDbPNHxiazfcYCDx04Rm5BEVpZFxZAgalWrRKfmDagaHuq2ucSRMaYmtrCX4UAbYCbwATA3+4FPERERERG5QGXvsDoTmJkdAnMZtt8dXjDG7MQWAjPZsqzDHizzgjBx9REe+nWLvf1/I1ozskttD1YEQz5fyfJ90fb2sXev9GA1BSuLr52IK45EJ7P5aBzHY1NITMukeqg/tcMD6VIvDB9vL0+XV6KORCez/3QSkTHJRCelk5yeRYCPF6GBPtSvHESbWqGEBl4Y12lFREREREREyqiHgV+Bldn/fc6yrExjTDjQk5yQl07AbmAJMBF4QNeVRcTTFq/bzsAH3rC3n75lMM/cNsTt8xw8dorWwx+xt0cP6M2Xz97l9nlc8ca3U3lz7DR7+8+Pn+Giji08WJGUJ6eiY1m9dS/HT8cQHZ9ItUoVqV2tEj3aNiXA38/T5Z0XMjIy2XP4ODsOHOV4VAzxickEBvgRFhJM8/q1aNe0Hr4+iiYQESkJ+ukqIiIiIiIiIlKGrNyyh3d++J0Fa7aRkZmZ5+OhwYEMurgTz98+hIgq4aVWV2paOpv3HGb9zgOs27GfdTv2s/NgJFlZlr2Pu0KSUlLTeX/cTMb9uYQjJ8/k26d903rcM/wKRvXvec7zzFy8ji+nzGPR+h1YllVgv04tGnLnkMu4/ooeGGPOeT6xMcbUJifspRUwA3gXW9hLqidrExERERGRsin7d4U/gT+zd2f9NwTmOWPMLmwhMFMsyzrowTJFRM4b87af5JMF+1l1IJr8LptVDvZjSMcIHuvXuFTDT5LSMth8NJ4Nh2PZeDiWjUdi2R+V5FDjlLu70LNRZZfHPnwmiZ9XHmHNwRi2HI0jLqXwzb6NgV6NKjGmex0GtYtwep4ubyzkSLR78o4VJiUiIiIiIiIXKmNMO6A9tk2G3gJOAZ8aY3oD9bCFwSwFXgdWWJYV56FSRURExA1WbtnNO99P5+/VWwtZW92FF+4cVqprqwuz48BRet/6PKlp6Q7HXQk7GnD/6yzZsOOca/jnm5fp2Lxhkf0OHT/NbwtXs2D1FpZt2klicsFLeQP9/bjuki7cO+JK2jerf861iYhIXgp+ERERERERkfPOG99N563vf7O3//joSS7q0NyDFYkUzbIsXv9uOu//PJPMzKwC+8UlJvPzn0v4Y8l6Pn3yVq6+qGOJ1vXm2OnMXraRLXsPk56R92aJu23ff5T/vPgZOw5EFtpvw66D3PX618xctJbPnr6NihWCnJ4jJj6JO1//itnLNjrVf+32fdz1+j5++mMR371wNzWqhDk9l9gYY+qQE/bSAvgdeBOYp7AXERERERFxhWVZacAsYJYxxhe4FNvvGs8YY/ZiC4GZbFnWAc9VKeeL9+bu5v2/9trb5xooIVJepGVk8cz0bYxbeaTQflGJaXy9+CB/bj7BZ6Pb0bVByS6ifmrqVlbuj2b3yUQyswoOcC6OtYdi+fjvfU73tyxYsucMS/ac4ftlh/hkVDtqhgWUSG0FCfD1LtX5RERERERERMqQz4Aw4AzwGLAEW9DL18BGy7IKT3QVEZHz3uJ12xn4wBv29tO3DOaZ24Z4sCI5F5Zl8fq3U3nvp9+dWFu9iD+WrOPTp27jmj6dS7HKvLKysrjvrW/yhL6URbe8+CmT569wun9yahrj5yxl4l/LuH/kAF68czh+vooqEBFxB/00FREREREREREpA179Zirv/TTT4VhwoD8dmtWnWqWKRJ6KZu32ffbwlei4RG564TOmvPswfTu3KrG6Zi5ex+Y9h0ts/LMdORHFtY+8x/GoGIfjTerWoHm9mqRlZLJt3xEOn4iyf2zG4nUkJKcw5Z1H8PEp+kGHxORUBj/2Pmu3Oz7E4evjTdsm9ahbozLGGCJPRbNh5wFSzrrpsmTDTgY98i6zP3maSqEVivfJXgCMMXWBYdgewGwK/Aa8BszPflBTRERERESkWCzLSgfmAHOMMfcAl2D7HWS1MeYAthCYSZZl7fdYkSIi5cgjk7YwZZ1jIHNYoC9taoUSFuTL4ehkNh6JxcrOXjkak8IN367h9/u60yIipMTqmrb+GHEppfu8ljFQI9SfBlWCCQ/yJcDXm8TUDA5GJbErVwDN8n3RDP58JdPu6VZq4S8Bvl5c2rxqqcwlIiIiIiIiUgYtAyYCM4ADlmWVTFKsiIiIeNSrX0/m3R9/dzhmW1vdgOqVK3L0ZDRrt+89a211Ajc9/wlT33uMvl1ae6JkAL6c8hertuzx2Pyu2HvkRL7H60dUpX7NalQJCyElLZ2dByPZfeiY/eNZWRYfj/+TfUdO8NOr/3VqDbeIiBROwS8iIiIiIiIiIh7228I1eUJf7hxyGc/eNpjwkGD7schT0Tz58S/89s8aADIyM7nphU9ZNvZV6lQv3d2mq4aHYlkWp2Pi3TJeZmYW1z/zsUPoS62q4Xz57B306djCfiwrK4vf/lnLA++OJTYhGYAFa7bx/Be/8ub9o4qc563vf8sT+nLbtX155tbrqBoe6nA8Jj6J//vlD/5v/Cyysh/k2HEgkhc+/5VPnrz1XD/V85oxpj4wFNuDlo2xhb28DPytsBcRERERESlJ2SEwfwF/GWPuJScEZqUx5hC2EJjJlmXtLelajDFBlmUllfQ8IiLu9MU/+x1CX4yBx69owl196hPkl7NYd++pRB6bvIUV+6IBSEjNZMx3a1n4aG8qBJTuUrSIiv4kpma6LRSmYZUg+rWsRu/GlehcL5ywIN98+51OSOX7ZYf4ZMF+UjNsO4weOpPMI5M2M+GOLoXO8du93cnMKnhX0oI8PW0783ecsrevalODkFJ+vUVERERERETKCsuyHvd0DSIiIlKyflu4Ok/oy11D+/HsbUMJDz17bfUZnvjoZ35buBqwra0e8/z/WP7969SpUaVUawY4dPw0r3w12d4OCQogPinFLWNvmfSBS/0jqoS71L9zi4aMuepirujRjtr5rEvfsucQz3zyCwvWbLUfm7l4La99O4WX7hrh0lwiIpKX7v6KiIiIiIiI5HLDgN7cMKC3p8uQC0R6RgbPf/Grw7GHRw/k5buH5+lbs2o4P7x8D7e+8iVT/14FQGxCMm98N53Pn76txGoMCwmmQ7N6dGhWnw7NGtCxRQPqVK/M3W98wy+zl7pljnGzlrBp9yF7u3LFCvz12bN5bhx4eXkxuG8XGtaqxuX3vkZqmu2hjq+mzueOwZfRsFa1AudITE7lq6nzHY49euNVvHjnsHz7h4UE8dJdw4moEs7jH42zH//pzyU8e9tgl2+InK+MMQ2AYdgeqGwATAdeABZkP3gpIiIiIiJSqizLygDmAfOMMfcBfbD9zrLMGHMUWwjMJMuySmqbtb+MMRMty/q4hMaXcmJkl9qM7FLb02WIFCk6KY0P5znmYr05uCX/6VE3T99GVYOZcEcXRn61mpX7beEvR2NS+HLRAR69onGJ1Vi1gh9ta1ekfZ1Q2tWuSPs6Faka4s+Qz1eyPDuEpjiualOd69pHONW3SgV/HruiCV3qhzP6mzVkZ0bzz64oVh+Ipkv9gq8b1gwLcLm2uOR0lu6Ncjg2qkstl8cRERERERERERERESkP0jMyeP6zCQ7HHr7hal65Z2SevjWrVuLHV+7n1pc/Y8r8lQDEJiTx+ndT+eKZO0ul3rM9+M53JCTbgl4GXdyZM7EJLNmwwy1j14uo6pZxzmYMDOzdkWduHUy7pvUL7du6cV2mf/AEd7/xNeNnL7Ef/9+EWdx67aXU9UDQjojI+UTBLyIiIiIiIiIiHvTTH4s5EJmzU2vz+jV57vbBBfb38vLiw0dvYtG67ZyOiQdgwtxlPHLjVTSpU8Pt9U155xFqVAlz+7hny8jI5K3vf3M49tZ/R+ebFv+vdk3r8cRNg3j1m6kApGdk8ubY6Xz9XME3af5Zu43k1DR7u1qlUJ66+doi67tzyGX8MHMRW/YeBsCyLOYs38TN11xc5LnnK2NMQ2wPTQ4H6gHTgGeBhQp7ERERERGRsiQ7BOZv4G9jzP3ARdh+l1lijDmGLQRmsmVZu9w47WhggTHGWJb1kRvHFREpEZ8t3E9cSoa93adJ5XxDX/7l7+PF/41owyXvLyE1IwuALxbt57be9QgL8nV7fYse7031UNcDU1zh6+3l8jkXN63C0I41mbQ20n5s9paThQa/nIvpG46Rkp5lb9erFEjPRpXcOoeIiIiIyLnyDwg8npaaUt3TdYiIyLnx8w84kZqS7P5FZyIiIsXw08xF7I88aW83r1+L5+8YWmB/29rqW/hn7bactdVzlvLojdfQpK5zoe/uMG7WYuat2gxAaHAg7z18E7e+9FmpzX8ufnrtAZcCW7y8vPj48VtYsn47h0/YQuvT0jOY+vdKHhp9VUmVKSJyQVDwi4iIiIiIiIiUSSu37GHC3GWMGXgRHZs38HQ5JWbC3OUO7ftGXIGvT+GXbMJDgrn5mot576eZAGRmZjHprxU8c+t1bq+vpENfABZv2MGRk2fs7TrVKzP88m5FnnfnkMt4/+eZJKXYwlx+/2ctHz2WSlCAf779Dxw75dC+tEtr/P2KfhDFGMOVPdvZg18A9h45UeR5pckYMxw4Y1nW/BKcozEwDNsDkrWxhb08CfyT/SCliIiIiIhImWZZViawEFhojHkA6I3td5x/jDEnsYXATLIsa2cx5zlojLmEnPCX/yvOeCJSPGsORDN5XSTXd6lN+zoVPV1OmTR13TGH9n2XFH09tn6VIAa2qc609bZzE1IzmbP1BCO71HZ7fSUd+lIclzav6hD8ciAqye1zTFh91KE9onMtjDFun0dERERE5FykpaZU/21HoqfLEBGRc3Rt82CFd4mIlCMrt+xmwuyljLm6Dx2bN/R0OSVm/JylDu37Rl5Z9Nrq0GBuvqYv7/30O/Dv2urlPHPbkBKr82ynomN5+n+/2Nsv3TWCiCruDYovCa6EvvwrwN+PGwf24c2x0+zHFq/bpuAXEZFiUvCLiIiIiIhIOZOWnsGSDTs5EHmSmPgkqoaHUKtaZXq1a+pUgIGrdh08xpa9hzkVHUd8UgrhocHUrBJO97ZNCA8JdutcR05EsX7nASJPRZOcmkb1ymG0a1KXlg3dv1C8NO2PPMnGXQc5cvIMmZlZVAkLoVOLBjSvX8st40fHJ7Jqyx5ORMUSFRuPZUHFkCAa1qpG28Z1qRwW4pZ5SsO+oyeZOHcZE+YuZ/9RW1L7kL5dPVxVyTkVHceqrXvsbX8/H4ZeWnTgCcCoK3vZg18AZi5eVyLBL6XhjyXrHdojr+iBl1fRO+xWrBDEwN4dmDxvJQDJqWnMX7WFa/p0yrf/vwEx/6pV1fkbKrWrOe6gG5vg/gc4zpUx5hbgNeCSEhi7CbaHIIcDEcBU4DFgscJeRERERESkPMsOgfkHW+jLg0BPbL/7/G2MOUNOCMz2cxz/kDGmLznhLx+6q3Z3ScvIYvm+MxyMSiI2OYMqFfyoGRZA94aV8Pcp+vdyV+0+mcD2Y/GcTkgjPiWDsCBfIioG0LV+OGFB7r2ueTQmmY2H4zgel0JyWibVQv1pUyuU5jXKz3Wy/ByMSmLz0TiOxqSQmWVROdiX9nXDaFa9glvGj0lKZ+3BGE7Ep3ImMQ3LgtBAHxpUDqJVrVAqB/u5ZZ7ScOB0ElPWRTJ5XaQ9iGNQO21cnJ+NR2KJjE2xt2tWDOCiJpWdOndEp1r24BeAWVtOlkjwS1kWFuj48ysxzb2XzHaeSGD94Vh728vAyC7uubcgIiIiIiIiIiJSUnYejGTrnsNExcYTE5+Iv58vVcNDaVa/Jq0b1cXPt3iPtcYnJbN84y6ORUVzKjqOQH8/+nZuRcuGdQo9LzUtndVb93DoeBSnomOxgCphITSuU4MuLRvj7V28+yOZmVks37yLPYePczomjkqhFahVrRI92zUjJCiwWGPntnb7PrbvP8KJqFgqVggkomolurZqTNXwULfOA3AiKoZVW/dwKjqOM3EJVAgMoFp4RTq1bEi9iKpunevff9sjJ6M4E5dAlbBQGtepQY82TYv971Ne7Tt6golzljJhzlL2/bu22sm1xuXRqehYVm3dbW/7+/ky7LLuTp07ekBve/ALwIxFa0ot+OXRD34kOi4BgC6tGnPbdZeWyrye0rZpPYf2sdMxnilEROQ8ouAXERERERGRciIxOZU3x07nh5n/EJuQnOfjYSHBjLyiB0/dfC2VKxZvoX9sQhL/mziH8bOXcvhEVL59vL296N2uGc/eNpjubZoUa75lG3fx9g+/88+6bWRlWXk+3qxeTZ6/fTCDLu5c4BiL1+/gqgffzvdjBR0H6N2+GX9+/JTDsXGzlnDPm9/a258/fRs3DOhd4BihfW7Jd7wlG3bw+rfTWbox/02im9aN4OW7hnHVRR0LHLsgmZlZ/DpvBV9M+YuNuw7m+7oBGGNo27gOQy/rxpiBF5XJEJio2ASmLVjFhDnLWLV1r6fLKVUL1mx1+Ldr37Q+FYKc2722SZ0a1KgcxvGoGAC27D3M8dMx1KgSVgKVlqz5q7Y4tHu3b+70uRe1b24PfgGYt3JzgcEv1Ss53tBMSUt3ep7cfd0dfHWujDG3Aq8Al1mWtbuo/k6O2YycsJdq2MJeHsYW9pLpjjlERERERETKkuzfdRYDi40xD5ETAvOXMSYGWwjMZMuytro47iFjzCXkhL984M66z1VSWgbvzd3DuJVHiEvJG1AQFujL0I4RPNKvMZWKGfQRl5zOF4sO8OuaoxyNScm3j7eXoUfDcB6/ogldGxRv17sV+87w4by9LNkTRX6Xy5pUC+bJK5twVZuCA0CW7Y1i6Ber8/1YQccBejQMZ+o9jotsJ64+wkO/5lz3+L8RrQsNxYh4fHa+4y3be4Z35+5mxb7ofM9rXC2YZwc05crWrm/Om5llMXV9JN8uOcjmo3H5vm4AxkCrmqFc164G13etXSZDYM4kpjFj43Emr4tkzcEYT5dTbizcedqh3a1hOMYYp87t2iAMHy9DRvYXzj+7T5OZZeHt5dz554MjMY73a6qH+Lt1/Imrjzi0L2pSmVph7n1ARERERERERERExB1Ononlw3F/MGX+Co6dzv96NkBwoD8Xd2rFjQMv4uqLOuV7PfKu17/kl1lL7O0tkz6gXkRV9h09wUtf/MqspevzrOl7+pbBBQa/bNp9kLe/n868lZvybCD3r7AKQYy6sjdP3HwdVVxca5uekcFH4//k80lzOXkmNs/HgwL8uK5vV567bSh1alRxaeyzWZbF9zMW8t6Pv3Po+Ok8H/f18ebKnh147vYhRYbgFCUzM4tfZi/hi8lz2bznEJaV/w2EZvVr8uiN1zDyip5ObfhXkMPHT/Pat1OYvmBVvv9GVcNDuXdEfx4cNRBfn4Ifiw7pPSbf42+OncabY6cVeF78kp9cL7oERcXGM+3vlYyfs5RVW/YUfcJ5ZMHqXGurm7mwtrpuhEfWVs9cvJZpC1YBtu/DT568tVjfD+WBd67PLy1De0mKiBSXgl9ERERERETKgT2HjzP40fc5mM9F+n/FxCfy5ZR5zFy0lqnvPXrOc81cvI773v6O6LjEQvtlZmbxz7rt/LNuO3cNvZy3/zvqnC5QfjZpLk9/MqHAGwJgS/6/8flPGdW/J589dVu5SGx/c+x03v7h9wIDWQB2HTrGqGf/xzO3XsdTN1/r9Njb9h3hphc+Y9ehY0X2tSyLjbsPsXH3IXx9fLhvxBVOz1OSUtPSmb1sIxPmLmPuik2kZ+SfJeHj7U1QQNl7iMRdtu8/6tDu2qqRS+d3bdWI3xetzRnvwNFyF/ySkprO/siTDse6tGro9Pm5X7PtByIL7Nu9bVOH9sZdB52eZ0Ouvu2b1Xf63JKSK/Ql/4Qp58dqAQzD9mBjFWAK8F9gqcJeRERERETkQmJZVhawBFhijHkY6I7td6XZxph4bCEwk4CtVmEXtHLGO2yM6UtO+Mv7JVh+kfadSuT6r9dwODpvsPS/YpLT+XbpIWZtOckvt+cfruqMWVtO8OikLUQnFR68mpllsWTPGZbsWcltveryyqAWeJ1DaMTXiw/w4owdFPavsvtkIrf/uIHhnWry4Yg25SKc4v25e/hg3p4CA1kA9pxM5JYf1vP4FY15pF9jp8fecTyeO37awJ6ThV8LBrAs2HI0ji1H4/D18eLOi+o7PU9JSs3I4q9tJ5m8LpK/d5wiPTP/F8rHyxDkp2VS+dl5PMGh3blemNPnBvn50CIihM1H4wBISc/i0JkkGlQpG6HJpWHKOsfrkT0bVXLb2BmZWUxe6zj+9YWER4mIiIiIiIiIiHjKl1P+4vnPJpCcmn+oytkSk1P5c8k6/lyyjsOzviDMyU3Yps5fyX1vfUNCcv5B8/lJz8jg0Q9+5PsZCwtdpwwQk5DE55Pn8svsJfz46v1c2qWNU3Ocio5j8KPvFLoeMSkljV9mLeHPxesY/9bDTtfvOEYqo5/5iPmrNhfYJz0jkxmL1jB3xUa+fu4uOrZwfi3m2XYdOsYNz3zEjgNHi+y780Akd772Jd/PWMj4Nx+iUqjrm5cu3biT65/8gJiEpAL7nIqO4+UvJzF9wSqmvf8EVcNDC+xbXtnWVm9g/JwlzF2+sfC11YHuDSEvS7btdwxE79rK+XtfAF1bN+b3f9bY29v3HynRtdWxCUk88v4P9vYDowYWO3ipPNh/1HHtd43KYZ4pRETkPKIVDSIiIiIiImXcoeOnufqhd4g85Zh+XyUshPbN6lOxQhAnz8SyauseUtMyOHoqmiGPvc89w/q5PNcXU+bx1P9+yRNW0qRuDRrXrkGFoACi4xNZu32fQzDMl1PmcTomnrEv3u3SfFPmr+Sp/423t2tVDad147oEB/pz9OQZ1m7fT0ZmzkXr8XOWkWVZfP3cnS5/bqXpw3F/8ObY3wAwxtCqYW0a1KyKn58vB4+dYv3OA2RmZtn7v/HddNo0qsNVF3Uscuz5q7Yw5vlP89y48vfzoV2TetSoHIavrw/RcQnsPBDJ0VMF75pQ2izLYvmm3UyYu4zpC1YXeoOma6tGjOjXg6GXdqWyizsnlCc7DzqG9zSoVc2l83P333nwGH07typ2XaVp9+FjDj9zqoaHEhLk/I61eV+DgoNfmtSpwSWdWrJw7TYAlm3axZa9h2ndqPAbLJGnoh1uAoWHBtO/R1unaywJxpjbgJcpRuiLMaYltocXhwPhwGTgXmBZ9oOOIiIiIiIiF7Ts342WAcuMMY8C3bCFZv4BJBljJmMLgdlcWAhMdvjLJeSEv7xX4sXn43B0MsO+XMWx2FSH45WD/WhbO5SKgT6cjE9j7cEYUjOyiIxNYfQ3a7m9dz2X5/p2yUFe+H17nrCSRlWDaVQ1iGB/H2KS0tlwONYhGObbpYeISkzj8xvauzTfbxuO8cLvO+ztmhUDaFkzhGA/byJjUlh/OJaMs4qZtDaSLAs+GeXZ3++L8smCfbz3l20XR2OgRY0Q6lUOwt/HcOhMMhuPxJF51uf17tw9tIwI4crW1Ysce+HO09z+03oSUx0XDfv7eNGmVijVQvzx8zFEJ6Wz+0QikbHOL6QvaZZlsXJ/NJPXRTJz03FikwveQbBzvTCGdIhgUPsIKgefvwHTxbH7pGPwS73KQS6dX79ykD34xTZe4gUR/GJZFm/N3s2KfTnX4GuE+jOofYTb5pi/4zSnEnIelAkL9GWAE9/fIiIiIiIiIiIipenBd8fy3W9/5zlevXJFWjWsQ+WKIaSmp3PiTCxb9hwiMTk1n1EKt2rLHu56/Ut7EEaVsBA6NGtAWEgwUbHxbN5zKM85ickpjHjyAxat2+5wPMDPl3bN6hNROQwvLy8On4hi/Y6c9cqxCUkMe/x9fn7tAQb2Lnxdb0x8Ilc/+Cbb9jkGVYQGB9K5ZSMqVwzhdEwca7btJT4phZiEJEY++QGv3nu9S59/ekYGw594P9/PpWvrxlQLr0hsQhLrdu4nKiae1LR0bnvlcz57+g6X5gFYvmkXI5/8gOh4x9D46pUr0rZxPcJCgklMSWXb3sMcOHbK/vFlG3fS755Xmf/FC06H+YBtDekLn08kNntN8b+vXaXQCpyJS2D11j3EJ+Xco9i46yBXP/gmcz59zqV5yirLsli2aRcTZi9h+oJVha+tbt2Ykf16MuSy7lQ5n9dW59oAsmGx11ZH0rdL62LXVZBnPx3PsdO2ewWNalfnqZuvK7G5nvi/n1i1dQ8Hj50iNiGJCkGBVAqtQKtGtendvjnX9e1KRJXwEpv/bL8vWu3Q7nSOQVMiIpJDwS8iIiIiIiJlmGVZ3PfWdw6hL+Ghwbz139EMv6wbPj7e9uNxicm8/9NMPpowi6Ononnv5z9cmmveqs0OoS/GGG655mIeGj2Q+jWrOvTNyspicnZoy+mYeMAW4tK9dWPuGnq503M+/MFPANSuVon3HxnDlT3aYUzOLrunY+J46cvJ/PjHYvuxiXOX07dzK0Zf2cthrC4tG7F54rsAfDZpLp9P/sv+se9evJsuLRvlW0OAn6/T9Tpj674jLN24C4Bhl3fjxTuGUS+iikOfA5GnuPuNb1i2aZf92FP/G8+AXu3x8vIqcOw9h49z80ufOYS+1KwaztO3XMvwy7sTFJA3vf3wiSh++2cN3/22sJif2bnbfegYE+Yu59e5yzl4/HSB/ZrVq8nwy7sxol+PPF9zRTl4rOBx3SXAz5fqlSu6dcx9R044tGtXr+zS+bWqOe4euzfXeOXBviOOie+1q7u2I25QgD/hocH2MKrouETOxCUUuGvE+4+M4dK7XiE2IZmsLIsxz3/K9Pcfy/N9+q+TZ2IZ9ezHJKXkPGDxyt3D8/1+Ky3GmNuBF4FLLcvaVVT/s84zQCtywl5CsYW93AUsV9iLiIiIiIhIwbJ/Z1oOLDfGPAZ0xfa71e9AqjFmErbfsTbmFwJjWdYRY0xfcsJf3i3F8rEsi0d+3ewQ+hIe5MvLg5ozuH0EPt4516TiUzL4+O+9fLZwP5GxKXz89z6X5lqw85RD6IsxcGO3OtzftwF1KzkGSmRlWUzfeIwXfttBVKLtd+/pG47Tpf5Bbu3lfODMU1NtIa81wwJ4a3BLLm9R1fE6Y0Iab87axS+rchZeT1kXSZ8mlRnRuZbDWB3rhrHq6T4AfLX4IN8sydmh8/Mb2tGpbv7Xh/zPulbrDjuOJ7Biv+268OD2ETw9oAl1cr1+h84k8cCEzazcn3P9+IXfd3BFy2p4eRkKsu9UInf9vMEh9CWioj+P9mvM4A41CfLL+7kciU7mj80n+GlF3sXzpWXPyQSmrDvGlHWRHI5OLrBfk2rBDO5Qk6EdI/J8zRXl8JmCF1S7i7+PN9VCy85OnPujHD/n2mEBLp1fM1f/facSC+hZvlmWRVJaJkdiUlh9IJoflx92CLzx9/Hi4+vbEujrvp8FE1Y7PiwyuEME/j4F30MQEREREREREREpbR+Om5kn9OXSLq159rahdGnVyOFaPdjWHy/fvJsp85YzbtZinPXAO9+RnpFJ/YiqvPXgjQzo6bjeNj0jg5Nn4vKcc3ZQSpWwEF64czij+vciwN8xKPx0TDxvjZ3Gl1P+yh4vk7tf/4pl379e6LrOp/43ziH0JdDfjxfvGs5t117qMEdKahpfTZ3Hq19PJi4xmZe++NXpzx3gvR9/d/hcvL29eHj01Twy5mqHjfYyMjKZMHcpz/zvF6LjE3ni/35yaZ7IU2cY/cz/OYS+9OnYgufvGEb3Nk3z9F+xeRePffgjG3fZ7qXsOhjJf9/+lp9ee8DpOV/64ldiE5IKfe2+njafV76aREqabTOBbfuO8PT/fuHzZ/IG22yZ9AEAq7fu4ZaXPrMfv3d4f+4d0d/pukrarkPHmDhnKRPnLi10DXSz+jUZcXkPRlzRk/o1XQtAOXhWME9Jsa2tDnPrmPuO5l5bnf/63oLUrub4Pbv3yPFi11SQReu28cOMhfb2h4/enOfnizt9PnmuQzs6LoHouAT2HjnO7/+s4bnPJjDqyt68cs/IAtdRu8PGXQdYttFx+fI1fTqX2HwiIhcKBb+IiIiIiIiUYZPmreCfsy7UV6wQyB8fPUnrRnXy9A0NDuTlu4fTqHZ17n9nLDHxzi+ujk1I4o5Xv7KHvnh7ezH2xbu57pIu+fb38vJiRL8edG3VmMvueY1T0babJa9+M5VRV/YiNDgw3/Nyi4lPpE71ysz99Jk8ARYAVcJC+eTJW6leOYx3f5xhP/70J+MZ1KcTFYJyFpQH+PvagxsqVnBczF+9UsUCQx3c7d/wiSdvHsSztw7Ot0/9mlWZ8u4j9Lj5eXva/cHjp1m4djuXdmlV4Nh3vPY1sQk5DzR0aF6fyW8/TNXw0ALPqVO9MveP6M+9w/pxJi6hwH7udjomjsnzVzFhzjLW7dhfYL+aVcMZemlXRvTrQbumru8e/a82Ix8/53Od1bt9M/78+Cm3jhmbK5m/qosJ/Ln7xxWS9F9W5X0NCv56LkjVsFD79x5AXEJygTcsmtSpwfT3H2PM859y5OQZ9h45Qc9bnmfMVX24vFtr6lavgjFw9FQ0/6zdxtgZ/3AmNud759Ebr+I/V1/sco3uYoy5A3gBW+jLbif6G6A1OWEvwdgeRLwNWKmwFxEREREREddlB7usBFYaYx4HOmP7nWsakJEdAjMJ2HB2CEx2+MslwMLs8Jd3SqvmaRuOsWTPGXs7NMCHyXd1pWXNvNciQgJ8eHZgMxpUCebRSVuISU53ep645HTuH7/JHvri7WX44oZ2XN22Rr79vbwMQzrUpHO9MK763wpOJ9jCX96avZvhnWoREuDcspaY5HRqhQXw+33d84RQAFSp4Mf7w1tTLcSf/5u/1378pRk7uKpNdYL9c+YJ8PW2B6xUDHScv1qIX57wlZISnWR73R+5vBGP92+Sb5+6lYL45fZO9H1/KYfO2K4bHo5OZvGeKC5uWvD10PvHbyIuJcPeblc7lJ9v60SVCgWHkdQOD+SuPvW5o3c9ziQ5/zVRXKcT0vhtwzEmr4tkw+HYAvtFVPTn2nYRDOlYkza1XL++9K+uby4653Od1aNhOFPv6Vbi8zgjM8tyCAACqFzI10F+qlRwXMAcf9bXVnkWm5xO8xfmO9W3ZsUA/jeqDT0buRbsXZjTCanM3+G4KP/6LrUK6C0iIiIiIiIiIlL6tu49zMtfTXI49tQt1/HsbUMLPMfLy4te7ZrRq10znr19KBUCnQuiTkhOoXGdGsz59DmqVcob0O7r4+OwDvnXucv49a/l9nbTejX58+OnCwyoqBIWwnsP30TTuhE8+uGPAETHJ/LK15P56rm78j1nxeZdjPszJ7zGz9eHiW89TN8urfP0DfD344FRA2nRoDYjn/rAIVilKAePneK9n2Y4HPv0qdu5YcBFefr6+Hhz48A+tGlcl4H/fcOleQDueeNr+4agAPeNvJI37x+dJ8DnX93bNOWvz19g8KPvsHTDTgCmL1zNonXb6NOxpVNzRscnFvna/ff6ATSvX4uRT31AeobtmvbPfy7iP9dcnCeQpl6EbePJQ7nCVCpWCLJ/zFNORccxZf4KJsxZytrtBW+8ULNqOEMv687IK3rSrmn9c56v9fBHzvlcZ/Vu35xZnzzr1jHzrCsuZJ18fnL3P3vtvTslp6bx37e/tbdH9e+V79dwaUpLz+CHGQv5e9Vmfn79ATo2b+j2OTIzs3jove85ey+UHm2b0rmATXpFRMR5Cn4REREREREpw76a6rio+NV7RuYb+nK2m67uw/zVW5i2YLXT83w7fQFRZwUbPHXztQWGvpytfs2q/N+jN3HDc58AEJeYzPe/L+SBUQOcnvt/T9ySb+jL2Z67bTAL1mxlzTbbRe7ouER+/Ws5t17b1+l5StNFHZrzzC3XFdonONCfB0cP4OH3f7QfW7y+4OCXeas2O1zkr1yxAhPfeNDpi9leXl5UOYdADVckp6bx55L1TJi7nPmrtpCRmZlvv4oVAhnUpzMj+nXnog7NHXZduNAkJqc6tANdTHnP3T/3eOVBQnKKQ9vV18B2jq9DOzHXmLl1atGQFT+8xpdT5vHL7KXsPXKCzybN5bNJcws8p0WDWrx05zAG9Grvcn3u4mzoS3bYS1tsDx0OAwKxPXB4C7BKYS8iIiIiIiLukx3sshpYbYx5EuiE7XexyYBljJmM7XeydZbN0ezwlwXZ4S9vl0adY5cecmg/f3WzfENfzja6a20W7jzNjE3O74L3w/LDnEnMCQV55PJGBYa+nK1upSDeHtKK235cD9iCI35ecZh7Lmng9NzvD2+db+jL2Z7o35hFu0+z7pAtQCQ6KZ0p6yK5qUddp+cpTT0bVeKxKxoX2ifIz4d7L2nAU1O32Y8t3XumwOCXBTtPsf6sAJVKwb78cEvHQkNfzublZfIEfbhbcnomc7eeZPK6SBbuPE1GlpVvv9AAH65qU50hHWvSs2ElvLzyX3guBUtMzRvSEujr2vXagFz9E9Pyvy58PmpSLZg7LqrP8E41CfD1duvYk9dGkp6Z87XfKiKEtrXzPtAiIiIiIiIiIiLiKe/9+DuZmTlL0UZe0bPQ0JfcKld0baO8L5+9K9/Ql9wsy+KdH3+zt/39fPn17UcKDH05251D+zF/9Rb+XLIOgMnzlvPK3SOpUSXvuV9NmefQfuD6gUWGPvTr3pZ7R/Tno1/+LLKWf439fQFp6TnXckf065Fv6MvZ2jWtz0t3jeCRD35wep7VW/fw9+ot9vYlnVrx1n9vKPK8QH8/xr50H21HPEpKmu0e0ccTZjkd/ALn/tp9OfmvPMEvZY1tbfU6xs9ZyvyVmwtZWx3EoIs7M/KKnlzUocWFvbY6Kfe6Yt8CeuYvIM/a6sLXFJ+r176Zwr6jJwGoVLECbzjx/XKuWjeqwxU92tG2ST0a1KpGaHAQqWnpnDgTw8rNu5k4dzl7j+Tc0z18IorrHnmX+V+8QJO6EW6t5bVvprBmW85GGz7e3rz9wI1unUNE5EKl4BcREREREZEyat/Rk6zamnNRrGbVcG66qvAL9f96+pZrXQp++WpaTsBMWEgwD7kQ3HL1RR2pV6MKB4/bktFnLdvodPBL11aNCgw6OZsxhqduvpZhT3xoPzZ+zrIyG/zyyA1XFZhuf7b+3ds6tDfuPlRAT1s4z9me+M+gfG8klTbLsli8fgcT5i7j93/WEpeYfyq6v58P/bu3Y0S/7vTv0Q5/P9cuwp+vElMcg1pcfV1y35zIHaJSHiSlpDm0/f1cv1yV93UoOgAnM8t2wznAide8R9smPHfbEC7q0Nzl2tzFGHMn8BzQ17KsPfl83ADtsT1cOBzwxfaQ4U3A6rN3mBcREREREZGSkf271xpgjTHmaaADtt/RJmL71e3fEJi1QF/g7+zwl7dKsq4Dp5NYczDG3o6o6M/oLrWdOvfRKxq7FPwydtlB+9/DAn25r6/zu8gNaF2NOuGBHI62XV+au/2k08EvneuFFRh0cjZjDI/0a8yN3661H5u8tuwGv/y3b0OnrjNe3sJxh8otR+MK7PvD8sMO7Ycvb0T1UOd2VC1JlmWxbO8ZJq+L5I/NJ4hPyRtIAuDv48VlzasypGMEl7eohr/Phbvw2R2S8glpcfU1zR14kl+YzPlq98lEvl92CGNgVJfaeLsxfGjimqMO7eu71nLb2CIiIiIiIiIiIsUVFRvPtIWr7G1/P1/e/O/oEpuvV/tmdG1deFD6vxau2crOA5H29piBfWhUu7rTc90/4kp78Et6RiZ/rdzEmKv6OPRJSknl90Vr7O0AP18euuEqp8Z/9MZBfDH5L1LT0ovuDEyYs9Sh/eQtg50679ZrL+WdH37jeFSMU/2/nPKXQ/vFu4Y7dR5ARJVwhlzWjV9mLQFgweotpKSm5VnbmZ/ivHa/L1pDYnIKwYGev89xNtva6u2Mn72U3/9ZXcjaal/692jHiCt6cmWP9lpbnS3v2mpXN9XMvZmk+zfVXLdjH5/+OtvefuP+0VQJcy3MyhnD+/Xgw0dvpnmD/O8RtGpUh0u7tOHJm6/j2+l/8/Qnv9i/P6LjErjh2Y9Y/v0beHu7537atL9X8v7PMxyOPX7TIDo0d34zDxERKZiCX0RERERERMqoFZt3O7Svu6SL0+ndzevXonWjOmzZe7jIvrsOHiPyVLS9PbCXaxeOjTH0bNfUHvyydvs+0tIz8PMt+lfOIZd2dXqey7q0Jjw0mOi4RADW7zxAalp6mbvIHejvR5+OzoVD1K5emeBAf/sF5aiY+Hz7ZWVlsXTDTnvbz9eHGwf2Ln6xxfTH4nU8/tE4jpw8k+/HvbwMvds1Y0S/Hlx7SWcqVggqsVriFo0tsbFLkzMP8jj2d2yfD9Eerr4G+Z5TxAvx28I1/Pfd74mJT3Rq/OWbdnPVg2/TuWVDPn3yVloUcAOlpBhj7gKeBS49O/QlO+zl34cIhwHe2B4gHA2sVdiLiIiIiIiI52T/TrYOWGeMeQZoh+33t1/ICet8GPgwO/zlzZKqZdWBaIf21W1r4OVkOEGz6hVoGRHCtmP5X7c62+6TCRyLzVk4eUXLqi4FSBhj6N4wnMNrbYtfNxyKJS0jCz8nxhjUrobT81zStArhQb5EJ9kWPW48EktqRlaZCxAJ8PWiV+NKTvWtFRZIkJ+3PcQjKjEt335ZWRYr9uVcy/PzNlzf2bkQoJI0e8sJnv1tO5Ex+Ycaexno0bASQzrW5Oo21QkNLLlrwsfevbLExi4vXL5Gmat9vlyQCvH3YdXTOQ9zZFkQm5zOwahklu09w9T1kcSlZLDtWDyPT97K+FVHGPufjlQL9S/23BsOx7LjeIK97edtGNKhZrHHFRERERERERERcZclG3aQmZllb19zUSeqhlcssfkG9urodN8Fa7Y6tIdc2s2lubq1aYKPtzcZmbZr7ss37cwT/LJux36H4JbLu7V1eo1seGgwl3VtYw+XKczh46c5etYa3bZN6tG0boRT83h7ezG4b1c+nzzXqf4L1+a8bnVrVKFzy0ZOnfev3u1b2INf0tIzWLtjP73aNSvyvOK8dmnpGazbvp+LOrZwqdaSNHPxWh7/8CeOnIzK9+NeXobe7Zsz4oqeXHdJ1xJdWx2/5KcSG7s0ubqs2OS6c+HupbTpGRnc9+Y39p+BF3dqyQ0DnNvc11W3XnupU/28vLy4Y8jl1IuoyoinPrDXtn3/UcbPWcKNA/sUMULRVmzexV2vf+Xwel7apTVP3XJdsccWEREbBb+IiIiIiIiUURt2HnBod2rhWhJypxYNnAp+Wb55l0O7ZtVwDh477dJcQQE5C5lT0tI5djqGehFF77DbqYXzO/56e3vRvmk9FqzZBtgu1m/dd4SOZSwhumGtavj6OP/rdmhwoD34JTYhKd8+Ow5EEnPWx9o1rUdIUGDxCnWDjbsP5Rv60q5JXUb068Gwy7sRUSXcA5WVH8EB/g7/timp+T+UU5CUVMcdH0KCytauBc4ICnBM4s/9OTkj9+tWoZDX4ec/F3Pf22Mdbjy0bFCLu4f1o1f7ZtSqGo6X8eJ4VAzLN+/mm+l/s3rrXgDWbNtH37teYfI7D9O7vXMBT8VljLkbeAboa1nW3uywl07khL2ALezlemCdwl5ERERERETKnuzf1TYAG4wxzwFtsf1e9yEQBDxujKltWdZ9JTH/pqNxDu0OdVxbeN2+TkWngl9W7XcMmIkIC+DwmfyvdxUk0Nfb/veUjCxOxKVQp1LRC15d+Zy8vQxtaoWyaLdtwW1apsX2Y/G0d/F1KWkNKgfh68Lue6EBPvbgl/iUjHz77DqZQGxyzsfa1AqlQoDnlw5tiYzLN/Slda1QhnaI4Lr2EdSoWP6ue5WWk3GppGZkOtU3omIAPmd9XQX5eefpk5KeSbC/818XKelZDu0KLpxblnl5mXx//rStXZFr2tXgqQFNeGrqVqZvOA7AukOxDP1yFbP+26PY31cTVh9xaPdvVZ1Kwa7taCoiIiIiIiIiIlKSVuba3PKiDiUbvNGuaT2n+y7f5LguumJIEAePnXJpvoohQfbNHPcfPZnn4xt27ndod2rp/HpogM4tGjoV/LI+z1py1+Zxtq69R05wIirW3m5Yq7rLr1nuTQf2Hz3hVPBLcV+7dTv2langl027DuYb+tKuaT1G9OvJ8H49tLa6CMVdW53swpric/HhzzPtz2gE+Pnyf4/d4tbxi+OKHu24Z1h/Ppk4y37su98WFDv4Zdu+w4x44gOH17Zj8wb8/PoDTm9sLCIiRTs/7rSLiIiIiIich05GOz6Q0bBWNZfOb1S7ulP9cgd3vPfTTN77aaZLc+UWHZfgVPBLo9qufU4Na1e3B78AnMr1GpUFriav+/rkLKz/d3eA3E6ciXVot6hfdnf2rBIWwlUXdWRg7w66MeGE4EDHmxO5bzYUJXf/4MDi7yZb2ioEOt5QcfU1sJ3jGBYTHJj/TZrt+4/y8Ac/OoS+3DnkMt66fxQ+Po4PudSvWZX6Naty/RU9eO+nmbz6zVQAklLSuPH5T1kx9lVqVAlzuVZXGGPuAZ4C+gKVjTF3YQt7ycQW9jIM2KCwFxERERERkbLPGOMF1AGaZP8JBnYDrYBQ4BZjzFOWZRWdsOKi0/GpDu0GVYJdOr9hFeeud+UO7vho/j4+mr/Ppblyi05Kp06lovvVd/FzalAlyB78AhCV4Pr1iJIWGujrUn8f75wF1emZWfn2ORnn+LXQrEaI64WVksrBfgxoVY3+raop9KUId4/bwPJ90UV3BFY93cchzCS/gJfk9CyCXbjMmJLueF07OJ8wmfNRxUBfPhvdjiwLft9oC3/ZczKRN2fv4vXrWp7zuCnpmUzfcMzh2PVdahWrVhEREREREREREXc7mWtda/MGJXsNq2p4qNN9j+YK3eh1y3PFmjs6PjHPsZNnHNcvN6rl3Jpte//aNZzqdyra8XVu6OTacFfnyf2aLVy7ldbDH3Fprtyi4/K+bvkp7mt3KqbsrSXPrUpYCFdf1ImrLuqktdVOCA4KyLW22rUNJXNvQFnQmuJzsePAUd758Xd7+4n/XEvjOs59n5WWh0YP5NNfZ9vXSq/bsY+Y+ETCQly7n/qvvUdOMOjhtx1+FrZsWJup7z9eJjayFRE5nyhKS0REREREpIyKTXDcDTc02LULY872d/bCuisSkvPuzpofVy/2Vcz1OcXEu7ZjcGnInVjvDmdiExzarobLlJTQCnn//U7HxPPGd9PpMPopLrnzFT6bNNdhFwBxFJrr3/J0jGvPduUOP8o9XnmQ++vI1dcA8t64y+9rE+Dt738jNS1nV+u+nVvx7oM35Al9OZsxhsdvuoYbBvS2HzsTm8A7P85wuU5XGGPuBV4A5gLzgZ+ANGAI0NSyrGcsy1qv0BcREREREZGywxjjZYypbYzpa4y50xjzrjFmujFmK5AILAWeBToAR4GvgauACpZlBZVE6AtAbHKGQ7uCv2uhDCEBzu0pFJPs2qJLZySk5h+UnJuzNRbUvyRqL64SuMxIdJLj5xnq4utWUkIC8obcRCWm8e7cPfR8ezEDPl7O14sP5AmukeLz9jIE5QpqiUp0LQjpdK7gJFe/H8szYwyvX9eCAN+cJXi/rDxCbDF+pszacsLh53bNigFc0rTooH0REREREREREZHSlHtda1hIya5ddCW4wd3rohOSkvMcy73GO8TVNd4FrHHMLfc66VAX1107u6a0RNaS5/O65ae4r11ZW0te0Nrq17+dSvvrH+OSO17ks1/ncCIqpvSLKydyPwNx2sVwn9xriis6+f1WlKysLO5/+1tS02z3AFo0qMVDN1zllrHdqXrlMFo3qmNvZ2ZmsX3/0XMa6/Dx0wx66C2HZwEa16nBjP97isoVy+4GEyIi5dWFc6ddRERERERE8pWenlF0JxcphsC9jCmBpzzc4P4R/enXtQ0T5i5j0rwVHDrumPi/bsd+1u3Yz7OfTaRPh+YMv7w71/TpVCLBNQePnXb7mLkF+PlSvXJFt47ZsFY1h4vph09EFdI7ryMnz+QZr7xpmGu3Bldfg6SUVIebyOGhwVQKrZCnX1p6BrOWbXQ49sRN1zj9/fXUzdcybtYSe3vyvBW899ANeHm5P1fZGPM88AoQA4QBjwKzLMsqW3coRURERERELnDGGB9sQS5tgSZAIyAO2H3WnxXZ/91zvv9el5aRVQKj6kKjO5XRy4zc1ac+fZtVYfK6SKatj+RItGOw+IbDsWw4HMvLM3fSq1ElBneIYGDr6oQG5g2MKa7DZ0r+29Tfx5tqof4lPo+zGlQOYuuxnNypI9HJNKue9/paQY7GOP57NahybjtGlldVKvjTq1Fl5u84BUBKRhYr9kXTv9W5XaudsNpx8fXwzjVLJHBeRERERERERESkOMrq9WaAtAz3rou+ENZEp2ktudvcP3IAl3dry4Q5S5n013IOHXdc37x2+z7Wbt/HM5/+Qp8OLRjeryeDLu5cQmurT7l9zNxsa6vD3Dpmw9rVHddWH3dtjfjhE479c69TPld/r97Cys277e3Hxgwi8lR0keelpDmGxZ84E+PwbxMSHJjvuufiqBtRhc17DtnbrobnABw/HcM1D73l8DVcL6IKM/7vKapVcu96ehERsVHwi4iIiIiISBmV+wJuXKJzyeeu9q9U0fFC4QePjOH26y51aa5zFZ+UjL+f84vzY3N9TiW9Q0BZkfvfKPdOAZ7UrH5NXrxzGC/cMZSlG3cyce5ypi9cTWxCzr9VZmYWC9ZsY8GabTzywU/079GO4Zd3o3+Pdi79+xemzcjH3TJOYXq3b8afHz/l1jGb16/JH0vW29v7j5506fwDkY43ZZrXr+mWukpT07oReHkZsrJsd/lOx8QTn5RMiJM7U+R+DZrVy/812HP4OMmpObsP+/v50K11Y6frrBdRhfoRVTmQfbMlJiGJvUdP0qRODafHcMFUwAuogO3BwVeAn40xUTg+PLgr+7/7LMtKKWAsERERERERKTlZwBngV7J/V7MsK77wU0pfxUDHpSEJqZkunR+f4txi3/BgP4f2W4Nb8p+edV2a61zFp2TgX8Gv6I5n9T9bWAkEiJRF4UGOr1Gck/+2paFp9Qo8M6ApT1/ZhOX7opmyLpKZm4471JiZZbFodxSLdkfx9NRtXNaiKoM7RHB5i2r4+7gnnLfrm4vcMk5hejQMZ+o93dw2XnHHalq9gkPwy8Eo164/H8wVltO0+oUV/ALQqGoQ83fktA+4+Br+62hMMkv25ARjGwPXd65d3PJERERERERERETcrlLFEId2THzZWddaKbQCx6Ni7O2T878l0N/5ewjOyL3GO97VNd4JzvXPvU46LsnVeZz7d8m9TnnIpd344ZX7XZrrXBX3tSuLa8mb16/FS3eN4MU7h7N0ww4mzF3G9AWrHNZ/29ZWb2XBmq088v739O/ZnuH9enBlj/ZuW1vdevgjbhmnML3bN2fWJ8+6dczm9Wvxx+J19va+Yq+truWWus5egwxw2yufn9M4t7z0mUP73uH9efvBG8+5rvwE+jn+zEvNFT5TlNMx8Vzz0FvsPXLCfqxm1XBm/D97dx0fdf3HAfx1d+vuYmyDMUZ3x2ikOyWkFBQQFfBH2AgSKgiilCAg3dIt3TkYY2PdnbftbnG/P9Dbvsu77Raw1/Px2EPen33ifQvU772/7++ahXC0tdRIjkREVBAbvxAREREREVVR1uYmgtg/LBot69dWeX3eC23qnBOToH5H59LyC42GlZlJyRP/5Z/vNeXP/W1lZynsiv0iMLySMimaSCRCp2b10KlZPfz4yXicvvkYe8/exPk7nsjMyr2ZKEOeiWNX7uPYlfswNdLHII9WGNmrHTya14NYrJmbM94k+d9MuOflr9b6u89fCeL6GnpzoiLp6WrDxd5a+caMQqHAfS9/dGvVUKX1d57l/xoU3vglfzMsCxMjaGlJ1MrVxsJE2fgFAOITU4ByaPyiUCieA3ied0wkEkkAOOJ1I5i6//6zy7//dBaJRJEQNoX578NfoVCo944NERERERERqUShUOQAWFfZeZTEKl9DlIBYKZrVVP0pbP6xqhUFW+c7JzZVXsRMzQuMlRZ4ncUJyPeaLNVY+yazMdEVxC8jq1yfIohEInRwtUAHVwssG9oA572icfBBOC69jEFmdu7jQTOycnDSMwonPaNgoqeF/o1tMbS5Azq6WkAsrsKPmq2C6toJC/ofBCViSkdnldamybPhFZ77c6SnLYaTRdUrsi9v2hLhtW15Vk6p9tl3Lww5eZ6C266WOVysqt/Xk4iIiIiIiIiIqj7bfHWt3gFh6NDUvZKyEbKxMBU0folJSIaTnZVGz8hfv+wXplrNtnJ+aKRK86zy15KrWBuu7jk2lVlLXsavnbUadegVTSQSoVPz+ujUvD5++nQiTt94hD1nb+D87ScFa6v/uYdj/9yDqZEBBnVphVG9OsCjRf1qWVtdv1a+2urnfmqtv5u/rrhW9WuwHpckfA/QMl+zruIkJEsx+NMV8A4MU47ZWJjixC8LUauGjcZyJCKigtj4hYiIiIiIqIpqVldYWH3fyx8je7ZTef2DFwEqzWvbqE6BcyrKfS//AucXJTs7B499gpSxjrYWGtYu/EKs6C2r66/rZA8zY0MkpkgBAE98gpCSlg5jA/1KzqxwujraGNK1NYZ0bY24pFQcvnQXe8/dLHDhPSk1HTtPXcPOU9dgb2WGYd3bYGTPdmhRr1YlZV7xurduCLFYhJx/q/kfvQyANF0GQ33dElYCviGRiIhNVMaNXGvCzsqsnDItXz3aNIL/kUvK+Nojb5Ubv1x77C2Ie7ZtXOg8E0Ph70tahkzNLIG0DOENa4YGemrvUVoKhSIbQNC/Hxfyfk4kEmkBcMbrJjD/ffT+95/7AGj2cQpERERERET0RmniKCy+fhichKHNC2+cWpjHIUkqzWvtYi48JyRR5TPK6mFIElrlO78o2TkKeIblFizrSESob194saMIb9eFRjdrQ5jpayMx/XWPWM+wZKRmZMFIr2qWD+lqiTGgiR0GNLFDvFSOv59E4uCDMDwIFv5MJmdkYc+9MOy5FwY7E10MamqHoc0d1GpwVJ11rWuFFWd8lfFt/wQoFAqIVLjQfjcgAVl5OpV0cbOCpBo23olIyhDE6jSi+o9CocD++2GCsTGtq18xOhERERERld3geobKPzdq3RlLd56pxGxeu3h4J9YumqGMP162AT2GTajEjN4cof4+CPb1QlxUODIzZbC0cYCdU23UbdJKpf93JyIqL20buQnia49eYMqQ7pWUjVDbRnXw1De33vj+cz+NN35p7u4iiO97qdeY4v4L1Wq1m7sL62nVPeeBijXh9Ws5wsRQX/mAvccvA5CVla32w/VKo6xfu+ZF1BxXtX9N6upoY0i3NhjSrQ3iklJw+OId7Dl7A/fyPQAyKTUNO09exc6TV2FvZY5hPdpiVK/2aFFP9YfHvum6t25USG11Bgz1S67Z9Q2OQERsgjJ+k2urSys7OwePXwYKxuytVHsfNSUtHcPmrhT8HWppZowTaxbAzclek2kSEVEhqmblBhEREREREaFdY+GbIseu3McPs8ao1Ln7ZWA4nvmFqHROc3cXmJsYIiH5dVORa4+8ERWXVKAbf3k4fPkuZo7qrdLci/eeKXMEXjfG0dXRLnSurrZwXJ6ZVfokqwCxWAyP5vXw99UHAF6/nr9OXceHI3pVcmYlszQ1wvtDu+P9od3hFxqFfeduYf/5W/APixbMi4hNxPr957B+/znUqWmHkT3bYmTPdqhT006lc5KvbiuP9MudtbkJ2jSsg9uer2+skMmzcPDibbw3oEuJa/ecuSGI+3duXi45VoQBnVtgc57GL/vO3cIXU4eW+PddUmoaTl1/pIz1dXXQo02jQufaWprlW5uOoIhYONur9oZuWoYMviERwj0tqsbNQwqFIguA378flV+xRURERERERFVKaxczQXzSMxLfDqwHsQrNGXyiUuEVkVLiPABoUsME5gbaSEh73VTk5qt4RCfLYGNScoPbsvr7cQQ+6Oyi0tx/fGKVOQKvG+PoahV+DUIn37g8S1HovDeFWCxCB1cLnHr2+umZ8mwF9t4PxbROLpWbmAosDHUwqYMTJnVwQkCsFIcehuPwowgExKYJ5kUmy7DpWhA2XQuCq7UBhjZzwNDm9qhtbVjEzkIRq/qUR/pVWrOapnAw1UP4v81LwpMycM03Dh51S75utv+BsFFJn0bV70mPOTkKXH8VLxirZWWg9j63/BMQFJ+ujI31tDCgiWrXx4mIiIiIiOjtc+noLpzY8Rv8vB4X+nkre0f0HDYRI6bPg7ZO+V9/U8X5g9vx6xcfFRg/5i0tZHZBeZsWldX320+jcVsPje1HRAV1alYfWhIJsrKzAQDHrz1ATEIyrM1NKjkzoHubxth85KIyPnDhFob1aKvRM1rUrw0dbS1lffLFO55ISk2DqVHJ1wYTkqW4eNdTpXOc7KzgYG2O8JjXjSw8XwXDJzgCdVVowJCdnYMjl++qdI6WlgQeLRrgxLXXdcopaRk4c+sxBnRuqdL6sijL105bS1JkQxSd/LXkWVWnltzS1BjvD+uJ94f1fF1bffYG9p+/Cb/QKMG8iNgErN93Buv3nUGdmnYY1as9RvbqoHJtdcr1neWRfrmzNjdFm4ZuuO3pAwCQyTNx4MJtTBrYtcS1u09fF8QDPDT3MzzQo1WpvqZ9Zy3F9TwPuTy1dhE6t6ivsbzyO3/nKRJScv/7y9rcBO4uJT8UJC1DhhHzfxI0VzIzMsCxnz9H/SIe1ktERJpV8t2CREREREREVClcHW3RqkHuxejwmATsOHlNpbXLth1V+RyxWIypg7sp4wx5Jr7ZdFDl9WVx77kfLt17XuI8hUKB5X8eE4yNeadDkfNNjPQFcWRcYqnyq0qmDRU+CWHVjuOIilPtactVhaujLRZNGYLHe1bg/G+LMXVIN1iYGhWY9yokEj9sO4YW4xaiywffFngj420zpnd7Qbx+/zlklvAGU0KKFNtPXFXGEokYo3q2K5f8KkLnZvXgaGOhjEOi4nDgwp0S1206fBFpGXJlPNCjBQz0Ci9msTQ1QoNaNQRj209cUTnHvWdvQibP/b64OtpWiTepiYiIiIiIiEpSy8oQLZxym5dGJMmw+16oSmt/PPeq5En/EotFmNCupjLOyMrBstM+qidaBg+Ck3DFJ7bEeQqFAj+fF76mES2KLnQ00RM+Tyk6RVa6BKuQSR2cBPGaC/6ITn6zXlctK0PM6+2Gm//zwPGZbfFe+5owNyjYJNwvJg0/nn+Fjiuvoc8vNxEQq9pNRtXRsBbCmwTW/xNQ4prA2DSc8sy9dmukK0GfhrYaz62q++tOiODvBnMDbbR2Ue3JmXntzff38qCmdjDQKf+n6RIREREREVHVkpqciGUzR+OXBR8U2fQFAGIjQrF3/TLMHd4Jwa9eVFyCRYiPjsC2lYsqOw0lHT39kicRUZmYmxhiRJ6aRZk8EwvX7arEjHK9076p4IFwJ649wLWHmv270kBPFwPzNJTIkGdiza6TKq396a+/IZNnljzxX6N7dxTEK7YdUWnd1mOX1Kqffn9YD0H83aYDSMso//cPyvK1G+jRCkYGeoXOfVNqyV0dbbFo6jA83vsjLmz4CtOG9CiytnrZ1iNoPnY+ukz76q2vrR77jvDnfv2+MyXXVidLsf3EP8pYIhFjZK+i7zd4G6VlyPD1hn2CsT4dmkEkKv6BIDJ5Jt5d9AtuPnmpHDM20MORnz9H07ou5ZEqEREVgo1fiIiIiIiIqrDpw3oK4q9+34/nfiHFrtlx4iqOXL6n1jmzx/SBWZ5O6btOX8f3fxyBQqHeE2zve/njiU+Qemev3Iaw6Phi5yzdehT3vYTdo0fna5aRV/5O9v888FIrp6qoa8sGaNuojjKOTUzBqIVrEJuYrNL6nJwcledWhLaN6mD1ZxPhe2Q19iydjcFdWkFXR6vAvEfegconFbytJvTvDBcHa2XsHRiOpX8U/cacQqHAZz/vRExC7vdzTO8OcCvhCQ5BEbEw8Zgs+AiKKPmGqIqgpSXBgkmDBWML1u0u9u+Gp77BWLnj79w9JBIsnDyk2HOGdGstiNftO4ObT0q+Ac07MAzfbDokGBukwacAEBEREREREZW3KR2dBfH3J1/iRURKsWt23w3F8aeRap3zYZdaMNXPvcaz734YVp71Vfs646PgRHiGqXcta+6BZwhPzCh2zqpzr/AwOLeZsqm+FoYX0/iljo3wKcNXfePUyqkq6uxmidbOZso4TirHxG0PEJsqL3pRHjk5CpXnVoRWLuZYPqwhnnzVDdvea47+jW2hq1WwHOpJaDIikor/+ajOPupaS9Do6KpvHHbcCi5yviwrB58e8IQsK0c5NsOjFswKacCT102/ONjPPyP4qApeRqXi2OMItf+u+udlLL4+7i0Ym9CuJiTi4guo80vNyMKJp8Ii/bGt+fRMIiIiIiKi6iYrMxPLZ4/FnYsnBOPm1rZo0bkX2vceAhf3RoLPBfl64ZupgxAXFV6RqRawcclnkCYnVmoO/7Gyd4RbY9b1EFWEueMHQkuS27x437mbWPbHYZXXxyWlICsrW+N5aWtp4X+ThgrGxn2xFveeq97sHnjdCOGvU1eL/PwHw3oJ4rV7T+HyvWfF7nnhzlP8tv+sWnlMGdwN2lq5X+f9529h9+nrxa554hOIbzbuV+uc7q0bo2Mzd2X8IiAME75Yi2Rpulr7hETG4tytJ2qtKe3XbvrwXkXMBmo52Ai+btcfvSiXnzdNatvIDavnTcKrY+uw54dPMLhra+jqFLzu/tA7AOEl1N6/6SYM8EAtBxtl7B0Yhu+3HCpyvkKhwGc//SmsrX6nY4F7CvILioiBcacJgo+giJiyvwAN2HjovFpNolLTMvDeV7/Cyz+30by2lgRzJwwqdl1WVjbe+/pXXLzrqRwz1NfFwVXz0KqBq/qJExFRqbHxCxERERERURU2qlc7dMpzET0xNQ39P1mJveduIjs7RzA3WZqObzYewJyftgMAzIyFNyUUx9zYEFu+mg5xnmLkldv/Rt/Zy3H+jmeBs/6jUCjgGxyBtXtOo+sH36H7jCV4VkJjmrzMjA0REhWH3jOX4cytJwWKqmMTkzF75Tas3P63YHzZrDEwNij6qRwt6tWCgZ6OMt5//jb+t3Y3rj3yxquQSARFxCo/ouKSitynqtn0xfuCBj2PvAPRaeo32HHiapFd9UOi4vDrvrNoOX4R9p27XVGpqkxbSwv9O7fAziUz4XvkF6ydPwkdm7qX2Fn8baKtpYUlM0YJxn7edQrz1vyFhBThU4jDYxLw3te/4dDFO8oxUyN9LJoypNzyy5BlCn5n8n5I04U/d3GJKUXOLcm4vp3QxC33idNxSano+eH3uJrvSRsKhQJH/7mH/nOWQybP7d4/fXgPuDoW/0ThmaN6w8rMWBnL5FkYMvdHrNl9CilpBd+czJBlYuuxy+j10VIk5vlemBkZ4OOxfUt8TURERERERERVxbDm9mhf21wZJ6VnYfiGuzj4IBzZOcJrcikZWVh66iU+P/QcAGCmX3wjh7zMDLSx/t2myNvzYPUFPwz9/S4ueccUOOs/CoUCr6JT8fs/Aei79hb6rbsNr3DVG7+Y6WsjLDEDg9bfxoUX0QWvM6bKMffAM6y+4CcY/2ZgPRjpFWxG/J9mNU2hr51bFHz4UTi+PPYCN/3i4B8jRUh8mvIjOrn8n3qpKevGNhE06HkSmozea25g991QpMkLL3oOTUjHhisB6LzqGg4/qtwbiQqjLRGjTyNbbJnYHE++6oZVIxqiXW1zVKPLjGVibqCDT3sKi3cXHPHCmot+BX4m/GOkGLv5Hm775zbsrmGmh+keLuWWn1SWJfh9y/uRt/kMAESnyAudV1xjqLhUGWbseoIuP17Hmot+8IlKLbYJjGdYMuYeeIZ3/7iPjMzc850s9DGnh/pF0H8/jUR6Zu7Xua6tEVrmadBERERERERE1cPW5QvgeSe3wYC2ji4+/GYttlx6ia83H8WCtbvwy7E7+OngdTi51VfOi4sKx7KZo5GTU3iNX3m7ceYIbp9/Xd+nb2hcwuyibbrgVaqP/M1wug8ZB7GYt8sRVYR6tWpgyUejBWM/bDuCIZ+tLLLJSk5ODm4+eYlPf/wTDYZ/gtT08mnYPaG/B0b2zH3AZEJyKnp/9D0WrP0L/mFRRa7LkMnxz/3nmL9mB+oNm4MPl20ucm6Hpu4Y26eTMpZnZmHMwtX4bf/ZAs0aMmRyrNt7Gu8u+gWZWdkwV6PG28XBBnMnDBSMfbR8M5ZsPojUNOHXLysrG7tOX8PAOcuRLE1X6xwA2PzFDNhYmCrjc7efosOkRfjz+D+QFvO9iopLxF+nrmLU/35G49FzceiS6vXK5saGyq/d+v1nCnztZPJM/Lov92v3n7F9OqFDU/f82ynp6mijTZ4HbgZFxGL0wtU4df0hvAPDEBQRI/ioSrS1tDCgc0v89f3HeHVsHdZ+PgUdm1XD2uqPxgjGfv7rBOat3oGE5Py11fGY+OU6HLyY+3NnamSAxVOGVUiu5WXe6h1oNPIzfPHbHjx44V/k/RzyzCzsO3cDnaZ8iTM3Hws+N3fCwBJrq2cs24ST1x4qY7FYhJVzJqCGjUWB35OSPoiIqGyKrl4hIiIiIiKiSicSifDbgqnoPXMZIuMSAQDxSan44PvNWLx+H5q7u8DESB/RcUm4+9wPGf9e7HawNseHI3rhy99V79beu10TrJn7Hj77eSeysl9fGL/51Ac35/8MI309NK3rDGtzY+hoayFFmoGYxGS8DAxHSlrp33T56dPxmPrdRoRExWHU/9bA0cYCjes4wUBfF+Ex8bj33F+Zy39G9GyL8f06F7uvkYEexvfrjE2HLwJ4fePI7wfP4/eD5wvM7dTMHafWLij1a6hItRxssGPJTIxbvE75dQ+PScCsldswd81ONHevBVsLU2hrS5CQLIV3QBjCYhJK2LXqMDM2wKSBXTBpYBcER8Zi//nb2HfuVmWnVSEGd22FeRMG4MeduU/s2XT4Inadvo6W9WrBytwEEbEJuO/lL3jjSksiwY7vZqKmrWW55XbPyw/956xQae4Xv+/HF0X8vZN8dVuxayUSMfYu+xjdZ3yv/PsuLCYBAz5ZibpO9qjn4oDMrGw89w9BcKTw6drdWjUo0DynMMYG+tjx3UcYOu8nZdOYDHkmvtpwAEu3HkGzui6oYW0OkViMqLhEPHoZWKC5jbaWBFu+mg5LU6MSzyMiIiIiIiKqKkQiEdaMboxB6+8g6t8GJQlpmZi99ym+PeGNpo6mMNHTQnSKDA+CEpHxbyMFe1NdTOvkgiUnX6p8Vo961lgxvCEWHvZC1r+NXu4EJGDcHw9gqCtB4xomsDLSgY5EjFRZFmJT5fCJSkWqrPRPWVw2tD4+2v0UYYkZmLD1IRzM9NDIwRgGOhKEJ8nwMChRmct/hjazx5jWjsXua6irhbFtamDrjWAAgEIBbLkehC3XgwrMbV/bHIc/bFvq11CRnC0NsHlCc0zZ/lD5dY9IkmHugWdYdMQLTRxNYGOsCx2JGAlpmfCJSkV4UvkU35cHU31tjG9bE+Pb1kRIQjoOPwzHoYdVr1lNVTOjSy14hiXj8KMIAK9/3lec8cWmq4FoXMMEZgbaCIlPx5PQJOT9dTLSlWDnlJbFNlEqqxNPI/HJ/uKf9vqfD3cV/iRZR3M93FvUtdi1vtFSrDjjixVnfGGkK0E9O2NYGGrDSFcL8uwcJEgz8SIyBfHSgk/YrGGmh/0ftIaBjqSQnYu3926oIB7TqobaexAREREREf3nmLe05EkVrMewCegxbEJlp1Glhfr74PTe3OYCIpEIC3/dg5Ye7xSYW6dRc/yw6wLmj+qK8EBfAMCrZw/xz7Hd6D50fIXlDACpSQnYvHSuMh7/ydfYvHReqfaydXRWe01YgC8CX+ZeMxCJRPxZI6pgs0b3hV9IFLYcvagcu3jXExfvesLO0gwNXWvCwsQI8qwsRMYl4tmr4AI1eeXlt4XTkJCcigt3PQEAWdnZWL//LNbvPwsnOyu4OzvAzNgQ2Tk5SJGmIygyFn6hkUU2VyjMio/H45F3ALwDwwAAaRly/G/tX1i29TBaNXCFhYkR4pJScO/5K2Xdr7GBHr6ZPgpzfiy+pjKv+RMH4/ojb1x/7A0AyM7Owcrtx7Bu72m0aVQHNuamSEqV4oF3AOISUwC8ri9d/vF4TF+6UeVzatpZYd/yTzHy858Q++8+QRGxmL3iD3z6459oXMcJDjbmMDbQhzRdhoTkVPgERyA6vvQP4fxm+ih8+fteJEvTsWDtLiz74zBaN6wDCxMjxCen4t7zV0iWCh/sV8+lBlZ8XPK/8z4c8Q5uPM59j+vcrSc4d6vwa8gp13eW+jWUJzNjQ0we1A2TB3VDcGQs9p27iX3nblR2WhVicNfWmD9xEFbtyH2A7MZD5/HXqatoWb82rM1NEB6TgPtefgVqq3cumY2adlaVkbZGRcYl4pfdp/DL7lPQ09FG/VqOsLU0hYmhPmSZWYiKS8ITn0Cky+QF1o7r1xmLpw4v8Yx9524K4pwcBWYu31KqfKvq7xER0ZuCjV+IiIiIiIiqOBcHa5z85XMMmfsTQqJymx3EJCTj3O2nBebbWZrh0MpP8din4M0HJZk0sAvqOtlj2pKNCI2OV46npmfgxpOSb+4Qi0UwMdRX+byRPdshMjYRX/y+HwqFAqHR8YJz8xvVqx02LJym0t7fzRgJ3+BIXL7/XOV83gRdWzbAufWLMP7L9fALzX3qgEyehduevpWYmWY52Vlh3oQBmDdhALKySn/Tz5vky2mvO8uv3n1K+cahNF2Gq4+8C51vZmyI9f+bjG6tGlZYjuXN0dYSR3+ai/e+/h0vg3JvxvEJjoBPcEShawZ0boHfF06FlpZqN1R0alYPh1fNxfSlmwV/38jkWbjzrPCnjPzHztIM6xdMQa+2jVU6i4iIiIiIiKgqcbIwwMHprTFm832EJeY28YhNleOid8EnsNma6GLX1FZ4Gqp+se74tjVRx9oQM/c8RXies6SybNz2L7lRsVgEGOtpq3ze0OYOiEqW4buTL6FQAOGJGYJz8xvW3B6/jFbt/+8X93PHq2gprvrGlTz5DdLZzRJ/z2yHaTsewT82TTkuy8rBvcDEyktMw2qa62NOD1fM6eGKLDWK9aur1aMaQ09bgt15GpEkpGUW+fPvYKaH395tivr2pX+ad1WVKsvG/aBEleYOaGKL7wfXh62Jntrn+MVIcS/POVpiEUa0dFB7HyIiIiIiInqz7f11KXLyPCCt54j3Cm368h8jEzPMXvobFo7rpRzbs24pugwaC4lE/aakpfXH8gVIiHldw+bWpBX6jZte6sYvpXHxsPDm4oatO8OuZq0KO5+IXls9bxLcnOzx9YZ9ygdYAq8bFvz3ELjKoKerg0M/zsOyrUfw81/HBY0hgiNjERwZW+IeZkYGxX7e3MQQJ9cuxJDPVsLzVbByPCk1DRf/bTiTl4mhPvb88AlEEKnxSgAdbS0cXDUXYxaswT8Pcuui02VyXHngVWC+tpYEGxdPR5tGdZf6ndkAAQAASURBVNQ6BwBaNXDF9a3fY/I363HrqY9yPCs7G49eBuDRy4AS9zA3NlT5PDcne+z94VOMWbgaydJ0JEvTC/3a/aeRa00cW/0/mJuUfMbgrq0xd8JA/PzXCSgUihLnV3VOdlaYP3EQ5k8cVH1qq98fAQD4edcJYW31wxeFzjc3NsSvC6ahW+tGFZZjRcmQZ6r0+6eno43vZ47F9OG9SpxLRERVi7iyEyAiIiIiIqKSuTnZ48727zFr1DswNSq8sYqpkT6mDumGm9u+RUPXmqU+q0PTuni8ZwXWzp+EZnWdIRYX/+aCro4WOjVzx7fTR+D5/h8x0KOlWufNHtMHJ9Z8Do/m9SASFX5WXSd77PjuI2z5crrKzR0M9HRx9Ke5OLDiE4zr2wmN69SEuYkhtFVcX5U1dK2JezuWYu38SWhUwvdaLBahRb1a+GHWWIzr26mCMtQsVb/nbzqRSISv3h+OM2sXoEebRpBICr9sY2ygh/H9OuH2n0vU/n17EzSo7YhrW77B5+8NQg1r8yLnNXVzwoZF07B76WyYlvDman6dm9fD7e3fY8mHo+DqaFvifBd7a3w5bRhub1/Cpi9ERERERET0RqtjY4Qr8zphuocLTPQKf1aQiZ4W3mtfExc+7VimZg7talvg1v88sGpEQzSuYYISLjNCV0uM9rXNsbhfXdxb1BX9Gpf8/+x5zehSCwent0ZHVwsUcZkRdWwMsXlCM6x/tym0irj2kp+BjgR732+Fv6a0xOhWNdDQ3hjmBtrQlqhXlF0V1bc3xpV5nbBqREM0KOF7LRYBzWqa4ttB9TC6VY0KylCzVP2eV2c6WmL8NLIRdkxugTa1zIv8XbIw1Ma0Ts649FlHtK1V9DW8N0Wzmqb4dWwTDGtuDwcz1Zq3mOlrY2zrGvh7ZltsntC8VE1fAGDvvVBB3KO+NayNdUu1FxEREREREb2Z0qWpuHPxhDIWiUQYNvXTEtc1aNkB9Zq3U8bR4cHwun+jXHIszOMbF3HpyF8AAImWFmZ+tw5iccVdf8nOzsblY7sFYz2HT6iw84lI6KNR7+DJvh/xwbCesDIr/nqzsYEeBndtjYOr5qpd+6cusViML6YNx5O9P+LDEb1hZ2lW4hobC1OM7Nke27+dhVd//6rS/CtbvsVX74+AtblJoXP0dXUwuncH3Nj2PTxaNFD3ZQAADPX18Pea/+GXeZNR09ay0DlaEgn6dWqBK5u/xche7Ut1DgDUsLHAud++xNGfP0evtk2gp1N8s36RSITGdZzw8dh+uPbHEiz/eLxa53VuUR83tn2P0b07QF9Xp9A5VmbG+Or9Ebj6x3ewsTBVee9vpo/C9a1LMHN0H7Rt7AZrc5MSX8+boFrVVn8wEmd+XYyebRqXUFvtgds7lmFQl1YVnGX5+P6jMejdvinMTYxUmu9kZ4UFk4fg2YGf2fSFiOgNJXobOtURERERERFVJSKRSJF8dVu57S+TZ+LaY28ERcQiMUUKazMT1LCxQIemdYu82F0WCSlS3H32ClFxSYhPTkVWdg6MDPRgbWYMNyd71HWyh56uZi6Ah0TF4ZF3AMJjE5GeIYONhSma1nUusblJdRcVl4S7z18hOiEZCclSaEnEMDUyQO0aNmjs5gQLFS/4UtUSHZ+E+17+CI9NQFJqGmzMTVDDxhLtm7iVy+96VZSTk4N7Xv4ICI9GVFwStCQSOFibo5GrI9yc7DV2TnhMAh55ByAiLhHJqekAABMjfdhamKKZu0uRb5JqmonHZCgUijf/rjEiIiIiIiIqM5FIpIhY1adcz5Bl5eCmXxyC49ORlJ4JKyNdOJjqoW1tc+hra75YNDEtEw+CEhGVIkOCVI6sHAWMdLVgZaQDV2tD1LExhJ6Gzg1NSMeT0CREJsmQnpkNG2NdNHIwQQOH0jeyqQ6ik2W4H5SImFQZEtMyoSUWwURfG7WsDNDQwRjmBtXjmhTlCklIx9PQJEQlyyCVZcPWRBeO5vpo7WIG7be4kU5Migy+0akITchAvFSO9Mwc6EhEMNbTgqWRDhrYG8PF0qDIZvZvKvv5Z3h9koiIiIjUJhKJFMe8pZWdxhtJlpGO5/euITosBKnJCTCztIaVnSMatOoIHd3SNZfUtIw0Kbwe3EBMeChSEuNgaGoOB2dXNGjZAdo6bFqpKTfPHsWKOeOUcf0W7bF89wWV1p7dtxW/fT1bGQ+Y8CHeX/yjxnPMLyNNio8HtUFUaCAAYNi0T/HevO8BAIPrGQrmltffEfevnMGS6cOVsYGRCf687g9dvcIfrEeFG1zPkNcDqhmRSKRIub6zXM9QKBR46hsE78AwxCWmIjUtHQb6urAxN0VdZwc0cq1ZqU0rXgaF4/mrEMQlpSAxRQptbS2YGOjD0dYS7i4OcLa3LvXe2dk5uPX0JXxDIhGXlAILYyM42FigQ1N3mBhq7u8nhUKB+15+eBEQhpiEZJgY6sPe2hxtG9WBtbnqTVFUJZNn4p6XH4IjYhGfnIK0dBkMDfRgZmwIV0db1HOpATNjw5I3UkGyNB03n7xEeHQ84lNSYWlqDLeadmjfxL3Iph9UfUTHJ+Gelx8iYuKRmJoGG3NTONpaoH0T97e6tjokMhavQiIRFhOP+KRUZMjk0NbWgpmxIWwsTNGiXi3YW735jfoLY9xpAv9bhYiqDTZ+ISIiIiIi0rDybvxCRERvJzZ+ISIiIiIiov9UROMXIiKivNj4hYiIiIhKg41f1JeSGI+dq7/BleN7kZFW8GtnaGKGroPGYvwnX8HAyAQXD+/E2kUzlJ//eNkG9Bg2ocj98zbdaNS6M5buPFPk3F8WfIBLR3cp400XvGDr6IzkhDj8tfobXD15AOnSlALrdPUNMGD8hxg543PoG5b8QCp1X0N1s/7LWTh3ILfecMT0+Zjw6TcqrQ0L8MVHfZspYwcXN/x+5rFmEyzElmXzcXzHbwAAu5q1sPb4PWXDlYpq/LJiznjcPHtEGb8zago++m5duZz1NmPjl+qnIhq/EBERaQobvxBRdcIWd0RERERERERERERERERERERERERERERERETlyNfzIWb2a46z+/4otOkLAEiTE3Hyr98xd3hnhPh5V3CGgPejO/hkSDuc3b+10KYvACBLT8OhzT/hi/f6IjkhroIzfPsE+XoJ4nrN2qq8tkYtNxibWSrjyBB/ZMplGsutMC8f38XJvzYo4xlfr1E2fakoyQlxuHvppGCMzYSIiIiIiIjoTcbGL0RERERERERERERERERERERERERERERERETlJMD7Kb6eMgBJ8bGCcXNrW7T06I3O/UagcVsP6PzbQCM86BWWfjQK6dLUCssxLMAH300fhriocACAqaU1Wnr0hseAUWjp0RuGJmaC+a+ePcSvX86ssPzeVqH+LwWxnVMttdbb1XRR/jknOxthAb6aSKtQmXI5fv3yI+Tk5AAAugwcjeadepbbeUW5cnwfsjLlyrhmnfpwb9amwvMgIiIiIiIi0hStyk6AiIiIiIiIiIiIiIiIiIiIiIiIiIiIiIiI6G2UlZmJ1Z9PgzQlSTlmYWOPD774CW17DoRYnPtMZ1l6Gv7evh571y9DRJAf9q7/ocLyXP35NEiTE+HgXAdTF65Ayy7vQCQSKT+fKZfj0OafsGfd98qxOxeO4+ntK2jSrkuF5VkYuSwDCTFR5X6OoYkpjPI1wCmL5IQ4SJMTBWPW9jXV2sPKzhG+ng+UcUSQH1zcG2kivQIOblyFYN8XAABjUwtMXbiiXM4pycUjOwVxj6HjKyUPIiIiIiIiIk1h4xciIiIiIiIiIiIiIiIiIiIiIiIiIiIiIiKicnB6zyYE+TxXxubWdvhh13nY1axVYK6uvgFGzpgPJ7f6WD57LFIS4yosz+SEWNSq3wRLtp2EsZlFgc9r6+hgzMyFyEhLxZE/1ijHzx/8s9Ibv7x8fBdfvNe33M8ZM3MRxs5erLH98jYDAl5///UMDNXaw9TSutg9NSXY1wsHN/2ojCd9/j1MLayLWVE+/L0eI+DFU2Us0dJCt8FjKzwPIiIiIiIiIk0SlzyFiIiIiIiIiIiIiIiIiIiIiIiIiIiIiIiIiNR1es8WQTzj6zWFNn3Jq22PAegz5v3yTKsALW1tfL56Z6FNX/IaMX0+tHV0lbHnnavlndpbKyMtVRDr6OqrvYeOrl6+PaVlyqkwOTk5WPfFR8jKlAMAGrXxQM/h72n8HFVcOPyXIG7VpQ/MrGwrJRciIiIiIiIiTWHjFyIiIiIiIiIiIiIiIiIiIiIiIiIiIiIiIiIN8/d6jLAAH2Xs6FoP7XoOVGnt8A/mQiyuuNt+OvQeAgeXOiXOMzIxQ/0W7ZRxQkwkEmOjyjO1t1ZGWpog1tHVLWJm0XT0hM1i8jeT0YTjO9bD58k9AIC2ji4++natxs9QRaZcjqsn9gvGegyfWCm5EBEREREREWmSVmUnQERERERERERERERERERERERERERERERERPS28X58VxB3eGeIymut7GrAvVlbvHh4S8NZFa5l1z4qz3WsXQ9Pb19RxknxsTCzsi2PtFTSuK0HjnlLK+18jRGJSrFEuEah0FQyr0WFBmL32iXKeOSMz1GjlptmD1HR3UsnkJIYp4zNrW3RyuOdSsmFiIiIiIiISJMqrvUvERERERERERERERERERERERERERERERERUTUR+PKZIK7TsLla610bNtNgNsWrWdtd5bkGxiaCOC01WdPpVAt6BgaCWJ6RofYe8ox0QaxvaFSmnPJb/9UsZKS9bqrj6FoPw6Z9ptH91XHx8E5B3HXQWEi0+Ex0IiIiIiIievOx8QsRERERERERERERERERERERERERERERERGRhqUkxgtia3tHtdZb29fUZDrFMjQxU3mulpa2IM7KzNRwNtWDnoGwSYtcll7EzKLJZcJmMXoGhmXKKa8Lh7bjyc3LAACRSISZ362Dto6OxvZXR1xUBB7duCgY6zl8YqXkQkRERERERKRpbPxCREREREREREREREREREREREREREREREREpGHSlERBrG9orNZ6AyMTDWZTPJGItxhVNENj4fdXlp4GWXqaWnskxsXk29O0zHkBQEJMJLatXKyMe4+cjAYtO2hk79K4fPQv5GRnK2P3Zm3hWNu90vIhIiIiIiIi0iStyk6AiIiIiIiIiIiIiIiIiIiIiIiIiIiIiIiI6G2jra0riDMz5WqtV3d+dSWXZSAhJqrczzE0MYWRiZnG9jMxt4KhiRmkyYnKsejwYNR0rafyHrERIYLY3rm2RnI7vuM3pCYlAHjdgKjP2GmICg1Se5/8a8wsraGrb6D2PheP7BLEPYdPVHsPIiIiIiIioqqKjV+IiIiIiIiIiIiIiIiIiIiIiIiIiIiIiIiINMzI1EwQ523woYr/Gm9Q8V4+vosv3utb7ueMmbkIY2cv1uiejrXd8fLxHWUcGRygVuOXyJBA5Z/FEglq1KqrkbzksnTln9NSk/Hp0A6l2ueDng0E8cJf96Jdz4Fq7fHi4S2EB/oqYz0DQ3TqO7xU+RARERERERFVReLKToCIiIiIiIiIiIiIiIiIiIiIiIiIiIiIiIjobWNlX1MQB/u+UGt98Cv15tObx8mtviB++eSuymvDAnyRkhinjO1q1oa2jq7GcqsqLhzaIYg79B4CAyPjSsqGiIiIiIiISPO0KjsBIiIiIiIioopg4jFZ+edOzdxxau2CSszmtV2nr+PDH/5Qxr8vnIpxfTtVYkZvDt/gCHj5hyE8NgHyzCzYW5mhVg0btKpfGyKRqLLTe6tExyfhtqcvouKTkSxNg4WJEeyszNC6QW1YmZlUdnpERERERERERFWK/fwzyj+3r22Owx+2rcRsXtt3LxSf7H+mjNeMaoTRrR0rMaM3x6voVHhHpiIyOQPyLAXsTHXhYmmA5jVN3+rrkDk5CgTFpyEoLh3hSRlISstERlYO9LXFMNXXRh0bQzR0MIGBjqTMZyWnZ+JlVCr8YqRITMuELCsHpvrasDLSQVNHE9S0MNDAKyIiIiIiIqo8dZu0EsSed67gndFTVFqbnZ2N5/eul0daVIU079gT5w/8qYyf3b2m8tr8c1t07qmptKqMjDQprp8+LBjrOXxiJWVDRFQ1GXeaoPxzp2b1cPrXxZWYzWt/nbqKD5dtVsa/L3of4/t5VGJGbw6f4Ai88A9FeEw8ZJlZcLAyf10j3cD1rX5vgoiIqLpj4xciIiIiIiIiemPsPnMDGw6ex2OfoEI/72hjgfH9OmPu+P7Q1dGu4OwKt+PEVcxaua3AePLVgmNl8TIwHJ2mfQ2ZPEswfvKX/6Fz83pq7aVQKHDi2kP89NdJPHoZCIVCUWCORCJGlxb18em7/dClZYMy5U5ERERERERERFSV7L8fhi3Xg+AZllzo5x3M9DC2dQ3M7u4KXS1xheWVlJ6Jp6HJeBKahMchrz/CEjMEc+4u9ChVs5QXESnYfz8M94MS8Tw8BemZ2cXO1xKL0KOeNSZ1cEJXdyuVz8nJUeBOYALOPIvCjVfx8IpMQSGXH5UczfUwoV1NTGznBDODqnHNl4iIiIiISB0NWnaAlrYOsjLlAIA7l04iOSEOJuaWJa59cOUsEmIiyzvFt0Ljth445i2t7DRKpUXnXtDR1YNc9vr/8b0f3UZ44Cs4uNQpce2lo7sEcdseAzWW17RFqzBt0Sq11w2uZyiIy/p9uXn2CDLSUpWxvbMrGrbmw9WIiOjts/v0dfx+4Cwe+wQW+nlHG0tM6O+BuRMGVpka6e0n/sGs5X8UGE+5vlPlPfI2LlKXob4uIs9vKfX6/GISktBq/ALEJ6UKxtm4iIiIKgIbvxARERERERFRlZeYkoYPf9iCk9cfFTsvNDoey/88hr+v3Mef336Iei41KijDwkXGJuKL3/aV+zk5OTmYuWJrgaYvpZGYkobJ3/6Oi3efFTsvOzsHl+49x+X7Xpg2pBuWzx4LbS1eaiIiIiIiIiIiojdXUnom5uzzxNnn0cXOC0/MwE/n/XDSMwobxjeDu61RueWUkZmNzw48w9PQJPjHphXbJKUsLryIwYargSrPz8pR4KxXNM56RaNfI1usHtUIJvrFF5qHJKRj4K+3EZUsU/mc0IQM/HDaF1tvBOOnkY3Qo561ymuJiIiIiIiqAmMzC3ToPRhXTx4AAMgz0rFt5SLM+WFjsetk6WnYtnJRRaRIlUzf0AhtewzAtVMHAbx+YNPhP1Zj1pL1xa578fAWvB/dVsY2Dk5vZUOUC4eEN473GFr6m8OJiIiqosQUKWYs24ST1x4WOy80Og4/bDuCY1fuYfu3s1CvVhWokf51T6XmoGnzVu8s0PSFiIioolTcI2eIiIiIiIiIiEohMysL479YV6Dpi62FKXq2bYzBXVqhkWtNwee8AsIwZO5PCI9JqMhUC5i7eicSU9PK/ZyNhy/i7nO/Mu+TlJqG3jOXFmj6YqSvh26tGmJEz7bo0aYRTI30lZ9TKBTYfOQSPlq+FYryuuuEiIiIiIiIiIionGVm52Dq9kcFmr7YGOuim7sV+je2RQN7Y8HnvCNTMXbzPUQkZZRbXrKsHBx5FAG/mPJr+lIYsQioaa6PznUsMaCJLYY1t0fvBtZwtTaESCSce+pZFEZuuofk9Mxi95TKsgpt+qItEaFxDRP0rG+Noc3t0aWuJczyNZGJSpZh4tYH+PtJRJlfGxERERERUUUb9v5nkOR5mM6lI3/hrzXfIicnp9D5qcmJWDpzFMIDfSsqRapkY2YthlgiUcYXDm7Hw2vnipyfmpyIdYs/EoyNnb0Ykjx7FObi4Z0YXM9Q+fF+9/plS7ycRQT7w+vBDWUslkjQfei4SsyIiIhIszKzsjBu8S8Fmr7YWpqiV9smGNy1dcEaaf9QDP5sBcJj4isy1QI++3l7hdRIV5ST1x/i8KU7lZ0GERFVY3wMMxERERERERFVaQt/3Yurj7yVsa6OFlbMfhcT+neGdp6imEcvAzFj2Ra8CAgDAITHJGDs4rW4vOFLiMUV3/v26D/3cPzfN2KMDfSQklY+N38ER8ZiyebDyrgsZ01fuhnegeHKWFtLgi+nDcOHI3pBVyf3RovMrCxs+/sKvvx9P9JlcgDAvnO34O7sgHkTBpTylRAREREREREREVWeb45744ZfbpG0rpYY3w2qh7FtHKEtyb2++CQ0CXP2euJl1OsnPkYkyTD5z4c4Nbs9xGJRgX3Lk7OFPqKSZcjIKvxGQXWIREADe2P0bmCD9rXN0dLZDIa6hZeWhSakY8OVAGy7GYycf5vRPA1NxpKTL7FqRCOVztPTFqNfI1sMb+GAdrXNYaAjPCs7R4GjjyPw9d/eiJO+vgaZowBm7XkKd1sjuNsZF7YtERERERFRlVSrXhMMf38u9v++Qjl2YMNKPLh6Fr1HTUGdhi1gYGSMxLhoeN65ijN7NyMhJgoikQgd3hmKG2cOF7M7vQ0ca9dF3zHv4+SuDQBeP4hp2cwxeH/xj+g5fKKgcZDf80f4ZcEHCAvwUY65NmyOroPfrfC8y9ulI38JHkTVvGMPWNo6VGJGREREmrVw3W5cffhCGevqaGPlx+MxYYCHsEbaOwDTl24U1kgvXIPLm76pnBrpy3dx/Op9AJqtkW7VwBV/fjtT5fni/J3qSykpNQ2f/fSnMi7Pum8iIqKisPELERERERERVQvJV7dVdgoFjOvbCeP6dqrsNKo03+AI/HHssjIWiUTY9f1s9G7XpMDc5u4uOPvrInSfsQSvQiIBAI+8A7Hn7M0K/zonpEgxf80uZfzl+8Px+S+7illRenN+3I7U9NdvLgzyaIn45FRcf/xS7X3O3nqCUzceK2ORSIQd336E/p1bFJirraWFD4b1gLuzPYbM+wnZ2a9vLPlx53GM79sJdlZmpXotRERERERERERvuohVfSo7hQJGt3bE6NaOlZ1GlfYqOhXbb4UoY5EI+OO95uhRz7rA3KaOpjg2sy36r7sFv5jXT7J8EpqMgw/DMapVjXLL0cFUD01rmqKpowmaOpqiaU0TmBvooPWyfxCaUPbi4+keLpjVrbZKcx3N9fH9kAZo4GCCuQeeKcd33Q3FZ73qwN5Ur8i1xnpa+KCzM97v7AJTfe0i50nEIgxv4YC2tcwxaP1tRCTJAACZ2Qp8fdwbe99vreIrIyIiIiIiqhrGzFqM6LAg/PP3XuWYv9cTbPhmTpFrhn8wDw7OroLGLyIN3dxKVc+UBcsR/MoLnneuAgAy5TL89vVs7Pl1KWo3aApdPQNEBL1CgLenYJ2lrQMW/7a/Um76Lk85OTm4dFRYb9Vj2MRKyoaIqGpLub6zslMoYHw/D4zv51HZaVRpPsER2HL0ojIWiUTYvXQOerdvWmBu83q1cO63L9Htg2+UNdIPvQOw5+wNjOvbucJyBoCEZCnmrdmhjL/6YCTmr9HMz6Cejjac7Qu+N1PevvxtL8JjEgAALevXRl0ne+w5e6PC8yAiourt7fq/eiIiIiIiIiJ6qyzbdkzZVAQAJvbvXGjTl/+YGRtg/f8mC8Z+2HZUsEdFWPTrXkTFJwF4/QbAB0O7l8s5u05fx8W7r2+sMDHUx6pPxpV6rzW7TwviSQM8Cm36kleXlg0wa9Q7yjgtQ44V2/8udQ5ERERERERERESV4afzr5Cdk/v06LGtHQtt+vIfU31t/DSysWBs1TlfwR6aYqSrBc+vu+HBF12x9b3mmNPDFV3drWBuoKPRc7Ql6peRvdvGEe1qmytjhQI4+zy6yPmOZvq4s9AD83q7Fdv0RbDGXB+rRjQSjF3zjUNMikztfImIiIiIiCqTRCLBnOWbMXb2F9DRLbphJgBo6+hixje/YMKn30AuEzb71Dc0Ls80qRJpaWtjwbo9aNO9v2A8ISYSD66cxc2zRwo0fXFyq49v/vgblrYOFZlqhXhy8xJiI0KVsYm5VYGvDRER0Zvshz8OC2ukB3QptOnLf8yMDbF+wTTB2LJ8e1SEhb/uQlTc6xrpVvVr44NhPSv0fE279vAF/jz+DwBASyLB2s+nQCRms0UiIqp4bPxCRERERERERFVSaloGTl57qIxFIhHmjO1b4rr2TeqibaM6yjg4Mg43n/qUS46FuXTvOXadvg7g3zcA5r9XLk/UiUlIxqL1uU+B+vqDEbC3Mi9mRdESUqS45Sn8Gs0ao9rTqT8a2QuSPDeFHLx4G/LMrFLlQUREREREREREVNGksiyceZbbrEQkAmZ2rVXiura1zNHa2UwZhyZk4E5AvMbzk4hFsDLS1fi+mtLdXdggJzAurci5RnpapWpY06OeNWqa6yvjHAVwy1/zX2siIiIiIqLyJhaLMWbmQvx68iHGzloMtyatYGppDS1tHVja1UC95u0w4bNvsfH8c/Qd8/qmXmlyomAPA2OTSsicKoqRiRkW/7Yfc37YiFr1i344lpW9I0Z/tBA/HbwOpzr1KzDDinPx8E5B3GXgKGjraLYRLhERUWVJTcvAiWsPlLFIJMIn75bc4KxDU3e0beymjIMjY3HzyctyybEwl+55YtepawBym6SUR410RUmXyTF75R9QKF439p85+h00cXOu5KyIiKi60qrsBIiIiIiIiIjySpfJcf3xS4RExiIxJQ3W5saoYWOJDk3qQk9XtSeAljdpugw3n/ogNCoO8cmpMDM2hKujLdo3doOuTtXI8W1w8e4zZMgzlXHbRnVQp6adSmvf7dMRd569UsbHrz5A5+b1NJ5jftJ0GT75cbsynjWqNxrXcSqXs+at+QsJyVIAQOuGrpg6uGup97rt6YucPE8jdrazgpuKX2t7K3M0qFUDnq9CAABJqem4fP853inmqQNERERERERERJUtPTMbt/ziEZqQjqT0LFgZ6cDBTA9ta5lDT1tS2ekBANLkWbjtn4CwxAwkpMlhqq+N2laGaFPLHLpab24RbVVz+WUsMrJyn4bZytkMta0NVVo7slUN3AtKVMannkWjg6ulplOs0swMhNfEpbLyaQrd0MEYIQnpyjgyWVYu5xAREREREVUEW0dnjJm1CGNmLSpxboi/8EZeM0ubYucf85aqnMec5ZswZ/kmlefnNXb2YoydvViluT2GTUCPYRNKdU511X3oeHQfOh6h/i8R5PMccVHhyMrKhIW1HeydXFG3aWuIRCK1962I74U6P4PFmffzdsz7eXvJE4mI3iDpMjmuP/JGSGQsElKksDY3gaOtBTo0cYeebtVobiVNz8DNJz4IiYpFfHIqzI0N4epoh/ZN6rJGWoMu3vXMVyPtpkaNdCfc8fRVxsev3kfnFuXfCE6anoE5K7cp41mj+6DxG94kZekfh+AXGgUAcLG3xqIpwyo5IyIiqs7Y+IWIiIiIiIiqhPjkVHy36RD2nb8FaXrBgm0zIwOMfqcDvpw2DCaG+th1+jo+/OEP5ed/XzgV4/p2KnJ/E4/Jyj93auaOU2sXFDl3xrIt2H3mhjL23LcKzvZWiEtKxXebDuLgxTtIScsosM5ATwczhvfEvAkDYWSgV+JrVvc1VDcX7z0TxJ2auau8tlO+Ji8X7j4rYqZmfbf5EAIjYgAALg7WWDhlSLmcc/LaQxy5fA8AoK0lwbr5k8rUMT8iJkEQ16tVQ6319VxyG78AwPk7nmz8QkRERERERERVUkKaHD+c9sWhh+FIk2cX+LypvhZGtHDA//rUhbGeFvbdC8Un+3OvLa0Z1QijWzsWub/9/DPKP7evbY7DH7Ytcu6cvU+x/0G4Mr670AM1LQwQL5Xjh9M+OPo4Aqmygjnqa0swtZMTPunhCkPdkkt/1H0N1c0/PrGCuH1tC5XXdnAVzv3nZQyAt/Mp20UJzdOMBQBsTXTL5RyJWHgzW2aeZj1ERERERERvK4VCgRcPbiljHT19ONZWvX6G3nyOtd35PSciegvEJ6fi240HsO/cjSJrpMf06Ygv3x8JE0N9/HXqKj5ctln5+d8XvY/x/TyK3N+4U25Tr07N6uH0r0U3Z5u+dCN2n76ujJ8d+BnO9taIS0rBtxsP4OCFW0XXSI/ojfkTB6tUI63ua6huLtx5Kog7NVP94Zadmwvfhzifb6/y8t2mg8oa6VoONlg09c1ukvLIOwC/7st9X2/1vEkw0Cuf9ziIiIhUwcYvREREREREVOkeegdgxOerEZuYUuScxNQ0bDx0ARfueGLvso8rMLvX7jx7hfe+/g3h+Rpk5JWWIcfPu07h8gMvHF41F5amRhWY4dvHyz9UELdu6KryWreadrAwNUJ8UioAICA8GjJ5Zrk+beDucz9sPHxBGa/+bCL0y+EJDEmpafhs9U5l/PGYPmhQu2w36iSkCJ+0Y2qkr9Z6UyMDQZz/e0dEREREREREVBU8DknC+D8eIE4qL3JOUnoW/rgRjMsvY7FtUosKzO61+4EJ+OCvx4hIKlj4/Z/0zGz8ejkA13zjsHtaK1gYVo2ngL6pXkamCuJWzmYqr3W1NoS5gTYS0l4/lTMwLh2yrBzoapW+SfObRJ6Vg+NPIwVj+ZvhaEpQXJogtimnBjNERERERERVyeMbFxEVGqiM6zRsDokWbwMiIiJ6kzz09sfweT+WWCO94eB5nL/tib3LP6m45P5155kvJn65ruQa6b9O4J/7z3H4p/mwNDWuwAzfPl4BwjrbNo3qqLzWzcm+4mukn73ChkPnlPHqeZPKpUa6omRlZWPm8i3Izn7dZH5kz/bo2bZJJWdFRETVHa/4EBERERERUaXyfBWMwZ+tQlJqvqeCWpiiiZsTTIwMEBOfhHte/kiXyeEXGoXRC3/BjBG9KixH35AITPlmAxJTXxeWW5uboFldZ5gZGyIxRYp7z/2UnwOAR96BmL1yG3YvnV1hOb6NfIIiBHFtBxu11rvYWyvf1MjOzsGrkEg0dK2psfzykmdmYfbKbcjJUQAARvVqhx5tGpXLWV/8tg8RsYkAgNo1bPC/9waXeU+dfEVB8swstdbLMzMF8YuAsDLnRERERERERESkSc/DkzF60z0kZwive9gY66JRDWOY6GkhJkWOB8GJyMjMgX9sGib9+RBTOzpXWI6vYqT4cNcTJKW/ztHKSAdNHE1gqq+NpPRMPAhKVH4OAJ6EJmPugWeV0qDmbeIbLWz84mxpUMTMwjlbGiAhLQkAkJ2jgH+MFPXt3/6Cd3lWDuYdfIaA2Nxr441qmKCDq6XGzwqKS8PzCOFNEc1rmmr8HCIiIiIioqpElp6GzUvnC8a6DhpbSdkQERFRaXj6BmHQJyuQlCpsbG1raYqmbs4wMTRAdEIS7j33+7dGOhJjFqzGjBG9KyxH3+AITP56vaBGurm7i7JG+u6zV4Ia6YfeAZi1/A/s+eGTCsvxbeQTGC6Ia9VQr0a6loNNhdZIz1qxRVkjPbp3B/Ro07hczgqNisOMZZtw38sPUbGJkGbIYG5iBCszY7SsXxudm9fH4K6tYaBXtubwq3edgOerYACAubEhVswZp4n0iYiIyoSNX4iIiIiIiKjSZGZl4YPvNwuavthbmWHVnHEY0LkFxOLcp6KmZcjw24HzWP7nMfiHRWP5n8cqLM/3l2xCYmoaXB1t8cPssXinXROIRCLl5+WZWfh510ks23pUOXbi2kNcffgCHi3qV1iehcmQZSIqPqnczzE1MoCZsXo3RBQnLilV8EYRADjaqnfDgKONBR56Byhjv9CocntT48edJ5TNTsxNDLF8dvkU2lx9+ALbT1xVxqvnToSebtk79JubGAriyDj1fmbyz49LSkVCihTmxoZFrCAiIiIiIiIiqjiZ2TmYveepoOmLnYkuvh9SH30b2kIszr3WlybPxuZrgfj5/CsExKbhp/OvKizPWXueIik9C7WtDPDtoHroUc9aeB0yKwe/XvbHqnO5OZ15Ho0br+LQsY7mm22oIyMzGzEpsnI/x0RfG6b6mntiZbxULmimAwCO5npq7eFgqofHIbnXx/xj387GLwqFAqmybATHp+GGXzy23wyGf56mL6b6Wlg3pnwKvf+4EQSFIjd2szFEHRujcjmLiIiIiIioPH33wVCMnf0F3Bq3LHZebGQYVs4Zj7AAH+WYsZklPAaMKu8UiYiISEMys7Lw/vcbBU1f7K3MserTCRjYuWWBGun1+89i+bYj8AuNwg/bjlRYntOWbPi3RtoOyz8eh3faNy1YI/3XcSz947By7MS1B7j60AseLRpUWJ6FyZDJK7BGWnP1sHFJKQVqpGuqWSNdw8YCD174K+NXoeXX+OXHHX/nqZE2wg+zy69JSmBEDAIjYgRj0fFJiI5Pgpd/KHaevIqFv+7G7NF98cm7/SGRiIvYqWg+wRFYsT33PoQlM8fA2pzN5omIqPKx8QsRERERERFVms1HLuG5f6gytrM0w5lfF6KWQ8Gu5QZ6upg3YQDquzhg3Je/KruUV4S4pFQ0cXPC36vnw8KkYDG5jrYWFkwaDGm6DL/sOa0c337iaqU3frnn5Yf+c1aU+zkLJg3GoilDNLZf/qcbGOjpwFBfve7s1uYmgjhZml7EzLJ5ERCGn3edVMbffzgKVmYmxawonXSZHLNX/amMx7zTAd1aNdTI3m5O9oL4qW8Q5JlZ0NEu+dJRTk6OoMHOf5JT09n4hYiIiIiIiIiqhD9vBuNFZO71RFsTXRz9qC2cLQs2MjbQkWBOD1e42xph6o5HSEjLrLA846WZaORgjP3TW8PcQKfA53W0xPisVx1IZdn47Uru9Zhdd0MrvfHLw+BEDN9wr9zPmdvLFfN6u2lsv+R8TV/0tSUw0FGvnMrKSPi9SsnIKmLmm+VZWDJ6rbmp0ty6tkb4/d2mqGen+YY3z8KS8efNYMHYjC61NH4OERERERFRRXhw9RweXD0HF/dGaNtjINwat4SVfQ3o6RtCmpKM8KBXeHzjIq6e2I9MubDB6szv1kHfkE0wiYiI3hSbD1/Ec78QZWxnaYaz679ArRqF10jPnzgI9WvVwLjFv1RsjXRiCpq4OeP4LwuKrpGePBSp6Rn4Zfcp5fj24/9UeuOXe8/90O/jZeV+zsLJQ7Fo6jCN7Vd4jbR6TekL1EinllONtH8ofvrruDL+/qMxBc6uaHGJKfhm435cuPMUO5bMUqtpi0KhwKzlWyCTv37/r2Mzd0zs36W8UiUiIlILG78QERERERFRpfnj2GVB/PNnEwpt+pJX/84tMHVwN2w+cqk8UxPQ1pLgz28+LPQNjbzmjh+ADYfOQyZ/Xdh/7ZF3RaT3VpKmZwhiPd2CN7qURE9X+OTf1HTNP3E4JycHM1dshTzz9fe8c/N6mNDfQ+PnAMDSP44gICwaAGBhaoQfZo7R2N4t6rnAQE8HaRlyAEBahhzHrz7A8B5tS1x74e4zxCamFBhPTSufN5GIiIiIiIiIiNS1/VaIIP5haINCm77k1aeRLd5r74Rt+RpOlCdtiQgbxzcrtOlLXh/3qI0/bgRBlpUDALjpF18R6b2VpHJhkxY9bfWfDJl/jVSWXaac3iQtnEwxrZMzBjW1h0QsKnmBmqSyLMzY9QSZ2QrlWBNHE4xpVUPjZxEREREREVWkwJfPEPjymUpzRSIRxn/yNdr3HlzOWREREZEmbTl6URD/PPe9Qpu+5DWgc0tMG9IDmw5fKM/UBLS1JNj+3awSa6TnTRiEDQfPKxtmXH34oiLSeytJ0zRRIy1ck7/uWhNycnLw0fIteWqk62PigPJpkqKtJUH7JnXRrXUjNHJ1goO1OQz19ZCalo6giFhcf/QCe8/eQEKKVLnm+mNvjPz8Z5z+dTH0Vfwabj58Abee+gAAdHW0sfbzqRCJNP/+BhERUWmoX61AREREREREpAFPfILgGxypjN2dHTCgcwuV1n42rj/E5VBEXpTBXVuhTk27EueZGRugXaPcp81GxiUiOj6pPFN7a6Xla9Kip6NdxMyi5b+IXx5vavx28Dzue/kDAHR1tLBm3nsaPwMAHnoHYP2Bc8p46UejYWmmuafnamtpYXCXVoKx77YcRlpG8c1y5JlZ+HrDgUI/Vx6NdoiIiIiIiIiI1OUZlgy/mNwiUDcbQ/RtZKvS2lndaqMCL0NiQGM71LY2LHGeqb42WruYKeOoZBliUngtpjTS5MImLaVr/CIRxPmbybzNHoUkYeuNYJzyjNL43jk5Cszc/VTw+6unLcbaMU0q9P0BIiIiIiIiTTI2tVBrvoNzHSz8dS9GTJ9fThkRERFReXjiEwjf4Ahl7O7igIEerYpZkeuz8QMr9BrokK5tVKyRNkS7xqyR1gRphgZqpHWENdKp5VEjfeAs7nv5AXjdJOWX+ZM1fgYAfPXBSLw8shYn1y7CvAmD0KdDMzRxc4aroy2a1nXBoC6tsPKTCfA6tAaTB3UTrH3wwh8L1+1S6ZyQyFh8s3G/Mp47fgDqOtlr9LUQERGVhVZlJ0BERERERETV093nfoJ4cFfV3tAAgBo2FmjTsA5ue/pqOq1CvdOuqcpz6zrb40qeLvaxiSmwsTAtj7RU0rl5PSRf3VZp52uKJt7CUihKnqOOwPAYLP3jiDKeN2Eg3FR480tdmVlZmLViG7KzXz/BuUuL+hjXt5PGz5kzti/2nb+FnJzXX6iAsGiMXbQOf30/E8YG+gXmp8vkmPbdRjz3Dy10P3bAJyIiIiIiIqKq4EFQoiAe0ET16zcOZnpo6WyGe4GJJc7VhB71rVWe62ZjhOuv4pVxnFQOa2Pd8khLJR1cLRGxqk+lna8polJcicx/GUzT1yErS11bI9xd6KGMs3IUSErPwqtoKa75xuLvp5HIyMzB/aBE3A96jJ4PrLFhXFMY6mqmHO2r49446xUtGFs5vCHcbYt/6iwREREREVFVtv1GAJ7du4Znd6/h1bOHiAwJRFJcNDLSpZBItGBoYgYLazu4N2uLZh27o1XXvpBIJCVvTERERFXK3WevBPGQrm1UXvu6RtoNtz19NJ1Wod7poHqNtLuzA6488FLGsYnJlVsj3aI+Uq7vrLTzNaU09bbl/d5EYHg0vt9ySBnPnzgIbuXUJGX+xEEqzTMy0MPaz6fA0tQYP+78Wzm+/fgVzB7TD66OxT/44ZOf/kRK2usGOXWdHTB3gmrnEhERVRQ2fiEiIiIiIqJK8dwvRBA3r+us1vpmdZ0rrPGLu7PqF6pNjQwEcbI0XdPpVAsG+sKbVNLlmWrvkSETrjEy0CtTTvnN+fFPSNNfd913d3bAp+/20+j+/1m96xSe/fv7oqejjdVzJ5bLOQ1qO2Lh5CGCZjaX7z9Hy3GLMH14D3RqVg+WpkZITEnDrac+2HT4IoIiYwEAjjYWCI2OF+xnlu93gYiIiIiIiIioMnhFpAjiJjVM1FrfxNG0whq/uNkYqjzXWE9Y8pOcnqXpdKoFAx3hzXPpmdlq75GRmSOIjTTU+KSy6WiJUdOi4DW+ZjVNMaKlAxb0rYs5ez1x7VUcAODCixiM3/oAB6e3gaSMT6Ndc9EPf1wPEowt7OuGkS1rlGlfIiIiIiKiyibR0kLT9t3QtH23yk6FiIiIytGzfDXSzdxd1Frf3N2lwhq/uDurft3VxFB4zTgplTXSpWGol69GWiZXe4/0fDXSxhqukf545dbcGmkXB3w6boBG9y+Lrz4YgYt3PfHoZQAAICs7GztO/INvZ4wucs3eszdw7tYTAK8b7az9fAp0tN+O93OIiOjtIa7sBIiIiIiIiKh6ik9OFcSOtpZqra+p5vyyMDVWvYGFVr6n7GRmqX+jAAGG+sI3IDJK86aGXLjGSF9zTzzeefIqLt9//dQCkUiEtfPfK5c3AF4GhmPVzuPKeP7EgahTU/WnUqtr/oQBeG+Ah2AsMi4R3246hF4fLUWLcQvRfcYSLP5tn7Lpi6mRPrZ982GBvczU+L0hIiIiIiIiIiovCWnCa0Q1zPXVWu9optlC2eKY6murPFdbImyskZWTU8RMKo6hjvCaXv4mLqrIyNcsxlC3ejyJ3d5UDzuntkSbWubKsdv+Cdh8LbBM+267EYQVZ4RN32d3r42Pu7uWaV8iIiIiIiIiIiKiihKfJGxKr27Ns7o11WWR/4GXxdHWEl7/zmKNdKkYGpS9Rjr/mvx112Wx48QVXL7/HMB/NdJVq0mKSCTCJ+/2F4xduvusyPkxCcn439q/lPHEAV3Qsal7ueVHRERUWmz8QkRERERERJUiKTVNEBup2Wnc2FC9GzTKQizi/z5XNNN839+0DDnSMmRq7RGbIHzjzERDPzNRcUlY/Nt+ZTxpgAfaN6mrkb3zysnJwayV2yCTv35ac/1aNfDJu301fk5eYrEY6z6fjJ8+nQALU6MS57dqUBuXNn4FRxsLwbi2lgTmJqo/oZqIiIiIiIiIqLwkp2cJYiM1m3IY6VVcIatYVPIc0ixjfeH3Nz0zG2ly9QrVY1OFxdXGFfgzU9l0tcRYPrSBYGzD1UDk5ChKtd++e6FYfOyFYGxqJ2cs6qv5669ERERERERERERE5aVgjbR69asVWiPNNycqnImhsNlOaWqkYxKThXsaaapGOhFfrN+jjCcN7IoOVbBJSrfWjQTxc/+QIud+vmYn4pNeP7DWxsIUSz4cU665ERERlVb1qTQgIiIiIiKiKkVHW/j02sysrCJmFk6eqd786ipDlomo+KRyP8fUyABmxqp3/S+JpZkxzIwMkJjnza+QyDi4uziovEdIVJwgru1oq5Hcfj94DokpUgCvm8lMHdIdQRGxau+Tf421uTEM9HSV8aX7z3Hn2StlPHd8f4THJJa4b4Y8UxBHxScJzjI21IOFSfFNXd4f2h1j3mmPA+dv48LdZ3j2KgSxiSnIzsmBg7U5mro5YXTvDujdrgkkEjHuefkJ1jdyrQltLV52IiIiIiIiIqLKp6MlbOosz1avIUVmVo4m03lrZWRmIyZFvaLk0jDR14apvnbJE1VkaagDU30tJOVpEBSakI66tiU3Rf5PWGKGIK5lWb0aIte3N0ZdWyP4RL0umo5KlsE7MhUNHIzV2ufY4wh8duAZFHl+Rd9t44glg+ppMl0iIiIiIiIiIiKicqejk69GWs2aZ3XnV1cZMnkF1khr7tq/VSE10sGRsajnUkPlPULz1Ui71tBMjfRvB84iIU+N9LShPRAUEaP2PvnXWJubCGqky8rcxBCmRgbKJkuZWdlITJEW+D75BEfg4MXbynjW6D5IlqYhWSpszpSfNF34nldcYorgNRno6cDa3LSsL4OIiEiAd+AQERERERFRpcjfJCQxpfgLqPn9d1GZinfPyw/956wo93MWTBqMRVOGaHTPus72uPs8t6GIf3i0Wo1fAvNcYJdIxHCraaeRvNJluY1VkqXp6DT161Lt03j0fEG8e+lsDOjcQhlnyIQNXKYt2VSqc6Z8u0EQfziiF1Z8/G6J64wN9DFlcDdMGdytxLnPXgk75beoX0u9JImIiIiIiIiIykn+JiFJaZlFzCxcgprzq6uHwYkYvuFeuZ8zt5cr5vV20+iebjZGuB+UqIyD4tLUavwSFJd7bVsiFsHVpno1fgEAV2tDZeMXAAiMS1Or8cuZZ1GYtecpcvI0fRnewgGrhjeESMSnzRIREREREREREdGbxTxf8wl1a55ZI62ae8/90O/jZeV+zsLJQ7Fo6jCN7lnXxQF38zwcMiAsWq3GLwHh0co/SyRiuDnZaySvjHw10h0nf1GqfRqN/EwQ7142BwM9WpUpt/z0dLWRlPvWBGTygu/pZcjkgvir3/fhq9/3qX3WF7/txRe/7VXG/Tu3wN4fPlV7HyIiouKIS55CREREREREpHk1bS0F8YuAMLXWqzuf3jz1awnfwLiXpwlMSXxDIhGf52p+LQcb6Opo7knAJHQ33/emczM+hZeIiIiIiIiIqoYaZnqC+GWe5hSq8FFzPr158jd5eRCcqPJavxipoDmQi6U+dLWqXzmWtkTYnEWenaPy2ssvYzD9r8fIytP1ZUATW/wyujHEYjZ9ISIiIiIiIiIiojePo03+GulQtdarO5/ePPVrOQrie89fFTGzIN/giGpfI61QKARfAwCwMFW9qT8REVFVpFXZCRAREREREVH11LJeLUF89ZE3Jg/qqtLa7Owc3HziUw5ZUVXSo00jbD9xVRlff/xS5bXXH3kL4p5tGmksLxLKkGXixLUHytjC1Aj9OzWvxIyIiIiIiIiIiHI1r2kqiG/6xWFCu5oqrc3OUeB2QEJ5pEVVSDd3K+y+m1tEf9MvXuW1+ed2dbfWWF5vkoikDEFsZaSj0rqbfnGYsv0R5Nm5TV96N7DGb+82hYRNX4iIiIiIiKgYFw/vxNpFM5Txx8s2oMewCZWYEVUUuSwDvk/vI9TfBylJ8VDkKKBvaATrGk5wcq0He2fXMu2fmpyIFw9uIS4qHKlJ8TA0MYOFjT1q128KawfVrisSEbVsUFsQX3v4AlMGd1dpbXZ2Dm6oUS9Lb6aebRpj+/F/lPG1fHXPxbn26IUg7tW2iYayenM88QlCZla2MrYyM4a2Fm+XJyKiNxv/TUZERERERESVon3TutDR1oI8MwsAcOr6I8QlpcJShW7b524/RWRcYjln+Hbo3Lwekq9uq+w0SqVnm8bQ09FGhvz1E3PvPHuFVyGRqFPTrsS1u8/cEMQDOrfQWF4rPn4XKz5+V+11Jh6TBXFJ35cBnVuU6nvX7+PlgiY5J3/5Hzo3r6f2PqracfIqklLTlfHYdzpUuycHEBEREREREVHV1ba2OXQkImVjiTPPoxEvlcPCsOTGFBe9YxCVLCvvFN8KHVwtEbGqT2WnUSrd3K2gpyVGRlYOAOB+UCL8Y6SobW1Y4toD98MEcd+GNuWSY1WWnJ6JxyFJgrFaVgYlrrsfmICJ2x4iIzNHOda1rhU2TWgObYlY43kSERERERER0Zvt1bNHOLJ1De5ePAG5LKPIecamFmjasTtGTp8HF/fGKu//9PYVHNiwAs/uXUdOdnaBz4tEItRr3g4DJ85Exz5DS/UaiKj66NDUXVAjffL6Q8QlpcDS1LjEtWdvPWaNtIo6t6iPlOs7KzuNUunZtkm+GmlfNWqkrwviAR4tNZbXijnjsWLOeLXXGXcSNuAr7+/LgQu3BHHn5vULndfEzblUuUxfuhG7T+d+nX9f9D7G9/NQex8iIiJ18F1yIiIiIiIiqhQWJkYY1CX3QnO6TI4vfttX4rq0DBkWqzCP3nxGBnron6dhi0KhwC97Tpe47ranL+48e6WMnews0bGpe7nkWN2FRcfj+y2HlbGZkQHmjOlbiRkREREREREREQmZG+igf+PcItmMzBx8d6LkJ2WmybPx3QnVn65Iby5DXS30aZTbsEWhANb/E1DiursBCbgXlKiMHc310K62RXmkWKWtu+yPzH8bKwFAQ3tj1DDTL3aNZ1gyxm99AKks9yaqDq4W2DqpOXS1WM5GRERERERERLlk6Wn47euPMW9kZ1w/dbDYpi8AkJIUj+unDuLFozsq7Z8pl2HN/97Hl5P64entK4U2fQFe1669eHgLKz8Zj5WfTIA0JanQeUREwOsa6cFdWivjdJkci9fvKXFdWoZMpXn05jMy0MOAzrl19AqFAmt2nyxx3a2nPrjj6auMneys0LFp+T0csiryCY7A5sMXBGN9OzavpGyIiIg0h++UExERERERUaX59N1+0JJIlPGu09fx3eZDyMnJKXR+Ykoaxi5ai1chkRWVIlWyRZMHQ5Ln6a47Tl7D+TueRc5PTEnDzBVbBWMLJw8R7FGYXaevw8RjsvKj0ah5ZUv8DZWVVXjhQmFCo+LQf84KJKamKce+/2g07KzMyiEzIiIiIiIiIqLSm9mtFrTEImW8734Ylp/xQU6OotD5SemZmPznQ/jFpBX6eXr7zO1VB5I8PyN77oXikndMkfOT0jPx2YFngrH5vd0EexRm371Q2M8/o/xoveyfMuWtKbf943H5ZdGvtyj77oXit3xNciZ1dCp2jU9UKsZuvo+k9CzlWGtnM+yY3AL62pJiVhIRERERERFRdZOSGI8vJvXD2X1/QKHIvZanraML96Zt0LbnQHj0H4kWnXvBxqH4axKFycrMxDfThuDysd2CcW0dXTRq4wGP/iPRqksfmFpaCz5/48xh/DBrDDLl8tK9MCKqFj4d119YI33qGr7bdKCYGmkpxixYzRrpamTh1GHCGukTV3D+9tMi5yemSDFz+RbB2KJ8exTmr1NXYdxpgvKj4YhPy5a4hvgER+D0jUdqrfEPi8LI+T8iXZb772BXRzuM7Nle0+kRERFVOK3KToCIiIiIiIiqr8Z1nPDpuH5YteO4cuzHnSdw/vZTTBrUFc3dXWBsqI+Y+GRcffQCfxy9jKj4JIhEIgzp2gpHLt+rxOypIrg52WPq4G7YdPgigNcd7d9dvBYrPx6HCf06Q0sr902xxy8DMWPZFvgG577p1dzdBWPf6VDheb+plmw5jJdB4RjVqz16tGkEUyODAnNiE5Ox+/QNrNxxHMnSdOX4II+WmDjAoyLTJSIiIiIiIiJSSUMHE8zqVhtrLvopx3656I+L3rEY39YRTR1NYaynhZgUGW76xWP7rRBEp8ggEgEDGtvh+FMWWb/t6tgY4b32NbH1RjAAQKEApmx/hCWD62Ns6xrQylM0/TQ0CXP2ecIvRqoca+JoghEtHMotv6T0TCSnZxb6uex8DYzCk2SFztPVksDGRLfQzwXFpeGT/c/Q1NEEw1o4oE9DGzhZFLw2CLy+Rns3MBGbrgbi1LMowedaOZvh3daORb6OkIR0jNl8D3HS3IJsF0sDLB/WEPFSOeKlqt8sZaCrBUtDHZXnExEREREREdGbJVMux/cfjoTPk9waQRsHJ4z79Gu06zEQegaGBdYkxETi/pWzuHx0N0QovkEvAGxdsRDP7l5VxiKRCIMnf4zRHy2AgZGJcjwnJwfXTx/C5u/nITkhFgDgeecqNi35DDOX/FqWl0lEb7HGbs74bPwArNx+TDm2asffOHf7CSYP6obm9WrB2EAf0QnJuPbQC1uOXkRU3H810q1x5PLdSsyeKkJdJ3tMG9IDGw+dB/D6+vvYRWuwcs54TOzfpUCN9PSlG+EbHKEca+5eC2Pf6VjheWtKVGwiRv3vZzSu44TRvTtgYJdWqF3DttC58cmp2HbsMn7+S1i7rCWR4Oe5EwVfKyIiojcVG78QERERERFRpVo0eQiCI2Ox79wt5dgT32B8+tOOItfMHd8fro62bPxSTfwwawy8A8Jw9ZE3AEAmz8KcH7fjh23H0MTNCQZ6OvALjYLnqxDBOgdrc+xZ9jHE4uI72VOurOxsnLrxGKduPIZYLEIdRzu4OtrC2FAPKdIMhMfEw9MvpMDTsHu1bYwtX06vpKyJiIiIiIiIiEo2r3cdhCSk49DDcOXYs7BkLDjsVeSa2d1qo7aVgaDxi0hU8g0j9Gb6ZmA9vIxMxQ2/eACALCsHnx96jp/Ov0IjBxPo64gREJOG5xEpgnX2prr4c1ILiMXl97Ox+VogfjrvV/JEAEN+u1PoePva5jj8Ydti1z4JTcaT0GR8/bc3zA20UdfWCGYG2jDS1UK6PBtxUjleRKQgOSOrwNqG9sbYPrn4r8PNV3GIyNeYJjAuDT1W31DhlQmNaumAX8Y0UXsdEREREREREb0ZDmxYCe9Ht5VxS4/e+N/a3dDV0y9yjbm1HXqNeA+9RryH7KyC1y/yCvJ5jlO7NgjGpi1ahQETPiwwVywWw6P/SLjUbYjPx3RHuvT19aHzB/9E37HTULtBMzVeGRFVJ4umDENwZCz2ns29BvrEJwif/PhnkWvmjh8I15q2gsYvfG/i7fXD7HfxIiAUVx++AADI5JmYs2obfth6BE3qOsNA978a6WDBOgdrc+xd/slbUSPt+SoYnq+C8cVve2FubIh6tWrAwtQIxgb6SElLR0hkHJ75BReoXRaLRfhl/mR0b924kjInIiLSLDZ+ISIiIiIiokolkYixcdE0uDra4ue/TiJDXvhTSwFAV0cLy2e/i6mDu2HL0UuCzxkb6JV3qlRJtLW08Nf3szFj2WacuvFYOR4Zl4jIuMRC19SvVQPbv/0QDtbmFZPkWygnRwGf4Aj45Hk6QH4SiRifjO2LxVOGsls+EREREREREVVpErEIa0c3Rm0rA6y75I+MrJwi5+pqifHtoHp4r70Ttt8UFtIa6vIayNtKWyLGH+81x5y9njjrFa0cj0qWISo5ptA17rZG2DihGexN377r0wlpmbgTkFDiPJEImNC2Jhb3qwsTfe0KyIyIiIiIiIiI3nZBPs9xaPOPytitcUss/HUvtHV0Vd5DolX8LXNH/lgDhSL3BvJmHXsU2vQlLye3Bpg49zts/O5TAIBCocDO1d/g681HVc6LiKoXiUSMjYs/gKujLX7aebyEGmltrPh4HKYO6YEtRy4IPmfEGum3lraWFnYtnYPpSzfh1PWHyvHIuERE3kosdE39WjWw47vZcLC2qKAsK05CihS3nvqUOK+GjQU2fzEDnVvUr4CsiIiIKgYbvxAREREREVGlE4vFWDBpMMa+0xG7z1zHudueCI6MRVJqGqzNjOFoa4m+HZphbJ8OsLd63cgjKTVNsIeJkUFlpE4VxMzYAHt/mINdp6/j94Pn8dQ3uNB5jjYWGNevE+aOGwA9Xd5koK7e7ZrAJzgS1x97Q5ouK3Keob4uhnZrjU/G9kNdZ/sKzJCIiIiIiIiIqPTEYhE+61UHI1s6YP/9cFz0jkFIQjqS0zNhZaSLGmZ66NXABiNbOsDu30YeSRnCImwTPV5zepuZ6mvjz8ktsP9+GDZfC8Sz8JRC5zmY6WFMqxqY3b029LTf/GZAvRvaYNWIhrjsHYt7gQmISZWXuMbGWBcDm9phXBtH1Lc3roAsiYiIiIiIiKi62PPrMmRlvr4uJxaL8dG3a9Vq+lIShUKB+1fOCsaGTP5YpbU9h0/Erl++Q2rS64a5j65fQHx0BCxsWENFRIUTi8VYMHkoxvbphN2nr+HcrScI+q9G2tzk3xrp5ni3bydljXRivhppU0PWSL/NzIwNsW/5p9h1+hp+238WT32DCp3naGOJ8f07Y+74gdDT1angLDXP3cUB8yYMwvXH3njiE4h0WfHvTYjFIjR1c8GkQV0xtk8n6L8FXwMiIqK8RHm7kxIREREREVHZiUQiRfLVbZWdxlvvg6WbsffsTWV8+88laFDbsRIzoorkExSB5/6hCI9JQFZ2NmwtTVG7hi1aN6gNkUhU2em98bKzc+AVEArf4EiExyYgLV0GLYkEVmbGcHe2R/N6taCjzX7CmmbiMRkKhYI/wERERERERASRSKSIWNWnstMgALP3PMXBh+HK+PLcjqhnxyYX1YVvdCq8I1IRkZyBrGwFbIx1UcvKAC2cTN/q65ChCenwj5EiNDEDSWmZyMjKgZ6WGEZ6WrAx1kVDB2M4mutXdpqkYfbzz/D6JBERERGpTSQSKY55Sys7jTKLi4pAgPcTRIUGIT01GQoFoKuvDxMLK9jWcIFz3YYwMFL/ekB8dASCX71AVEggpCmJyMnOhqGpOcwsbVC3SWtY2mq+UURKYjxePLyNuOhwpCYmwNjMAnWbtkLt+k2LXadQKODr+QABL54iOSEOegYGsHZwQpN2XWBgZKKx/JITYvHi0R3ER4VDmpIEcytbOLk1gFvjlmrtc/HwTqxdNEMZf7xsA3oMm6B2PtFhwfD1fIDkhFikJiXCwNgEFtZ2qNe8Lcyt7dTe7z/Z2dkIefUCQT7PkRQfg4w0KSRaWtAzMIKVXQ3YO9WGo2s9iMXiUp/xtkqIicTUbu7IzsoCADTr0B3fbj2u0TOCfJ7j40FtlLG2ji723I+Eto5qN5Avmzkady6eUMbTv1qNfu9+oNEcK8rgeoa8HlDNiEQiRcr1nZWdBpXggyUbsOfsDWV8Z8cyNKhdsxIzoor0MigcXn4hCI9NQGZWNuwszV7XSDd0fWvfm8jOzoFvSAQCwqIREZOA5LR0yOSZMNDThZmxIRxtLNCygStMDPneRHVj3GkC/1uFiKoN3qFDREREREREbxyFQoHbT32Vsb6uDuo68YkZ1UldZ3vUdeb3vLxIJGI0ruOExnWcKjsVIiIiIiIiIqJKo1AocDcwQRnraYtRx9qwEjOiiuZmYwQ3G6PKTqPCOZrrs7ELERERERFVC9dPH8KxP9fB58m9YueJxWI4122INt0HYMiUj4tshJKdnY1nd6/ixpkjeHLrMiKD/Yvd18mtPgZPmo2ug96Flra2Sjn/suADXDq6SxlvuuAFW0dnhPr7YPfaJbh76SQy5bIC61wbNMP0r1bDvVkbwbhCocCZfX/g4MZViI0ILbBOS1sHA8bPwNjZX0DPoOTrIkXlF+TzHHvWLcW9f04hKzOzwDobByeMmD4fvUdNLvcbmuWyDJzevQln929DWIBPoXNEIhHqNGqB0R8tROtufVXeW5qShIObfsTlo7uQEBNV7Fx9Q2M0bNUR3YeOQ8c+w9R6DW+zy8d2K5u+AIDHgFEaPyMuKlwQ2zvXVrnpCwDUrFNf0Pjl4dVzb2zjFyKqehQKBW49zf330+saaYdKzIgqmruzA9ydq9f3XCIRo55LDdRzqVHZqRAREVUaNn4hIiIiIiKiN86le88RGBGjjJu5O0NLS1KJGREREREREREREdHb5opPHILj05VxE0dTaEn4FGYiIiIiIiKiN12mXIYf507C7fN/qzQ/JycHAd6eCPD2RLteA1G7ftNC553YsR5bVyxUOY9g3xdYt/gjXDz8Fz5fsxPm1nYqr83r3uXTWPXZRMjS04qc4+f1GIsmvIPPf/kLbbv3BwDIMtKxcs543L9ypsh1WZlyHN22Fj5P7+OrTUegb6h+g9QbZ45g9edTC21I85/o8GD89vVs3Dx7BIvW74OuvoHa56jixcPbWPXZRMRFhhU7T6FQwNfzAb7/cATa9x6CT1duga5e8U1SA7yf4tv3h5TY8OU/6dIU3L9yBnFRYWz8kofnnauCuH6L9ho/IzUpQRAbGpuptd7QxFQQB/k8L2tKRERKl+49y1cj7cIaaSIiIqJqgI1fiIiIiIiI6I2SliHD52t3CcbG9O5QSdkQERERERERERHR2yhNno0vjr0QjI1oUb2erkhERERERET0ttrw7ScFmr7o6OmjVr0msLR1gI6uLtLTpEiKi0HIqxeQpiSptG9OTo5wT109OLq6w9LGAfpGxsjKzERCTCQCvD2RkZaqnOf14Ca+mTYYq/ZfgY6unlqv5eXjO1i7aIayqYqdU2041akPXT19RIUF4ZXnA2VeWZly/DxvMtb+fQ/WDjUFTV+0dXRRt0lrWNjYQZaRDp+n95AYGy3IcfuPX2DG12vUyu/Fw5tYt/hDZGVmAgBMLazg2rA5DI1NkRAbDZ8ndyGXZSjnP755CUtmDMc3W/6Glra2WmeV5Na5Y/h5/hTBeQBg4+AEJ7cGMDA2QVpKMvy8HiMhJjLPuqNIio/Bkm0ni8wpOSEOX08dhKS4GMG4pa0DatapD2NTc4jEYqSlJCMyNBARQa+QnZWl0df3tnj17JHyz3oGhrBzqg0ASJem4ubZI7h26iDCAnyREBMJXX0DmFpYo26TVmjRuRc6vDNUpZ8bLW0dQVxcU6LCZMnlgjgmIgTp0tRSNUYiIsorLUOG+Wt2CsbGvNOxkrIhIiIioorExi9ERERERERU6YbP/xmLpgxBy/q1i50XFh2PiV//Bt/g3DfWLUyNMLJnu/JOkYiIiIiIiIiIiN5w4/64j/m93dCspmmx88ITM/DBzkfwi5Eqx8wNtDGsuX15p0hERERERERE5SzEzxsXDu1QxnoGhpj0+TL0GDq+yKYrgS89ce/yGZw/+GeJ+1vY2KP70PFo3bUv3Jq0gkQiKTAnUy7DjTOHseOnrxAXFf7vGc+wa823mPy/H9R6PRuXfIZMuQy16jfB9C9Xo34LYR1VqL8PVs4ZhyBfLwBARpoUu9ctgXPdhrh/5QzEEglGzfgfhkyZI2hakZ2djaNb12DHT18px87u+wMDJ85EjVpuKue3eel8ZGVmwtjUAlMWLkeXAaMh0cq9lSktNQUHN67Cka1rkJOdDQDwvHMVBzf9iDEzF6r1tShO4EtP/Pz5VEHTlw7vDMXojxbAxb1RgfkPrp7FpiVzERkSAADwun8DO3/+qsjvz5GtawRNX1wbNsf0L3+Ge7M2hc6XZaTj2d2ruHn2KEJeeZflpRUqNTkR0mTVGhaVhbm1rdrNiooTHRaM5IRYZWxhbQ+xWIzHNy5i3RcfITYiVDA/Uy5DalICwgJ8cPnYbuz65TtMXbgSbbr3K/YcI1NzQZy30Y8q4vPNVygUiAh6hdoNmqm1DxFVD8PnrcKiqcNVqpGe8OU6+AZHKMcsTI0wqhcfjklERERUHbDxCxEREREREVW683c8cf6OJxq51kT/zs3Rol4tONpYwEBPF8nSdPiFRuHSvWc4cOE2ZHLhk07WznsPRgaae/OYiIiIiIiIiIiI3k6XvGNxyTsWDeyN0aehDZrVNIWDmR4MdCRIzshCQGwarvjE4sijCMiyhE/oXjWiIQx1WWZDRERERERE9Ka7d/mUIJ7+1Wp0HzKu2DUu7o3h4t4Ywz+Yi+ysrCLneQwYjYETZ0JLW7vY/bR1dNF10Fg0adcVC97tiajQQADAmX1bMeqjBTA0Lr5pbV6pSQlwb9oG3249Lmjc8h/H2nXx5aYjmNmvOWTpaQCAG6cP49a5YxCJRPh89U607z24wDqJRILh789FXGQ4Tu7aAADIycnBpaO7MOHTb9TKz9DYFN/vOAUX98YFPm9gZIyJc7+DvbMrfv3iI+X4gQ0r0W3wu7B1dFb5rKJkZ2dj1afvQZ6RrhybsmA5Bk+aXeSalh7vYNX+Vljwbk+EBfgAAP7e/iv6jH0f9k4Fb9y/eyn358rY1ALfbT1eoLlIXrp6+mjp8Q5aerwjaEajKce3r8fe9cs0vm9+328/jcZtPTS2X/4GLPqGRrh6Yj9+nj8FCoWixPWRIQFYNnMUJs79DsOmfVbkPMfadQVxXFQ44qLCYWnroFKePk/uFRiTpiSrtJaIqp9zt5/i3O2naORaEwM8WqJFvdqva6T19ZCcmga/0EhcvPsMBy7cgkyeKVi79vMprJEmIiIiqiZYkUJERERERERVxjO/EDzzC1FprkgkwlfvD8OgLq3KOSsiIiIiIiIiIiJ6m3hFpMArIkWluSIRsKCPG/o3tivnrIiIiIiIiIioIkSHC2uT2vcq2PSkKGKxGGIdnSI/b2lrr1YuFjb2mLpwBZbNHA0AyEhLxb3Lp9B10FiV99DW0cXcn7YV2vTlP9b2jvAYMArnD/wJAMiUywAAfce+X2jTl7yGTvsUp3ZvVDbd8Lx9ReXc/jNp/tJCm77k1WvEe3h0/QJunDkMAMjKlOPsvj8wce53ap+X340zhxHq/1IZ9xw+sdimL/8xMbfE3B+34rPhnQC8bnzz95+/YvpXPxeYGxMerPxzo7YexTZ9yU9Hlzf0/0eakiiI46LD8cvC6cqfP9eGzfHOqClwbdgcegaGiI+OwKMbF3B692akS19f71MoFNj+45ewdXRBxz7DCj3HwsYe9s6uiAjyU4798/ceDH9/bok5hvh5w+/5owLj6dJUVV8mEVVTatdIfzACg7u0LuesiIiIiKiqEFd2AkRERERERETmJoZqzXd1tMXu72dh7vgB5ZQRERERERERERERvW3MDYp/2nZ+ta0MsHVic3zc3bWcMiIiIiIiIiKiypacEFup57f0eAda2rnNZLwf31Vrfce+w2Dr6FLivKbtuxUYGzr1kxLXWds7wsHFTRkH+jxTNuFQhaWtA3qOeE+luWNmLRLEl4/tVvmc4pzatVH5Z7FEgnFzvlJ5rWvD5mjUurMyvvfPqRLXJMdX7s/Umyw1OUkQJ8ZGIytTDgAYOeNz/HjgKt4ZPQV1GjWHY+26aNKuC96buwTrTz2Cs1sDwdpfv5iJ1KSEIs/y6D9KEB/Zsgbx0REl5rh1+YJCxzPS2PiFiApnblJ0c7bCuDraYfeyOZg3YVA5ZUREREREVZFWZSdARERERERE5Hf0F1x/8hLXHnnj0ctABIbHICYhCdJ0ObQkYpgZG8LO0hStG7qie6uG6NOhGSQS9jIlIiIiIiIiIiIi1T39qhtu+Sfgpl88noQmITg+DTEpcqTJs6ElFsHUQBs2xrpo5WwGDzdL9GpgA4lYVNlpExEREREREZEGOdaqK4i3//QV5q7aColW+d1eo1AokJEmRbo0BZlyeYHPG5uZIyEmCgAQ6uet1t4tOvVSaZ69k7CxrYOLm0oNYwDAwdkVYQE+AABZehrSpakwMDJWaW2HPkMhFqtW5+VUpz5c3Bsh8OUzAEB8dASiQoNg6+is0vrCpEtT4fP0njJu0KIDLGzs1dqjYetOeHbvGgAgJjwEMRGhsLZ3FMxxrFUXfl6PAQAvHt7E7QvH0a7nwFLnXVZjZy/G2NmLK+380lLk5BQ63nXQGIz/5Osi11na2uPrLccwe2BrSJMTAQBpqck4uWsjRn9UeKOW/uOn49ifa5GRJgUApCTF47vpw/D1piMwt7YrMD87Oxtbls7Hw2vnC09CxOuIRFQ4/79/xfXH3rj26AUeeQcgIDwaMQnJkKbL8tRIm6FNozro1roR+nZozhppIiIiomqIjV+IiIiIiIio0mlpSdC1ZQN0bdmg5MlEREREREREREREpaAlEaOzmyU6u1lWdipEREREREREVEna9x6MP1ctRqZcBgC4cfoQAl48Re+Rk9C2xwA4uNQp8xnZWVl4cusSbpw9Cr/njxDq91J5XklS/21aoSrH2nVLngTA0NikVOsAwCDf2nRpisqNX+o2bqXyOQDg1qSVsvELALx69rBMjV9ePrmL7KwsZWxTwwlRoUFq7aGloyOII4P9CzR+8RgwStn4JScnB8tnj0Xrbv3QddBYNOvYHYbGpqV7AdWMnqFRgTEtbW28N+/7Etda2jpgyJQ52LXmW+XYleP7imz8YmphjRlfr8Ga/72vHAt48RQz+7dEv3c/QPOOPWBmZYt0aSp8Pe/j9J7NCPJ5DgAwNDFDdlYWMtJSlWuNTPg9JqLCaWlJ0LVVQ3Rt1bCyUyEiIiKiKoyNX4iIiIiIiIiIiIiIiIiIiIiIiIiIiIiIiOitZ2nrgPfmLcGWZZ8rx8IDffHnqsX4c9ViWNjYo37LDqjfvB0atekEF/fGEIlEKu//9PY/2PjdZwj1f1mq/NJSktWab2hiptI8sUR4+1D+Zi7FkeRbm5WZqfJae2dXlecCgEO++UnxMWqtzy82IlQQXzq6C5eO7irTnqlJCQXG+o+fgZtnj+Llk7sAAIVCgbuXTuLupZMQSyRwcW+Ees3aoUGrDmjUuhPMre3KlMPbSt/AsMBYk3ZdYWFjr9L6boPfFTR+CQvwQWJsFMysbIucHxUahD3rchvLSJMTcWDDShzYsLLQNVra2liwdjdWzBknGDc0MVcpRyIiIiIiIqLCsPELERERERERERERERERERERERERERERERERVQsDJ86Esbkltq1YiMTYaMHn4qMjcOP0Idw4fQgAYGXviC4DRmPQpFkws7Qpdt+rJ/Zj9f+mISc7u9S5KXJy1JovEolLdY64lOvUpW9orNZ8AyNTQZyanFim8wtr0lJW6dKUAmPaOrr4btsJbPnhc1w8vFPwM5CTnQ1/ryfw93qCU7s3QiQSoX6L9nhnzFR07jcSEolE4zm+qQyNTQuM1W3SWuX11vaOMLe2Q0JMpHIs1N+nyMYvADBm5kLUdK2HrSsWFGgUlF+NWnXxyYrNqNukVYGfA/NiziAiIiIiIiIqCRu/EBERERERERERERERERERERERERERERERUbXRdeAYtO85CDfOHMaNM0fg9eAm0lKTC8yLjQjFoc0/4eSujZjx9Wp0G/xuoftFhgRg3eIPBQ0/LGzs0XXQGNRv0QF2TrVgYW0HHT196OjqCda+370+osODNfsCCQCQlSnX+J4KhaLQcT0DQ8xash7D35+LS0d34cE/ZxDg/RQ5+Zr5KBQKeD24Ca8HN/H3tnWYv2Yn7J1qazTH1ORESJOTNLpnYcytbQv8PJeFvXOdQs6wU2sPCxt7QeOXFBWa/3TsMxRtuvfD9dOH8PDqOfg+e4jk+FjIZRmwsLGHk1sDePQfifa9B0NbRxeJsVHIzspSrjcxt4JNDSe18iQiIiIiIiLKi41fiIiIiIiIiIiIiIiIiIiIiIiIiIiIiIiIqFrR1TdA96Hj0X3oeGRnZyPI5xlePr4Lr/s38PjmZSQnxCrnZqSl4pcFH0BHVx8d+wwtsNfhzT9DLstQxu17D8GnK7dAV0+/xDzSpCmaeUFVULqary0tVdisxMjErEznG5tZCuJh0z7Fe/O+L9OeJbF3qo1xH3+JcR9/ibTUZPg8vY8XD27h2b3rePHwpqBhiJ/XY3w1qT9+PnwDxmYWGsvh+Pb12Lt+mcb2K8r320+jcVsPje1nYGQMK3tHxEaEKse0dXTU2kNbR1cQZ+b5vSxpXbfB7xbZ3CmvAG9PQezWuIXqCRIREREREREVQlzZCRARERERERERERERERERERERERERERERERFVFolEgtr1m6Lv2Pcx96c/sf1GAL7efBR1m7ZWzlEoFPhj+f+QnZ1dYP3dy6eUfzYwMsGcHzaq1PRFlpGOtJSkEue9qSKC/NSaH55vvqmFdZnON7OyEcSJcTFl2k9dBkYmaNahO8bOXoylO05jx41ATFmwHIZ5GtpEhwfj6NZfKjSvqsy5bkNBLFXz9yP/fE021PnPy8d3BXGjNp01fgYRERERERFVL1qVnQARERERERERac6u09fx4Q9/KOPfF07FuL6dKjEjetPFJaXCNzgCodHxiI5PQlqGHGKRCKbGBnCwMkczd2fYW5mX+ZysrGy8Co2Ed2A4IuOSkCJNh76eDsyNDeHu7ICmdZ2grcVLWURERERERERElW3fvVB8sv+ZMl4zqhFGt3asxIyovEQny/AqRorwxAzESeVIz8yGtlgEE31tOJrroYmjKSwN1XvqdnFiUmS4G5iAmBQ5kjMyYW6gAzsTXTR3MoOVUdnPSZNn41V0KkITMhCVnAGpPBtZOQqY6GnB0lAHDR2M4WptCJFIpIFXQ0REREREbzqxWIwWnXuhcdsu+N+YbvDzegwAiIsMg7/XY7g1bqmcm5EmRUJMpDKu37I99A2NVDrH9+l95OTkaDT3qsTn6T14DBil8nzfp/cFcZ1Gzct0vnuzNhCJRFAoFP/mc7+EFeXLyNQcgyfNRv0W7fH56K7KvO5cOokJn31bqblVFS093sGDK2eVcfCrFyqvzZTLCjQbsrR10Fhu/7l68oDyzxItLXQb/K7GzyAiIs3469RVfLhsszL+fdH7GN/PoxIzovIWGhWHh94BiIpLRJI0DdoSCUyNDVGnph2au7vAUF9Po+dlyOS4/8IfPkHhSEiWIkehgLGBHmraWaGeSw24Otpq9DwiInp78W4ZIiIiIiIiIqI3TFZWNl4EhuGhdwAeeQfioXcAnvuHIjMr94lSCyYNxqIpQ9TeO0OWiQ2HzuPOs1d48CIAkXGJJa5xd3bAxP6dMXVINxjo6ap8VnBkLP6+8gCX7j/Hrac+kKbLipyrr6uDwV1b4aMRvdDM3UXlM4iIiIiIiIiIiEg18VI5/rwZjHuBiXgSmoSEtMwS1zSraYpxbR0xplUNaEnEap+pUChw+lk01l32x5PQJPx7v5uARCxCpzoWmNWtNjrVsVRr/0MPw/HPy1g8CklEQGwacgrZPy8rIx2MaOGAaZ2dUcNMX62ziIiIiIjo7aSto4MuA0crG78AQFRooKDxizQlWbDG0MhE5f0vH9td5hyrsptnj2LKghUQi0v+f8YQP28EvsxtNmtubQdbR5cynW9maQOXeo0R8OIpACDUzxv+L56gdv2mZdq3rOo2aQUntwYI8nkO4PXPlCaNnb0YY2cv1uieFaVdz0HY/P1cZVOcJzcvIycnR6WfIc87V5GVKVfGxmaWqFmnvkbzu//PGYQF+Cjj1t36wdzaTqNnEBERkXpk8kz8cfQStv59CS8Dw4ucpyWRoE+HZpg1pi86NnUv05mPvAPwy56TOHntITLkRb+fYm5ihO6tG2LehEFoVMepTGcSEdHbjY1fiIiIiIiIiIjeEFuOXsLeszfh+SoE6TJ5yQtKISk1DV9tOFDyxDxeBoVj8W/7sOnwRWxc/D46NK1b4prJ327AoYt3VD4jXSbH3rM3sf/8Lcwa9Q6+en84dLR5aYuIiIiIiIiIiEhTAmLTsOrcK7XWPA5JwuOQJPx5Ixjr320CdztjldcmpWdixl9P8I9PbLHzsnMUuOITh6u+cZjU3gnfDqoHbRWbzKy+4Ae/GKnKOcWmyrHhaiB23gnBl/3c8V4HFmETEREREREglgjrE7S0dQSxkYmpIA4L8FVp38CXz/DP33vLllwVFxcVjgsHt6P3qMklzt2zbqkg7jZ4rEZy6Df2A6z/apYy3rZyEb7Z8jckEolG9i8tiVbuz5V2vp+p6szS1h7NOvbAo+sXAADRYUG4de4YOvYZWuLao9t+EcQtPXpBJBJpLLe01GRsXjpPGWtpa2PsrEUa25+IiIjU99wvBO99/WuxDV/+k5WdjRPXHuDk9YeYOrg7Vn0yAVpa6v03YVqGDAvX7ca2vy8rG9UVJyE5FYcu3kHn5vXZ+IWIiIrFu2OIiIiIiIiIiN4QF+8+w93nfhV+rrmJIVwdbWFrYQojAz1kyDIREZuA5/6hkKbLlPOCImMxdN5P2PvDx+jWqmGxe/qHRhU67mJvDRcHa1iaGUMmz8TLoHD4BkcqP5+To8DavWfgHxaNHd9+pPYbLkRERERERERERKQ6ayMd1LI2hKWhDgx0JEiXZyM0MR0vI1Mhy8pRznsekYKhv9/Fwelt0MCh5OYvyemZGLT+DnyiUgXjhroStHQyg6WhDhLSMvEwOBHJGVkAAIUC2HYzGMkZWVg3pnGpbtzS15aglpUBapjpwUhXCzkKBeKlmfCKSEGcNLfZtlSWjQVHvJCQnolPeriqfQ4REREREVVdZ/dtRQuP3rC2d1RpfnZ2Nq6e3C8Yc6ztLoh19Q1g7+yKiKDXNR1+Xo/x9PY/aNKua5H7xkWFY8Wc8cjKLJ8H/1Qlf/74Beo2bQUX98ZFzrlwaDtunDmsjLW0tdFnzDSNnN9j2AQc2vIzIoP9AQBPb/2D376ahRlf/wJtHdUbroT4eSM5PhYNW3cSjMeEh8DzzhV07j9K5f0CX3oi0NtTGef/maruJnz6DR7fuKi8mXrz0rlwa9wSNjWKvln6+I7f8OTmZWUsEokwdOqnxZ6TnZUlaMBTnNTkRHz3/lBEhgQox4ZN+6zYn2siIiIqX96BYeg/5wfEJaYIxo0N9NCifm3YmJtClpkJ/9AoeAWEIifn9X9bKBQKbDl6EYkpUmz7dqbK58Unp2L4vB9x30tYy62ro40mbs6wtTCFvq4OElOkeBkUjuDI4hvfExER5cXGL0REREREREREbzgzIwMY6OsiPCZBI/tZmhrhnfZN0b11Q7Rr7AYnO6tC5/2fvfuOiuLa4wD+3V167x1EEAVE7L3E3ruxtzSjURMTNTGamGiKMSaaGKPGEs1TY0vsXWPvXVFBQHrvvW95fxAXBljYFRA138857xzucO+dO7j4zMxvvjevoBB7z9zA4vV7EJ+Srjw25Zv1uLl1CcyNDdU6X0svN0zs3wm92/nCyday3PcfhkThs9U7cfaWv/LY4Yt38O2mffjy3dc1v0AiIiIiIiIiIiKqkIOpHnp5W6NTA0u0cTWHjYluhf2y8qXYeTMaP558ogxmScstwowd93Hyww7QlogrPc8HOx8IQl+0JSLM6+OBdzq7QlerZGyRTI5t16Lw1ZFA5BcVB83suRMLDxtDzFIjkEVfW4yeXtbo4WmNNq7m8LQzglhcPjBGoVDgSkgqvj4SiPvRmcrjy04Eo4ObBdrUN6/yXERERERE9HI4tmM91n39EVp07o32vQajZZfeMLOyrbBvVMhjbP5+PoLu31Qe8/BtBSe3huX6duw7HH+v+0HZ/n7WBExfvAod+gwVBFfKpFJcPrEPfyxbgJSEWOjo6kEs0UJ+bna5OV8FRqbmyM5Iw+eT+uPtBd+jy8DRkEhKNvnJzc7Cng3LsXfjCsG4EVPmwtbJtUbWINHSwryft+LT8b1QkJcLAPhnzxY8eXgHI6d9grY9BqkMbEmIjsDtCydw9eR++F07jzEzFpQLfsnKSMXK+VPxv+UL0bHPcLTrNRiezdtCR1ev3HwymQzXTh3Ehm/nQC4vCVTtNnRcjVzrq8K9cXP0fH0yTv31BwAgLSkBn47vialf/IQ23foLfqdyszOxa81S7N+0UjBH37FT4NrIp9LzHN/1O66e3I9uQ8ahVde+MLWwLtcnNzsTl47txZ8rFyM9OVF5vFHTNhj13rxqXCURERFVh0KhwHtLNghCX/R1dbB42ii8Obgb9HSF/74LjUnAp7/8iWOX7yqP/X36Gvp0aIYxfTpWeb7CIilGzVshCH1xsbPCF+++joGdW8JQv/y//RJS0nH86j3sOH4JImgeZk9ERP8tDH4hIiIiIiIiInqJGOnrwdfDBc09XdHCsz6aN3KFu5Mtvtt8AEv/OFDt+a3NjRFyYCXE4spfzACKH5CM79cJXVp4oed73yAuOR0AkJiaid/3n8XciQNVDxYB/Ts2w/w3h6Jpw3qVnsfH3Rn7fpyD9777HTtOXFEeX7XrBN4c3FVlMA0RERERERERERGpr6mTCW5/3lWtvsZ6WpjS2RUd3S0xaPU15BbKAACP47NxyC8ew5s7qBx7OiAJJ/xLXpQSiYD1E5qhr0/5Fy21JWK82bEePGyNMGbDLcj+3Y1z5elQjGntCFuT8oXUpR39oH2VITTFaxChYwNLHJjRDpM23caF4BQAgEIBLD/1BLvebV3lHERERERE9PKQSaW4efYobp49CgCwtHWAo1tDGJmYQ0dXFzlZmYgODURcRIhgnI6uHqYv/qXCOYe++QH+2fM/ZTBEdkYaln04AZa2DnBv3Bx6BobITEvBk4d3kJ1RsrHP2/OXYc/6H1/Z4Je353+PXz+fjqyMVPw8bwo2fz8fDZq0hKGRCdKSExB47wYKC/IFY3xad8bIaZ/U6DrcvJvh4xVb8OOcycjPzQEAhAc+xA8fTYKOrh7qezWFubUt9PQNkJeTjaz0VEQ9eYysjFS1z5GenIgjf/6GI3/+BomWFpzcGsHK3gmGxqaAQoG05ASEBvghJzNdMM6rRXv0HvVWTV7uK2Hqwp8QFxGKhzcuAABS4mOwZPooWNo6wM27GfQNDJGaGI/A+zdQVFggGOvdqiPe/vT7qk+iUODB9Qt4cP0CRCIRbJ1c4VjfA4YmZijIz0NaUjxC/e9BWlQkGNbApwU+/+1vaOtUHJhLREREte/CHX9BCItIJML2JbPQs61vhf3dHG2xa+lHmLRwFfafKwl2/P6P/WoFv/yw5QCuPwhWtnu388W2b2dBX7fiAEEAsLU0w+SBXTF5YFdIpTJ1LouIiP7DGPxCRERERERERPSSWDl3MqzMjNUKZXlWzzK3s60lFr4zHNOXblIeO3zxTqXBL1u/mqFRYItYLMbKuW/g0r1ARCUUv3RRWCTFvrM3MWtsP43XTEREREREREREREJaagSklOXtYIxpXVyx4p+S4urjDxMrDX759VyooD2+jVOFoS+ldWpgiamdXbHmfBgAIK9IhhWnQvD9iMaVjlMn9KU0XS0xlo1ojHZLLyiPXQlJRVa+FMZ6LLUjIiIiInpVpSTEIiUhttI+5ta2mLdyO9y8mlb4fWMzC3y25i98NWWYICxE1dxisRiT5nyNvmPexp71P1bvAl5gjVt1woffb8TKT9+FtKgQGanJuH3+hMr+vu274rPVu6Gto/oF2mfVuls//LDrHH6YPQmRwQHK44UF+Qi8d12tOQxNTNXqJ5NKERH0CBFBjyrt1+q1vpiz/A9IJBK15v0v0dbRwYLVO7F64UxcPr5Xebyq39fXBo3GzG/WaPwZUigUiI8KQ3xUWKX9er4+GVMW/AA9A0ON5iciIqKadezKPUF7QKcWKkNfnhKJRPjxo0k4cukOiv4NYnkSFY8nUfFo4Gyncpx/aBSWbz2kbLf0csP2JR9CV0db7fVqafHfe0REVLnae0uIiIiIiIiIiIhqlI2Faa2GvlRHrzIPS8JiE1X0LKZJ6MtTerraGN+vk+DYhTsBKnoTERERERERERHR89Dd01rQDk/JVdk3PbcIN8LSBMemvVZfrfNM6VwPErFI2d5/Lw6FUrkGK1VPPUsDuFuXvLwllSsQnZZX4+chIiIiIqK6MWf5H5g4ezF82nSBrr5Blf3tnOtj7MzPsObYfXi1aFdp34a+rfDTvivo1P91iFUEeWhpa6N1135Yuv00hr394bNcwkuny4CR+PGv82jTfQAkWhWHalo7OGPaopX4atPhWg3UcPHwxsoDN/DJz1vh3aqjyvU8JZZI0LBpa4yePh9rjt3D4Mkzy8/ZwBtfrN+L/uOmwsndEyKRqIKZSs0pFsO33WuY/+tOLFy3BwZGxtW6pleZobEpPvl5Kz75eRs8m7dT+bMVi8Xwad0ZizcdwuwfNkFHV0+t+b1atEOHPsNgaGJWaT8tbR207z0UP+w+j/e/WcPQFyIiohdARGySoN2vY3O1xtlamqGll7vgWEh0fKVjlmzapwyKEYtFWPnxmxqFvhAREamD25AQERERERGRSnHJafALjkREXDKycvOgUAD6ujqwMjOGq70VvN2dYGygr/G88cnpCAiPQXhsEjKycyGTy2FmbAgbcxO08naDvZV5jV9LamY2rj94gtjkNKRl5sDCxBCtvN3h6+FS6TiFQoHbAWF48CQSKRnZMNDTgYudFbq08IKJoebXrkpKehauPyxeX2Z2HmwtTeHp6oCWXm41dg5NRMYn487jMCSnZyE9KxcmhvqwszRFWx8P2Fqqt3NNRWQyOR6Hx+BRaDSS0rKQk5cPbS0JDPX14GhtDjcnWzSqZ//ChpuQauYmwoKGnLyCWjlP0zK/s/Ep6bVyHiIiIiIiIiJ6PuIz8vEoNguRqbnIKpAW34PUkcDSUAcuFvrwsjOGkZ7m5S0JmfkIjM9GRGoeMvOKIFMoYKqvDWsjXbRwMYWdqXovf2giLbcQN8PTEZeRj/TcIpgbaKOFixl8HE0qHadQKHAvKgMPY7OQmlMIAx0JnMz10amBJYyf4dpVSckpxK3wdMRn5CMzXwobYx00sjNGM+dnv99XHVFpebgflYGU7EKk5xXBRE8LNia6aF3PHDYmus88r0yuQFBCNgLis5CcXYicAhm0JSIY6khgb6qH+lYG8LAxglhc+UtYpD4zA2Fxc26hVGXfm+FpkCtK2s7m+oKQlcrYmerB09YIj+KyAACZ+VJcDE5BDy/rKkZqzrzMNeUUqL4mIiIiIiJ6uTi7e8LZ3ROvvzsXMqkUUSGPERcZipT4GOTlZAMA9A2NYGnrANdGPrCv517FjELWDs74eMX/kJm2HI9uXUFSbCQK8vJgamEFCxt7NGrWBsZmFoIxG86ov+nNrKXrMWvpeo3WBAC2TvVw4HGOxuOqc87S6nv64rM1u5GekojAezeQkhCL3OxMmFlaw7mBNxr6tqoyMKW0HsMnosfwic+0FrFYjI59h6Nj3+HIy8lG4P0bSImPQVZ6KgoLC6BvYAhjc0s4unrAya0R9A2NKp1PS1sbLbv0QcsufQAA2ZnpiAz2R0J0ODJTk1GQnwctHR0YGpnCvp473Lx8YWRa8/Vxr7KOfYehY99hSIqNwpNHd5GWFI+czAwYmZrBwtYB3i3al/u9UoebdzPMW7kNCoUC0aGBiA4JRHJ8DPJysyGCCMZmFnCs74GGvq3UCooioldfcV11BCJik5D5b121gV5xXXU9e2s0dnd+9rrqsGiExSYq66rNjQ1hbW6K1o3da62u+ppfEOKS05CamQNLEyO0auwOX496lY4rrqsOhV9wBFIysmGopwtnO0u81rJxjdZVJ6dn4frDYMQlpSLj37pqr/pOdVtXHRCK5PRMpGXlwtRQH7ZWZmjn4wFbS7NnnldZVx0ShaT0TOTk5kNLSwtG+rpwsLGAu6MtGrk6sK66Arn5wjplRxv1/y3gVKZvRpbqQPuElHQcuXhH2e7asjGaNnRV+1xERETqYvALERERERERlbP3zA38uvsEbvmHVtpPLBahsZsT+ndqjvdH91V5w14mk+PivcfYf/Ymzt72R1hMYqXzetV3xMxRvTGmTwdoV7GrylPTlmzE9uOXle0Hu35APXsrBEfG4Zvf9+Ho5bsoqKDYvFnDevjxo4lo01hYpKFQKLDp4Dks33oY0Ymp5cbpaGth6vAeWPDWMBjqV/0Sgqr1+YdGY8mm/Th25Z4yCbw0FztLzJkwEG8Mek2j4oZnkV9QhI37z2DzoXMIjqw4uVwkEqF5I1fMe2Mw+nVopvbcGdm5WLHtCLYfv4yE1IxK+xob6KFD00YY17cjhnVrrcEVUF2KjE8WtO2qERBUGbFE+PCqsKj87w0RERERERERvfgO3o/DugvhuBNZ+b0isQjwsjNGn8Y2mPZafZVBKDK5AldCUnHILx4Xg1MQnqK6QBMAGtkaYWoXV7ze0gHaEvWKZWft9MPu27HK9o35XeBsYYAnidlYduIJTvonokAqLzeuiaMJvhvmjZb1zATHFQoFtlyLwi9nQhGbnl9unI5EhLc61sPHfRrAQKfq+6Sq1vc4Pgs/nHiCUwGJKJIpyo1zMtfDB93dMaGtU+3fgyyS4Y8rkdh2PRohSRW/bCYSAU2dTDG7pzt6eduoPXdmXhFWnQ3F7luxSMyqPJTYSFeCdm4WGNXSEYOa2ml0DVRedFqeoG1jrPqeeVyG8LPeyK7yl+fKamhXEvwCAGcCk2ol+CUmXXhNttUIIyIiIiIioheXREsLro184NrIp8bnNjG3Qvteg2t83pedmaUN2vYYWNfLUNI3NEKzDt1rdE4jEzN4t+wA75YdanReKg5WsnZwrvF5RSKRMhSKiKgie09fx6pdx3DLP6TSfsV11c4Y0LkF3h/Tv/K66rsB2Hf2Bs7deohQdeqqR/fD2L4d1a6rnvrtOmw/dknZfvjXCtSzt0ZQZBy+2fD3v3XVReXGNWvoiuWzJ6ONTwPBcYVCgU0HzuDHLYcQnZhSbpyOthamjuiFz94eDkP9qsP3Va3PPzQK3/6+F8cu31VRV22FORMH4c3B3Z5DXXUhNuw7jc0HzyI4Mq7CPiKRCC0862PeG0PRr2NztefOyM7F8q2HsP34RSSkqFFX3cwT4/t2wrDubTW6hleZrYWwTjm/gs+zKmX7mpuoflax/fglSGUln8WRvdqrfR4iIiJNMPiFiIiIiIiIlAoKi/DW4t9wqFQqdWXkcgUePInCgydRGNS5JXw9XCrst/bvU1iweqfa6wgIi8GM7zdj27FL2LJ4BmyfMUDi2JV7eHPRWuTmF6rscy8oAv0/WIoti6ejf6fiG+55BYWY9MUanLh6X+W4wiIpVu06gVsBodizbDaMDDTfIXj/uZuY8s36CgNpnoqMT8GsH/+H/eduYceS92GgVzvF5dcfBOONRWsRk5RWaT+FQoE7j8Mw+tOVGPJaK6z/fAr0dXUqHfPgSSSGz11RZeDLU1m5+Thx9T5ik1IZ/PIS2XnyqqDdqVntFEKUDY6qrYAZIiIiIiIiIqodBVI53vvzPo49TFCrv1wBPIrLwqO4LPTzsYWPo0mF/TZcDMfiw4FqryMwIRuz/3qInbdisGFCM9g8Y6jDKf9ETN12H3mVhNM+iMnE8LXXsX5ic/RpXBxkklckw7tb7+GfgCSV4wplCvx2IRx3ojKw/e2WMNTVvMznsF88Zu7wqzCQ5qnotHx8sucRDvvFY/MbLWCgI9H4POq4GZ6GadvuIzajfMhNaQoFcC8qA5M238GAJrZYNdYX+tqVr+lRbCbGbbxdZeDLU9kFMvwTkIS49HwGv9SAv0sFDgFAB3fVu2qm5wmLqU1UhDmpYqqnLWgHlAqBqSmXnqQgLqPks+RkrgdnC+7qTURERERERERE9F9TUFiENxetwaELt9TqX1xXHYkHTyIxqEsr+HrUq7Dfmr9OYMGv29VeR0BYDGYs3YhtRy9g69fvw9bSTO2xpR27fBdvfPlrFXXV4ej3/rfY8vX7GNCpBYDiuuqJC1fhxJV7KscVFkmxamdxOM7eHz9+trrqszfwzte/VRhI81RkfDJm/bAZB87dxI7vPqy1uuprD4LwxperEVPB5qGlKRQK3A4Ixah5KzCka2tsWDit6rrq4AgMm/tDlYEvT2Xl5uPElXuITUxl8Esp7XwbYseJkk1Z7weGKz+zVbkfFK78WiQSoVmjin9XAeDinQDheZs01GyhREREamLwCxERERERESnNXrG1XOiLvq4OmjRwhoO1OXR1tJGTV4CktEw8Do9BRnaeipmE5HLhSwV6OtpoVM8e9tbmMDbQR5FUiviUDDx8EoXsvJKi/6t+wRg2dznO/LYQerraZaet1I1HTzB96e/KUJX6jjbwcnWAvp4uIuKScOdxGOTy4t1tC4ukePvrdbj2xzdwtrUQhL7o6mihlZc77KzMkJdfgFsBoUhMzRSsceFvu/HT7Ekare/qgyDMWLpJmUZvZWaMZo1cYWpkgMTUDNx8FCJIEz976xFGzfsZ+5bPUTutX10Hz9/CO1+vL5de7mJnCa/6TjAx1EdmTh7uB0UgPiVd+f0D528hKS0Th37+WOWaUjKyMXTOciSlZQqOO1ibw9PVAeYmRhCLRMjMyUN4bBJCohMEqej0cjh66S5W7jiqbIvFIkwb0bNWznXogvDvqJZe9WvlPERERERERERUO+bvfVQu9EVPWwwfBxPYmepCV0uCnAIpUrILEZiQjcx81aHJpSkUwraelhgNbI1gb6ILIz0tFMnkSMgsgH9cFnIKSu4/3QhLw9iNt3Dk/XbQqyJcpKxbEen4aPdDZaiKq6UBGtkaQV9HjMjUPNyLysC/tyBRKFNg+vb7ODenIxzN9AWhL7paYjR3MYWdiS7yCuW4E5mOpOySousbYWn4+kgglg5vrNH6roelY/ZfD1AkK16EpaEOfJ1MYKqvhcSsQtyJSEd+qUCYC8EpmLTpNnZMaQVtiVijc1XlyIN4zNzuJzgfUByo4WlnDGM9LWTlS/EgJhMJmQWlxiUgOfsW/praWuWaUnMKMWbDLSRnCwvV7U110dDWCOYG2hCJRMjKlyIiJRdhybmQyhUVzkWa+9/VSOy5WxL8YqAjwfi2qnfe1inz51goUx1KVJGy/QMTsjUaX5WQpBx8uOuB4Ni7nV1r9BxERERERERERET0cvho+R/lQl/0dXXQxMMFDlbm0NPVQXZuPpLSM/E4LAYZ2blqzVthXbWrA+ytzGFiqI/Coqd11ZFl6qqDMHT2Mpxdvwh6VYSLlHXj4RO8990GZaiKm6MNPOs7wUBXB+FxSbjzOFRYV714Da5v+Q7OtpaC0BddHW208naDvaU5cgsKccs/BImlNoa86heEhWt24qe5b2i0vqt+QZj+3QZBXXXzRvVhamSAhNQM3Hz0RFDnfObmQ4z8ZDn2r/ikxuuqD5y/iXcWr62grtoKXm5OMDXUR0ZOHu4Hhgvrqs/dRFJaJg6v/LSSuuosDJm9rMK6aq/6TjA3NoRYLEJGTh7CYxMREsW6alVe79kei37bjbSsHADA1iMX8NGEgVUG7xw8fwtRCSnKdo/WPrA2V70J5Z3AMOXXhvq6cHMs3uQhOzcf+8/dwJ5/riE4Kg7xKRkw0NWBlbkJWnm7o1dbXwzt1rrGP59ERPTq4v9jEBEREREREQAgMDwWW49eVLYN9XXxzfTRGN+3k8rQlYchUTh+5T62HL5Q5fz2VmYY368T+rRvilZebpBUUKRfUFiEfeduYtG6vxGblKY8x9cb9+DbGWM0up45P21DQaEUvh4uWP7hBLRt4iH4fnBkHCYuXA3/sBgAQE5eAb7dtA+N3Zxw4up9SCRifDxxED4Y01eQOi+TyfHLzmP4ct3fymObD57D9JG94eGs/s6wn6zcjiKpDOYmhvhu5liM6tkOWlolL5Zk5eZh+dbDWLnzOGT/FrJfuPsYy7cdwadvDNHoZ1GZhyFRmPLNBsHDiaFdW2He5MFo7F6+OP/kNT/M/XkbwmOLX0q54heERev+Vvnn88uOY4KHE80bueKHDyegTWP3CvvnFRTi4t3HOHDuFh5HxFbYpzrSs3LVfrBWHbYWphqHFb1M8guKkJiWgXuB4dh58ioOlwmMWvDmUDRr5Frj570fFIErfkGCYwM7t6zx8xARERERERFR7QhKyMaOmzHKtoGOBF8MbITRrRxVhq74x2bhVEAitt+IrnJ+OxNdjGrliF5e1mjuYgaJWFSuT4FUjkP347HkWCDiMooDRvzjsvD98WB8OchTo+tZsC8ABVI5fByMsWSYN1q7mgu+/yQxG1O23sPj+OJgitxCGZadeAIve2P8E5AEiViED3u44b3X6sNQt6SERyZXYO35MHx7tOQ+yNZrUZjS2RXu1oZqr2/hgQAUyRQwN9DGokGeGN7cHlql7stm50ux8kwI1p4Ph+zfYu7LIalYdSYUs3s10OhnURn/2CzM3CEMfRnoa4vZPRvAy964XP/Tj5Pw2T5/RKQWB49fD0vDkqNBKv981p4PE4S++DqZYMlQb7SsZ1Zh/7wiGa6EpOKIXzyCajg0BAAy8oqQmad6N9KaYm2sq3FYUU3ILZQhITMfdyIzsONGNC6HlOx2KhIBS4d7w95U9U6uZgbC+6alg37UUbZ/ak4R0nOLys2rriKZHOm5RQhMyMaxhwnYfj1a8Fl9raEl3uqoeqdPIiIiIiIiIiIiejU9Do/B1iMl9dGG+rr4dsZYjO/XWWXoysMnkTh25R62HDpX5fz2VuYY368z+nZshlZe7qrrqs/ewJe/7RLUVX+14W8smTlOo+uZs+J/KCgsgq9HPSyfPQntmjQUfD8oMg4TP/8F/qHFz2Ny8grw7cY98HZ3xokr9yCRiPHJpCH4YGz/cnXVK3ccxZe/7VIe23TwDKaP6gMPF3u11/fJz1v/ras2wtL3x2NUr/bl6qp/3HIQK3ccLamrvhOA5VsP4dM3h2n0s6jMwyeRmPLVb2Xqqlvj0zeHVVxXffU+5v60BWGxiQCAK/cD8eVvu1X++azcfrRMXXV9/PjRJLTxqfi5TF5BIS7eCcD+czfwOLw26qpznmNdtWZhRVUxMdTHT3PfwJuL1kChUCA6MQVvLlqNTV9Oh4GeboVjbgeEYub3vyvbujra+HbmWJXniIxPRkp6lrJtZ2kOsViMMzcfYMZ3vyM6MUXQv6CwCGlZOQiOjMOO45fw9QYbLP1gPPp3alHNqyUiov8CBr8QERERERERAODYv0nsTy3/aCLG9e1Y6Rgfd2f4uDtj9vj+kFayK+fIXu3w3sheVSZW6+poY0zvDujawhu9ZyxBeFxxuMjmg+fxyeTBMDUyUO9iUHwjunVjdxxYPlfwgOEpDxd7/L3sI7SauAC5+cUvBew7ewMHz9+CSCTC/xa9h8GvtSo3TiIR46PxAxCTlIb1e08DAORyBXYcv4wvpozQaH2mRvo4snIefCp4EGBsoI9FU0fCzdEWM5dtVh7/cethjO3TEfXsrdQ+lyoymRxvfLkWeQUlL0UsmTkGM0f1UTmmdztfnF33BXrP+BbBkfEAgNV/ncTbQ7srE8xLO3r5nvJrcxND7F8xF+bGql9O0dfVQe92vujdzhf5BTX/csSav05i6R8Hanzeso6snIfOzTV7UehF1vGtL/DgSVSV/fR1dbB42khMG9Gzxtcgk8nx0YotUJTavru9rwdaebvV+LmIiIiIiIiIqHac8k8UtL8b5o1RrRwrHePtYAxvB2O8380NUrlCZb9hze3xTud60K6gMLo0XS0xXm/pgM4eFhi8+joi/w0X2Xo9Ch/1dIeJvvrhEel5RWjpYopd77YWBLc81cDGCNvebonOyy4hr6h4N8ZDfvE48iABIhGwbkJTDGhSPkxaIhZhZjc3xGXkY9PlSACAXAHsvhWD+f0alutf2fpM9LTw99Q28HYoH7BipKeFz/o3Qn0rQ8z566Hy+MrTIRjZ0gHOFurfj1VFJldg6p/3kF9Ucv940SBPTO3iqnJMD09rNP+gPQavvo6QpOJdGtdfDMfk9i5wtSq/phOPSj5X5gba2DWldaUhIPraEvTwtEYPT2vkF9X8LpkbLoZj+amQGp+3rD3TWqODu2Wtn6fRwn+QmS+tsp+ZvjaWjWiMQU0rD0hvUCa86GFMFgqlcuhoVf67CxTfi78XlVHueFa++sEvCw8EYOOlCLX6jmvjhG+GelUYIkVERERERERERESvtmOX7wraK2a/gXH9OlU6xqeBC3wauGDOhIGV1lWP6t0B00f1Ua+uuk9HdG3ZGL3e+6qkrvrAWcx7Y6hGddVpWTlo3bgBDv40r8K66oYu9tjzw1y0HP+Jsq5679kbOHD+ZnFd9VczMeS11uXGSSRizJ4wELFJqVi35xSA4nu5249dwpdTR2q0PlMjAxz9ZT58GriU+76xgT4WTxsNNydbzFxaEtzxw5aDGNu3E+rZW6t9LlVkMjkmf7laUFf93fvjMHN0P5VjerdvirPei9Drva8RHBkHAFi9+zjeGdYDbo625fofvVyy0aK5iREO/DQP5iZV1FW3b4re7Zsiv9S6asqa3Sfw3eZ9NT5vWUd/WYDOLbxqfN4RPdohN78Qc1b8D3kFhThy8Q5aT/gUbw3pjva+DWFjYYqiIimeRMfjyKU72H3yCoqkxc+G9HV1sGnRdHi7la/jfyo+OV3QNjbQw1+nruLtr9YK6plVCYtNxJj5P2PxtFH4aPzAal0rERG9+qp+Yk5ERERERET/CZHxwsTpwV1aqj1WLBZDR1v1wwd7K/MqH06UZmdlhu9mjlG2s/PyywXTVEVXRwu/L5xa4cOJp5xsLTGyZztlu6BQitz8Qrw1pGuFoS+lfTi2H0SikmLv83cCNFofAHz93ugKQ19KmzSwC4Z1K3lQUlgkxeaDZzU+V0X2nbuJoH8fMgDAxP6dKw19ecrS1Ai/L5yqbMvlCqzefaLCvlEJycqvuzT3qjT0pSw93WfboZWeP3MTQ8x/cwge7FpWK6EvAPDtpn245R+qbGtJJFj6vmY7VhARERERERFR3YpOyxe0BzQpX/CqilgsqjQYws5Ur8rQl9JsTfSweFBJcG9OgQwn/ZPUHg8Uh8isGd+0wtCXpxzN9DGsecmOlgVSOfKKZJjUzrnC0JfSpnetj1K3IHH5SYrqziosHNiowtCX0sa1ccIg35K1FMoU2HKt6hBgdRzyi8eTxBxle2xrx0pDX56yMNTBmnG+yrZcURz+UpHSn6sO7hZqB4AAgJ62pOpOVCkHUz18ObARrs/vUmXoCwA0dTaFfqmfe16RDMceJqh1rrNByUjJKV/Ynl1QcwE+WmIRxrd1wj8fdcDykT6CtRIREREREREREdF/R1R8sqBdVV1xabVSV/3BeGU7Oy+/XDBNVXR1tLHpy/eqrqvu1UHZLigsQm5+Id4e0r3C0JfSPhw3oExdtb9G6wOAr6ePqTD0pbTJA7tiWLc2ynZhkRSbDpzR+FwV2Xf2OoIiYpXtiQO6VBr68pSlqTE2fTld2ZbLFVi963iFfUt/rrq08Ko09KUsPV0dtfv+l0wc0AU3tn6Ht4d2h6WZMSLjk7Fo3W70mfENmo/9GG0mzce4BSvx59GLytCXXm19cX7DYgzsXPn7EhnZuYJ2bHIapi1Zrwx9ad6oPlZ+/CYubPwKt7cvw5Ff5uOj8QNhXOr3TKFQ4Iu1u7DvzPUavnIiInrVMPiFiIiIiIiIKpScnlWn5+/d3lfw0OPGQ812SB3WrQ1cHapOb+/a0rvcsVljqr5J72RriQbOJS+mPAqJUiu5+ykHa3NMGtBZrb7z3xwiaO84cUXt81Rm/d7Tyq8lEjEWvjNc7bHNGrmiU7NGyvbxK/erHFPXnymqPWmZOfjj0Hms23saaVk5VQ/Q0L6zN7F82xHBsbkTB6J5I9caPxcRERERERERPT8VBTg8Tz28rKEjKSlCvh2RrtH4Qb52cLGoejfNLh6W5Y5N71q/ynGOZvpwsyop+PWPy9boHqS9qS7GtXZSq++c3g0E7b9vx6roqZlNlyOUX0vEIszr66H2WF8nU7R3M1e2T/onVjmmrj9T/0WxGfn439Uo/Hk9GnlFVQewaEvEGOgrDH1aejwYuYWVjy2UyvHtkcAKv5dTIFV/wVWQyhXYfy8OGy5G4Elido3NS0RERERERERERC+35PTMOj1/n/ZNy9RVB2s0fni3NnB1sKmyX7dWjcsdmzWuf5XjiuuqS8LBH4VEalxXPXnga2r1XfCWsN55x/HLap+nMuv2/KP8WiIR44spI9UeW1xXXbLhgDrBPHX9mXqVSGVySMRi6KgRqDRxQBcsnTUBXm5VP0PLyBbWRCemZqCwqPiZxMeTBuPchkV4a0h3NPesj4Yu9ujSwhtfvTcat7cvg3eZ+Wd+/zvSMmu+xpqIiF4d6scCEhERERER0SutYT17QXvRur+wceFUaGnV3m6WCoUCOXkFyM7NR0FR+cJsc2NDJKRmAIAgQV0dPdv4qNXPzUlYYN7A2U6twBgAcHeyRXBkPAAgN78Q2Xn5MDbQV2vs0K6tIRarl8fq6eoIH3dnPAwp3mU3LjkdEXHJqGdvpdb4imTn5uOWf6iy3b6JB+yszDSao2OzRrh0r7jQPiohBdEJKXCyFb7E0tDFHveCil/uuPogCIcv3sHAzi2eed3VteCtoVjw1tA6O//L6u9lH6Gw1EsbWbl5iEtOx41HT7DrxFWExyUhLjkdP2w5hG1HL2LL4ulo20T9l3gqc/1BMKYt2Sh4ANitVWN8+sbgGpmfiIiIiIiIiJ6fBjbCXQu/PRqE1WN9oSWpvX2LFAoFcgtlyC6QolAqL/d9MwMdJGYVAACCNQx56Oap3v05VythOIy7tYFagTEA4GZlgJCk4iLQvCIZcgpkMNJTr9xnoK8dxGJR1R0BNLI1gre9MfzjisOb4zMLEJWaC2c111mRnAIp7kZmKNttXM1ga6J6J9GKtHezwNXQNABATHo+YtLz4GgmvAfbwMYQD2KKi6NvhKXh2MME9POxLTfX8zK3twfm9q6Ze2MvgtOzOyrvzSkAZOZJEZOejxthafjrdgySsgsRnpKLr44E4s8b0dj8RnN42BhVOuf0rvWx504s5P/e8gtPycWbf9zB75OaV/j5ziuSYcZ2PwTEV/w7WnoX2arM7uWOdzvXU7Zzi+RIzSnEg5hMHLofj1sR6cgpkGHXrRjsvxeHxYM9Mbl95TvMEhERERERERER0aunYT0HQfvL33bj9y/ee4511UXlvm9uYoiElOL77oGa1lW39VWrn5tjRXXVVQfGAE/rquMAaF5XPaxbG/XrquuXratOQ0RcEurZq1f/XZHiuuqSTUrbN2mocV11p+aeuHTvMYDK6qodcC8oHABw1S8Ihy7cwqAurZ553dW14O3hWPC2+huHvmjkcjmWbNqHH7cehExW/jlgRbYeuYBtRy9iVK/2+OHDSTA3MVTZVy6vOLxoTJ+O+OJd1cFA9lbm2Lf8Y7SdOB/p2bkAgMycPKzfewrz3hiq1jqJiOi/h8EvREREREREBAAY3KUlFq7dhYLC4gCWvWdvwu9JFN4Y2AX9OzUXpLA/K6lUhrO3/XHg3E3cC4pAYESs8nxVeXrTU10NXeyr7gTAxFD4QKGhi/rXWXZsVo76DyhaelW9o2/Z/k8fUADA3cCwagW/3PQPgVRWEuThYmeFiLhkjeYom4oeFptU7gHFyJ7tlMEvcrkC4z//Ff06NMWYPh3QrVVjmBo9+4sj9PzYW5mXO+bj7oxebZtg/htDsHLHMSzesAdyuQJxyekYOnc5Tvy6AL4e1Xshwj80GiM/XYm8gpKdmpt7umLbNzPUfsBHRERERERERC+O/k1s8fWRQBT8G8By8H48HsVmYnwbZ/RpbAM3a9WFleqSyuS4EJyCIw8S4BedgeDEHOX5qpKRV76IujIN1FyvSZkgiwbWlYdilGZcZmxWgVTt4JfmzqZqnwcAmjmbKoNfAOB+dGa1gl9uR6RDWqog1tlcH1Gpmt3n1dYS3gOKSMktF/wyvLm9MvhFrgDe3nIXvb1s8HpLB3TxsISJvvYzXgEBgJN5+XvePo4m6NPYBh/3aYAlx4Kw4WLxPeCQpByMWHsDx2d1gIOZ6pAfTztjzOnVAD+cfKI8diE4BZ1+uIi3Orqgg5sFLAx1kJFXhOthadh0ORJRaXkAAAczPcSm5wvmM9FXvwTO3EAH5gY65Y63d7PAu51dcco/EbN2PUBabhEKpHJ8utcfErEIE9o6q30OIiIiIiKi/7JZS9dj1tL1db0MIiKiahv8Wit8vmYnCgqLnx3sPXMdfsEReGNQVwzo3LLm6qpvPcL+czdwLzD837pq9Z5VpGdpWFddJshGFZMydb3qjgNQriY4KydPg7pqd7XPAwAtvd2FddWPw6oV/HLz0RNhXbW9FSLikjSao1xddUxi+brqXu2VwS9yuQLjP/sF/To2x9g+HdGttQ/rqjU0felG/Hn0ouBY73a+mDSoK1p7u8PKzAQFRUWIjEvGmZsP8dvfJxEZnwyFQoFdJ6/gln8ojv26oMI6aQAwNCj/rENbS4Kv3xtT5docrC3wwdj++GrD38pju05eYfALERGpxOAXIiIiIiIiAgA4WJtj8dSR+HTVDuWxJ1Hx+Hztbny+djfsrczQvokH2jbxQKdmjeDj7qzRLprnb/tjzk/bEPRvkrumMrPzNOpvaqzejW8tiTB5v+wDC03GFkllKnqW5+aoXvr9U+5OwgT9pLQsFT3VE5OYKmhvP34Z249frtacaZnld1t9d3gP7D9/CzcfFafgKxQKHL18D0cv34NEIoaPmxPa+DRAB9+G6NTME7aWmr2MQnVPLBbjo/EDYKivh7k/bwMA5OQVYNqSjbi8abFGf0+UFhKdgCGzf0R6Vo7ymHd9R+z9YY7aDwKJiIiIiIiI6MVib6qHz/o3xBcHHyuPhSTl4qsjgfjqSCDsTHTRpr45Wruaob2bBbztjTW6t3DpSQrm7/PHk8ScqjtXIDNfvZDqp0zVDBTREguvoWyYiyZjpWruVggA9a00C9JxsxLeG03OLlTRUz2xGcJwjt23Y7H7tmY7kJaVllu+4P3NjvVw2C8etyOLdzlVKIAT/ok44Z8IiVgEL3tjtK5nhrb1zdHezQI2JrrVWgOV0NOW4KvBXtASi7D2fDgAICm7EJ/ufYQtb7WsdOyHPdwRk56P7TeilccSMgvw3bFglWNM9LSwbnxTDFp9XXDcrAbDfXp522DnlFYYvPq6MjRq4YEAdGtkVS50iIiIiIiIiIiIiF5dDtYW+GraaMz7ZZvy2JOoeHy+Zic+X7MT9lbmaO/bEO2aeKBTM0/4NHDRsK76EWav2IKgiGe7b56p4Yaa6gaKaEmEgeymhurfF5WUGatRXXWZOumqlK+rztRofFnRZeuqj13C9mOXqjVnalb5uuqpI3ph/7mbuPmoOBhdoVDg6KU7OHrpTnFdtbsz2vp4oEPTRv/WVZtVaw2vsj8OnROEvkgkYqz77F2M7t1R0E9HWwuN3Z3R2N0Zbw7uhne+XosjF+8AAEKi4zH5i19x/NfPKtyQ0ki//DOlri0bw87KTK01ju3bSRD8EhwZh8TUDNhYsF6eiIjK49bIREREREREpDR9ZG9s+Pxd2FiYlPteXHI69p69iXm/bEfHt75E45FzsWjdX2rdKP/rn2sYOnf5M4e+AIBcof4LDQAgFj3bf/KKnzGkQlMmGjwIqah/6TCMZ5GWWb3xFcnKzS93TFdHGwdXfIzJA7uUe6Ajk8lxPzgSG/adwZuLf0PD4R+hz8wl2HXyKmQavMBCL4Ypw7qjeSNXZfthSBT+ufHwmeaKSkjBkNk/ICE1Q3msgbMdDv70MSxN1d8Rm4iIiIiIiIhePFM6u+LXsb6wNtIp9734zAIcvB+PhQceo+dPV9BqyXl8ezQQydkFVc67724sxmy49cyhLwAgVyg06i9+xluJzzpOU0a6kqo7lVI2kCY9T71dRVVJryCkpbpyCsoXietqibF7amuMa+MESZkfrkyuwMOYTGy+Eolpf95Hs2/OYsia69hzJxYyuWZ/3qTaJ308YG9aUvx8KiAJwYnlC9pLE4tFWD7SB98N84a5QdXBLS1cTHH0g/ZwKBO+oi0RwUyN8ZrwdTLFGx1clO38Ijn+uBJZo+cgIiIiIiIiIiKiF9/0UX2w8YtpFYY0xCWnYe+Z6/hk5TZ0ePNzeI/4CF/+tgtJaRkVzCT016mrGDJ72TOHvgDP8EzjGR9OiJ7TQw1jDeuqTQ2FQTbVr6uu/J72s8hWUVd96Od5mDyoa8V11UERWL/3H7zx5Wp4DP0Avad/jV0nL7OuugypVIbvNu0VHFvw5rByoS9lGRno4Y9FM9CwnoPy2FW/IBw4d7PC/qZG5TdZaOXtrvY6nWwtYVcmvKc6v/dERPRqU38LISIiIiIiIvpPGN27PQZ1aYF9Z29i/7lbuOoXhMycvHL9ohNTseLPo1i/9wyWz56IsX06VDhfWGwiZizdJLjhbG9lhtG92qO9b0PUd7SGraUZ9HV0oKcrLM72GTUXkfEpNXuBBAAolGq2e3F1GOrrYtUnb+Kj8QOw/fhlnLx6H35PIiEv82KFQqHAVb9gXPULxurdJ/DH4ulwc7Sp0bWkZ+UiQ8NdDp6FrYVpuc/zq04kEmF49za4GxiuPHbm5kP0attEo3nik9Mx6MNlgt/9enZWOLhiLhPuiYiIiIiIiF4RI1o4oJ+PLQ77xeOQXzyuh6UhK7/8/arY9Hz8ejYMm69E4rth3hjZ0rHC+SJScjF790NBkIediS5GtHBAm/rmqGdpAFtjXehpi6GnLQxDab3kHKLTyhfeUvUV1kIRskJFIbuBjhaWj/TB+93csPt2DP4JSMKj2EyUzXZRKIAbYWm4EZaGdRfCsX5CM7haqbfLqboy8oqQWc3QHHVYG+uW+zzXFT1tCfp42+KPqyXhKOeDkuFhU3WI8xsdXPB6CwfsvRuLs4HJ8I/LQkpOIWRyBRxM9eDjaIIRLRzQw9MaErEIdyLTBeO97I2hLan5vc+GNrPHugvhyva5oBR81r/GT0NEREREREREREQvuNG9O2JQl1bYd/YG9p29gav3A1XUVadgxbbDWL/nH6yYMxlj+3aqcL6wmERM/25Dmbpqc4zu3QHtfRvCzdG2uK5aVxt6usIQ/cavf4TI+OSavUACUDt11aqeaRjq6+HXeW9j9oSB2H7sEk5cuQe/JxEq6qqDcNUvCL/uPI7/fT0Tbo62NbrG9Kyc51hXXX5TiGd1/dETxCalKduG+rqYOaafWmP1dHXw0fgBeG/JBuWxnSevYFj3tuX6ujuX/3mXDXKpir2VOeJT0pXt1FrYvJWIiF4NDH4hIiIiIiKicgz0dDG+XyeM79cJMpkcj0KjcePRE1zxC8LZm4+QklGSap6dl49pSzZCX1cbQ7u2LjfXz38eRX5hSZH7kNdaYf3nU6Cvxs3bzJxX94WLih76aNLfzLh8grgmLEyEBfcfju2Hr94bVa05q+LmaIPP3x6Gz98ehsycPNwOCMVVv2Bcvh+Iq37BkMpKduu9FxSBwR8tw4WNi8qttTrW/HUSS/84UGPzqXJk5Tx0bu5Z6+d50Xg42wnaYTGJGo1PSc/C4Nk/ILTUOAdrcxz8+WM42VrWyBqJiIiIiIiI6MVgoCPBqFaOGNXKETK5AgFxWbgdkY7rYWk4H5yM1JySe4o5BTLM2vUA+toSDPS1KzfXr2dDkS8tKZAe0MQWq8b6Ql+NUIzsfFmVfV5W2QWaXVvZ8B0z/eoFG5sbCO8Bz+haH58PaFStOaviamWAT/p44JM+HsjKl+JuZDpuhKfhamhx2Iu0VNH0g5hMjFx/Ayc/7FBurdWx4WI4lp8KqbH5VNkzrTU6uL8498zcbYQBOuEp6t8DN9LTwqT2LpjU3qXKvo9iswTt5s61Exbtbi28Bx+RUvuF70RERERERERERPRiKq6r7ozx/Tr/W1cdhRsPg3HlfhDO3HqIlPSS+5bZefmY+u166OvqYGi3NuXm+unPw8K66q6tsWHhNLXqqrM0rD1+mWh6bRk5wnu2NV5XPW4Avp4+plpzVsXN0RafvzMCn78zoriu2j8EV/2CcOneY1z1CypTVx2OQbOW4uKmr2u2rnr3CXy3eV+NzafK0V8WoHMLrxqb7+GTSEG7lbc7DPR01R7/WgtvQftOQGiF/YwN9OFkY4noxJLNLHV0NHstv2z/gsLa3zyAiIheTgx+ISIiIiIiokpJJGL4erjA18MF7wztDrlcjjO3HmHJpv245V98k1OhUGD+qh0Y1LklJGV21jx25b7yaxNDfayd/7ZaDyfyCgqRmfPqFlKHxiSipZeb2v1DohMEbWtz42qd38bcRNBOSs9S0bN2mBjqo1urxujWqjEAIC0rB38eu4RlfxxE+r/J8ZHxKVi18zi+fPf157o2enZaWsKXqQqK1N8BIS0rB0Pm/IjH4bHKYzYWJjj08yeo72BTY2skIiIiIiIiohePRCyCj6MJfBxNMLmDC+RyBc4HJ+PHk09wJzIDAKBQAF8efIx+PraQiEWC8acCkpRfG+tpYeXoJmqFvuQVyZCZ/+oWV4Yl56CZBqEYocnC+7FWRtULQ7EuMz45u7Ba82nKWE8LXRpaoUtDKwBAem4Rdt2KwU//PEFGXvF9q+i0fKw9H44F/Ro+17W9irTFwmcDhaXCmGrS7Yh0QbuDu0WtnEdLIvx7prauh4iIiIiIiIiIiF4uxXXV9eDrUQ/vDOtZXFd98yG+/X0vbvkXh4IrFAp8uupPDOrSqnxd9eW7yq9NDPXx24J31a6rLht28ioJjU6oZl21iYqe6rGxED5PSUrPrNZ8mjIx1Ee31j7o1toHAJCWmYM/j13A95v3l6qrTsYvO45i0dTa3ejzZZCZLfxdsLXQLCTe1tJM0E7JUF1H7+3uJAh+ycjW7PcwI0vY38K05oJ7iIjo1cLgFyIiIiIiItKIWCxGzzZN0KW5F3q+9w3uBUUAAGKS0nAvKFxw0z0nrwDxKenKdrsmHjAy0FPrPLcDQiEvtfvqq+aWfyhG9myndv/bAWGCdrOGrtU6fxufBhCJRFAoFMr11CVzY0PMHNUH7Xw80OO9b5TrOnLpLoNfXiJxyWmCtroP0rJy8zB87gr4BZck8FuaGuHQT5/Aw7n8Lt5ERERERERE9GoTi0Xo1sgaHd0tMfDXa3gQU1xcG5uRjwcxmYIwk9xCKRIyC5TtNq7mMNRVrxzmbmQGXuFbkLgTmYFhzR3U7n8vKkPQ9nWqXpF0K1cziETFoT3F60mv1nzVZWagjaldXNHG1QwDfr2mXNeJR4kMfqkBcZn5gnZ1g4Mqkl8kw7GHJcX85gba6NPYtsbPAwDxGcLrsayF6yEiIiIiolfXjlXfYufqJcr2N/87hiZtu9Thiqi2JERH4N2e3pX2+WDJb+gxfKLac6YkxCHqiT8SoiOQnVlci2NkYg5LOwc09G0NE3PLaq1Zlcy0FAT53URCVDhysjMhkUhgaGwGO2dXuDbygZlV7fw3+MumqLAAMWFBSIyJQkpCDPJysiCVSqFvYARjcwu4NmwMZ3cvSLQ0f2VvyYzRuH76sMrv2zi4YMOZgOosn4hqgVgsRs+2vujSwhs9pi7GvaBwAEBMYmoFddX5wrpq34bq11X7h7ziddUhGNmrvdr9b/8bsvNUs0au1Tp/23J11SFVjKhd5iaGmDm6H9o1aYjuUxeX1FVfvMPgFwAmRgaCdk5+gYqeFcvJE/Y30lf9e9inXVOcvFqyEW5AWIza5ykoLEJojDCkyMHKXO3xRET038LgFyIiIiIiInomOtpaGNWrvTL4BQAi4pIFDygyyyTLmxjpqz3/juNXqr/IF9iB87fw3cwxEJfZBbUigeGxeBgSpWzbWZrB1cG6Wue3NjdBkwbOyqCNwIhY+AVHwtfDpVrzVlcrbzd413fEo9BoAMWfqZq04K2hWPDW0Bqdk0qcuflI0HZ3qrrgIze/ACM/+Rm3A0rCh8yMDLB/+Vx41Xes8TUSERERERER0ctDR0uM4c3tlcEvABCZmisIfsnMkwrGmOipXwrz9231CzNfRkcexGPxIE+IxaIq+wYlZMM/rmQ3Q1sTXbhYGFQyompWRrpobG+Mh7HF8wYn5uBhTCZ8HKsXKFNdzV3M4GlrhID4bADFn6maNLe3B+b29qjROV8G54NSBO36VtX7/FRkx41oZOaX/M6PbOkAXa2q77E/i7LX41YL10NEREREREQEAAV5ubh1/gRunT+Oh9cvIDE2stL+Hk1aov/4qXht0BhIJJJqn//Kif04vHUtAu5cgVwuV9nP1skVLbr0xoQPv4SRiVm1z/u8KBQKfDaxLx7duiQ43n3oeMxaul6tOW6dO47rpw8j8N51RIcFQSaVVtrfwMgEnQeMxKBJ0+Hs7vnMayeil4uOthZG9e6gDH4BgIjYpDJ11XmCMaaG6t933H78UtWdXmL7z93Ad++PU6uu+nF4TAV11TbVOr+1uSmaNHCBX3BxXXxgeCz8giPg61GvWvNWVytvd3i7OeHRv9cbEZdUo/MveHs4Frw9vEbnfB7srMwE7QfBlf/7qaz7pX5PAcDG0rTijgAGvdYKc3/eqgzfOXfrIeRyuVqf1Yt3A1BYVPLvBgtTI3iyNpqIiFSonSffRERERERE9J8gkQj/s1JHW/hShWmZNO0nkfFqzfsoJAq7Tl2t3uJecLFJadhy5KJafZds3i9oj+mtfqJ9Zd4Z2l3Q/nzNLshkqh/ePy9apT5XOtrVL06g5yMgLAaHLtwRHOvXoVmlYwoKizDus1W44hekPGZsoIe9P85B04Z1+7CMiIiIiIiIiF4MWhJhaIl2mXuSJvragvaTpBy15g2Iy8KeO7HVW9wLLi6jANtvRqvV98eTTwTt11s41MgaJncQBk1/dTgQshdgR9LS97Z1JCyfqq6zgUm4F5WhbEvEIvTwrF54eVmx6fn4/kSwsm2qr4XpXevX6Dmeyi+SYe35MMGxXt7Ve2mAiIiIiIiIqCJXTx3EpI6uWPbhBJzZt63K0BcACH5wGys/fRfzxnZHTFhwlf1VSYyJxIIJffD9rPF4dOtSpaEvAJAQHY5j29cjPTnhmc9ZF47v3Fgu9EVTh7etxcm/NiMi2L/K0BcAyM3OxIldv+PDoe2w/ZdvlC+KE9GrT6vM/WbtMjWwZeuqgyPj1Jr3UUgUdp18tTfUjE1Kw/8On1er75Lf9wraY/p0rJE1vDOsh6D92a87XsC6avU3QHiVdfBtBJGo5BliZHwyzt58qPb4/x06J2i3b9JQZV97K3P0aO2jbEfEJePg+VtqneeXHUcF7d7tmgrWTUREVBorF4iIiIiIiAgAsPngOUQnpFTd8V8ymRx//XNNcKxRPXtB20BPF26OJcXQ94IicP62f6XzxialYeIXawTp1q+qL9buFiTOV2TrkQvYd/amsq2tJcFbQ7rVyPkn9OuE+qX+fM7d9scHP/yh8c8+MDwWl+8FljselZCCP49d0mi+hyFReFDqZ9KwXs28YELqW77tMHLyCjQaExmfjNHzV0IqkymPtfVpAF8PF5VjpFIZ3li0FmduPlIeM9TXxd/LPkIrbzeV44iIiIiIiIjo5bX1WhRi0vOq7vgvmVyBfXeFRc8eNoaCtoGOBPWtSgqlH8Rk4tKTyu9zxmXkY8rWuyiUvfovXHxzJBD+sVmV9tlxIxqH/EpCu7UlIkxq71wj5x/TyhGuliV/PhefpODjvx+iUKpZoXRQQjauhqaWOx6dlofdt2I0ms8/Ngv+sZnKdtnP1H9VcnYB/nc1EkUaFrE/iMnEjO1+gmODm9rBwlCn0nFSDc4Tk56H19fdQEZeyb3mLwZ6wtZEr9JxW65GavR3DgDkFcnw7tZ7iEwtGWeqr4XhzXmvmoiIiIiIiKrWvvdQrP/HX/C/Dn2GqeyfmhCL/NzyQcb6hsbwatEe7XoNRqf+r8OrRXto6+gK+gT73cL88T0RFfJY43WG+t/D3FFdygWiGJtZwqd1Z3TsNwId+w5Hk7ZdYGJupfH8L4rk+BhsWf5Fjc+rraMLJ3dPtOzSG537v44uA0aieaeesLQV3j+QFhVh15rvsPqLmWrNO/2rVeU+P2XnJKLnZ9OBMxrXVe8us+llI1dHQdtATxfuTrbK9r2gcJy//QiViU1KxYTPf/lv1FWv2YmHTyoPQdty+Dz2nb2hbGtrSfB2mY0wn9XE/l0Ede/nbj/C+8t+1/hn/zg8Bpfulf//56j4ZPx57KJmddVPIvGg1M+EddXFrM1N0Lm5p+DYrB82IzE1Q8WIErtPXsGeM9cFxwa/1rrSMV9OHSUIbJn78xZExidXOmbtXydw9lbJ77dIJMKH4wZUuT4iIvrvYrwbERERERERAQA27j+DOT9tQ6+2TTD4tZbo1bYJbCxMK+wbGB6LBat34pZ/qPJYSy83eLjYl+s7vHsb/Lj1sLI98Ys1+OXjyRjyWivBDVCpVIb952/h8zW7EJuUBj0dbWhJJMjOy6/Bq3xxmBkbIj0rBwNmfY+l74/DqJ7tBLvMZuXm4ac/j+Kn7cKk79kTBsDVoWZ2StXSkmDL4unoM3MJcvMLAQBbj17E3cBwzJ04EAM7t1CZDB8Rl4yT1/xw8PwtnL8TgE/fGIKOzRoJ+qRl5uC9737Hl+v+wtCurTG4S0u0adwAerra5eaTyeQ4dPE2Pv75T8hL7fg7tk+HGrnWV4VUKkNMUlqF38vIzi3Xjoir+KGCo7U5tLQkFX5v8fo9WL37JEb2bIdh3VqjhWd9lZ+DmMRU/HnsEn7efkzwu6qjrYUVsydWei3TvtuII5fuKttisQjLPhgHB2sLletWpZ79y1tgQkRERERERPRf8r8rkViwzx/dPa3Q38cW3T2tYW2sW2HfoIRsLD78GHciSwo0mzubooGNUbm+g3zt8MuZknuVU7bcww+vN8aAJrbCe5AyOQ4/SMBXhx8jLqMAelpiSCQi5BTIys35KjDT10Z6XhFeX3cDiwd7YnhzB0jEJT+P7HwpVp0NxepzYYJx73dzg4uFQdnpnomWRIz1E5thyOrryCsq/jnvuBmD+9GZmNXDDX0b20JHq+J9q6JSc3H6cTKOPIjHpSepmNPLHe3dLAR90nOLMGvXA3xzJBCDmtqhv48tWtYzg552+XtfMrkCxx4m4LP9ASh1CxIjWzqW6/tflFcow6d7/bHqTChGtHDAgCa2aOxgIvjMlBaalIOt16Kw6XKEIETJTF8bXw5sVOGY0r4/EYzghBwMb2GPrg2tYKJf/r5xcnYh/roVg59OhyArv6QQvr+PLca1caryHPvvxeGLg4/R38cWg5vaoWMDSxjrVXyvM6dAisN+8fjpnxBEpArDYub3awgro8qDbIiIiIiIiIgAQN/AELZO9Z5prKmlNboNGYeOfYfDvXFzSCTC+xu52Zk4+Mev2P3b95BJi/87OSM1Gd9Mex2rDt+Cjm7lAalPJUSHY9E7Q5CRWlKf492yA8Z9sBDerTqWOy8ARIU8xvXTh3F6z9Znura68tuiWcjNLg4A1jc0Rl5O5QHJqmhpaaNJ2y5o3bUfvFt1hJtXU0i0Kr7HEPzgDrb9vAj3Lp9WHjv11x/wbfsaugwcVel5zCxtyh2TSPjqH1Fd2bjvNOas2IJe7Xwx+LVW6N2uqcq66sfhMfjs1+245R+iPNbKyw0NK6irHtatLX7celDZnvj5KvzyyVsY0rV1+brqczfw2eod/4m6anNjQ6Rl5aD/B9/h+w/GY1SvDuXqqldsPYyfth8WjJszcRBcHcr//fkstLQk2PL1++g9/euSuuojF3D3cRg+njQEA7u0rKSuOgknr97HgfM3cf62P+a/OQydmgmDSdKycjDt2/X4Yu0uDOvWBoNfa/VvXXX5+88ymRyHLtzC3J+3COqqx/XtWCPX+ir44t2R6DntK2U7LDYRXd75AkvfH49BXVoJPj8AkJSWgZ/+PILVu49DoSj5mXZo2gi92vlWeq5mjVwxaeBr+N+hcwCAhJQM9J7+NZbPnoz+HZsLfnczc/Lw/R/78csO4TsA7wztjsbuNbPxAhERvZr4X39ERERERESkJJXJcOzKPRy7cg8A4GBtjoYu9jAzNoCujjYys/MQGBGL0JhEwTg9HW2snDu5wjlnju6DLUcuIDG1+AFqelYOJn2xBg7W5mjWsB4M9fWQkpGFO4/DkZ5VsnvJ0vfHYsWfR17ZBxRL3x+Lmd9vRlpmDqZ+uwGfrd6JFp71YWKkj8SUDNx4FIL8wiLBmE7NGuHjiYNqdB1NG9bD5kXv4a3FvyEnrwAA8DAkCm8sWgs9HW34erjA1sIUBvq6yM7NR2pmNh6HxyIts/xOM6okpmZi/d7TWL/3NLQkEjSqZw9HGwuYGhlAAQUSUzLgFxyJ9DLBJe2aeODNQV1r8nJfejFJaWgy+mO1+q79+xTW/n2qwu892PVDpWEpyelZyvE62lrwdHWArYUpTI0NIJcrkJmThyeR8QiPSyo3VldHC1u/nokmDVwqXd/uU9cEbblcgRnfb1bjysrLvPBs44iIiIiIiIjo+ZPKFTjpn4ST/sX3FexNddHA2gimBlrQ1ZIgK78IwYk5CEsW3ivS0xJj2YjGFc457TVX7LgRjaTs4iLc9LwiTNl6D/amuvB1NIWBrgSpOYW4H5WJ9LySe26LB3ti1dnQVzb4ZfFgT8z56yHScovwwc4HWHwoEM2cTWGip4XErALcjkhHvlQuGNPezRyzerjX6DqaOJpg3YSmmPbnfeQWFv+s/eOyMHXbfehpieHjaAJrY10Y6EiQXSBFWm4RghOykZZbVMXMJZKyC7HpciQ2XY6EllgEDxtDOJjpw0RfC1AAiVkFeBibiYw84S6arV3NMKEdi2xLi0nPxy9nQvHLmVDoaYvhaWcMKyMdmOhpQSpXID23CMGJ2YjLKCg31lRfCzumtIKtSdUvmkllCpzwT8QJ/0SIRYCbtSHcrAxgpKuF7AIpYjMK4B+bKQjpAYDunlZYPa7yAuzSCqRy7LsXh3334iASAa6WBnA214epvja0JSJkF0gRlZqH4MQcSMueDMCHPdwxuX3l9zqJiIiIiIiIqsPOuT5GT/8UXQaOhpZ2+WDUpwyMTDBm5gI0bNoK304fBWlR8b2T+KgwHPxjFV6fWnVNkUKhwC/zpwlCX8bMWICx739W6Thnd084u3tixJQ5kMvllfZ9UVw4vBs3zx0DUBz6MnzKbPz58+JnmuvTVTsq/bMpzaNJCyzaeAArP30XZw9sVx7fserbKoNfiOjFI5XJcOzyXRy7XLzJXXFdtQPMjA2gp6uDjOxcBEXEIiQ6QTBOT0cbKz95q8I53x/bD1uOnEdianHwfVpWDiYuXFVcV92oPoz0dZGSkY07AaFIK1VX/f0HE7B826FXt676gwmYsXQj0jKz8e4367Dg1+1o4eUGU0MDJKSm48bDJxXUVXvi40lDanQdTRu64o/FM/HmotWCuurJX/5aXFfdsB5sLcxgqK+LrNw8pGY8ravOVvsciakZWLfnFNbtOVVcV+3qAEcbC5gZGUChABJS0+EXFFFBXXVDvDm4e41e78usrY8HFk8bjS9/26U8FpOYiokLV8Hc2BDNPevDyswYBUVSRMYlw+9JBGQy4b9jHKzNsWHhNLXOt2L2ZIRGJ+Di3QDlucZ8+hMcrM3RtKErjPT1EJechpv+ISgo81nt0LQRln4woZpXTERErzoGvxAREREREZFKsUlpiE1Kq7SPrYUptn09A74eFRc+W5gYYeeSWRjxyQpBWIiqucViEb6aOhJvDemGFX8eqd4FvMA6Nm2E9Z9PwbQlG1FYJEVyehZOXvNT2b9rS2/sWPKByqT46ujXoRnO/LYQbyxai4CwGOXx/MIi3HgUUsnIEqZG6u0ALJXJ8Cg0Go9Coyvt16d9U2z6cmq5tHV6/gqLpPALjlSrr6+HC375+A208Kxfy6siIiIiIiIioldFXEZBhQESpdkY62LjpGbwcTSp8PvmBjr435stMP7324KwkOK5E8v1F4uAz/s3wqT2Llh1NrR6F/ACa+9mjlVjfTFrpx8KZQqk5BTi9OPyQb5PdW5giT/ebA4drZq/J9fL2wZH32+HqdvuIzChpPg5XyrHrYh0teYw0Vfv5RqpXIGA+GwExFdeZN3TyxprxzWFRCyqtN9/WX6RHPeiMtTq29HdAstGNIabtaHG55ErgCeJOXiSqDpwXCIWYXrX+vikdwNoPeN9Y4UCCEvOLRcsVRErIx0sHuyJ4c0dnulcREREREREROpo12sw+ox+W+1QEQBo0bk3Bk+eib0bf1IeO3dol1rBLyd2bcLDmxeV7QET3qsy9KU0kUgEiUSidv+6kpmWjI1LSn4eEz9aBD0Dze9ZPKXJnw9Q/HN6d+EKXD11APm5xfc7YiOeIPJJAFwaeD3zOoio7qlVV21pim3ffABfj3oVft/CxAi7ln6E4XN/FISFVFpXPW003hraHcu3HareBbzAOjZrhA0Lp2Lqt+tL6qqv3lfZv2vLxti59MPaqavu2Bxn1y3C5C9/LV9X/fCJWnOYGmtQVx0ShUchUZX269OhGTYvms666jJmTxgII31dfL5mJ/IKCpXH07JycObmw0rHtvRyw8Yv3oOLneqNNEvT0dbCju8+xPvf/459Z28oj1f198Lo3h3w67y3a+WzSkRErxb+PwUREREREREBADZ9MQ1HLt3F6ZsPcTsgFLn5hZX2d3Wwxtg+HTBzdB8YG+hX2reVtxsu/b4YC9fuxoHzt8qlZQOAtpYEPdr4YO7EQWjTuGZ3lH1Rvd6jLRrVs8e3v+/DyWsPIJWV31nY2dYSsycMwFuDu0Ikqr0XELzqO+Lq5q9w4PxtrNvzD248CqlwPU9JJGI0b+SKHm18MKpXe3g421UwpwP+XvYRTly9jwt3HiMoMg4KRfkdU58Si0Xo3MwTU0f0xMDOLWrkukhzfy/7CCev+eHi3ccIjIiFvIJdbkvT1dHCay28MaF/Jwzs1AJaWi9+cQcRERERERER1Y0145vixKNEnAtKxt3IDOQVqb7/BAD1LPQxsqUjpnZxhZFe5SUuzV3McPLDDvjmSCAOP0iArIJ7GtoSEbo2tMKsHu5oWc+sOpfy0hjazB4eNob44cQTnH6cBGkFPxdHMz28390Nk9o51+o9yEZ2xjgzuyOOPEjA75cjcDsivcL1PCURi9DUyQRdG1pheAsHuFcQKNLIzgjb3m6J0wFJuPQkBU+SclDJLUiIRUAHdwu81bEe+vnY1sRlvTLsTPWwcVIznHmcjKuhqWqFoxjoSNDTyxpjWjuiWyNrjc7Xw8saT5JycCUkFbmFqv8uMNCRYHBTO0zvWh8eNkYaneOrwV44/igBF4JS8CAmE/nSynckF4uAJo4mGNnSEa+3dICpmmFDRERERERERM/K0vbZAkf7jpkiCH6JehKA9JREmFnaqBwjLSrCztXfKttW9k6YNHvxM53/RbdxySfISE0GADRs2hr9xr2Ls/v/fK5rMDAyhleL9rh76R/lsfjIMAa/EL1ENi2ajiMX7+D0jQe4HRBSZV11fQcbjO3bETPH9FOjrtodlzd9jYVrd2L/uZuV1FU3wceThqCNT4NqXcvL4vWe7dGongO++X0vTl69r7Kues7EQXhrSPfarat2c8K1/y3BgXM38dueU7jx8IkaddX10bNtE4zq1QEeLvbl56zviD0/zMWJq/dw/o4/giLUqKtu7oWpI3phUJdWNXJdr6J3R/RCr3ZNsW7PSWw/flkQqFSRVt7ueHtod4zt00njIB1TIwNs+fp97D97A7/uPo4bD59U+GcoFovQwbcRPpk8BN1a+2h0DiIi+u8SVfYPAyIiIiIiItKcSCRSZF7YXNfLqBapVIbAiFiExiQiJikN2bn5AAAjAz04WJmhsbsz3J2erSg+JT0LV/yCEBmfgryCQliZGcPOygxtGrvDwkSzou2XybQlG7H9+GVl+8GuH1DPviQhPCktEzcePkFscjqycvJgbW4Mz/qOaOXlVqsPJlTJzs3HTf8QxCalITUjG/mFRTDU14WlqTEaONuiUT0HGBnoaTRnelYuAsKiER6XjJT0LOTmF0BXRxsmhvpwd7JFEw8XmBs/+84qVPOycvPwODwWEXHJSEzNQG5+IUQiwNhAH2bGBvB0dYRXfQdoazFbuCaYdHkTCoWCW0wTERERERERRCKRIu6HvnW9jFollckRnJiDsORcxGXkI7tACgAw0tWCnakuvO2NUd/q2e4VpeQU4npoGqLT85BXKIOlkQ7sTHTRsp4ZzA10avIyXiizdvph9+1YZfvG/C5wtijZUTI5uwC3wtMRn1mArHwprIx00MjOCM2dTevkHmROgRS3I9IRl5GPtNwi5EvlMNSRwMJQB+7WhvCwMYShrmb3nTLyivA4PhuRqblIyS5EXpEculpiGOtpwc3KAI0dTGBmwDAPdaTnFiEwIRvRaXlIzi5EXpEMEpEIJnpaMDfURiM7Y3hYG0Isrt5nRyZX4HF8FkKSchCXUYDcQhm0xCJYGunAw8YQTZ1MoaNV/R1Mi2RyBCfkICI1F/EZ+cgukEEqV8BIVwITPS3UszRAE0cTjT9zrxL7j4/z/iQRERERaUwkEikOPM6p62VUS2piHCKfBCAhKhw5WemQy2QwNDWHmaUNGvq2hqVt+Zd2q7Jj1bfYuXqJsv3N/46hSdsuNbnsGpUYE4ngB7eRmZaM7Ix0GBibwMLaDp7N28LcuvxmUFQiIToC7/b0Vra7Dx2PWUvXP5dzj2vjiJzMdGX7p31X4ObVVGX/Kyf24/tZ45XtCR8uwshpH9fmEuvErfPH8fXUEQAAiZYWVuy5DNdGPji9dyt+WTBN2e95/Fktn/MGLhz5S9me8+NmdBk4SqM5pnT3QmJsJADAxsEFG84E1Ogah3ga8n7Af4xIJFJkXdpa18t46Tytqw6JTkBsUiqy/q2rNjbQg721OXzcXZ65rjo5PQtX7gciKiEZufnFddX2VuZo49Pgla6rnvrtOmw/dknZfvjXCtSzLwkYT0rLwPWHTxCXlIbMnDxYm5vAq74jWnm7111d9aMniElKRWpGNgoKi2CorwdLMyM0cLZ/xrrqHPiHRiMiLgnJ6VnIyy+Azr911Q2c7dCkQT2Ym7CuWhMKhQKBEbF4EByJlIwsZOXkQVtbC6ZGBqhnb4Xmjdxq9GcaFZ+Mu4HhSEhJR3p2LsyNDWBvbYH2vg1f6d/f58m400T+W4WI/jP+u0+qiYiIiIiISCUtLQkauzujsbtzjc9taWaMQV1a1vi8LztrcxMM6NyirpehZGSgh26tGtfonGbGBmjv2xDtfRvW6LxUe4wN9NHa2x2tvd3reilERERERERE9IrRkojhZW8ML3vjGp/b0lAH/Zs8W4H1q8zKSBd9fV6cn4uhrha6NLSquqMGTPW10ba+OdrWN6/Ref+LzAyez89SIhahsYMJGjuY1Op5tCVieDsYw9uh5v/OISIiIiKi6lu7aBaO79yobH/y8zZ07DtMozkK8nIxuZMb8nKyAADm1rb4/WwQJGU2s5HJZHh44wIuH9+H+1fPIj4ytNJ5XTy8MOSN99F18Dhoadd8mGjZMIoPlvyGHsMnqjX2wfUL+HxyP2V7zIwFGPv+Z2qNLSzIx7Ht63Fi92bEhAVV2EckEqGBTwuMnj4frbv1q7AP1R2xWCJoS4uKKu3/z57/CdqaBpC8DHKzs7B20Sxle+ibs+DayKfO1pMYGyVoM0iJ6OVVm3XVVmbGGPxaqxqf92VnbW6KgZ1fnHpzIwM9dGtds/+fYmZsiA5NG6FD00Y1Ou9/mUgkgqerIzxdHZ/L+ZztrOBsV7PPuoiI6L+r+tuhEBERERERERERERERERERERERERERERERET2DniMmCdqn923VeI7LJ/YpQ18AoNuQceVCXwDg8JbV+OLNgTix6/cqQ18AIDI4AKs+m46Fb/RHWlK8xut6EQXcuYZpfXyx6fv5KkNfAEChUCD4wW18897rWPrBeBTk5z3HVVJlcrIykJWeIjhWWaiIXC7Ho1tXlG0LG3vYOtWrtfXVlS0rvkByXDQAwM7FDaNnzK+ztcSGP0GQ301lW1ffAB5NXpwAAyIiIiIiInqxlL+LRURERERERERERERERERERERERERERERERPQceDRpiXoe3ogI9gcA3L30D1IS4mBpa6/2HKf3CMNiegyfVGE/uVwuaOvo6sHJvREsbRygb2QMaVER0pLiEfb4AfJzs5X9/G9fwaJ3huCH3eeho6un9rpeNFdPHsCKj99CYUG+4LiNgwtcPLxhYGyC3KxMhPjfEwTdXD25HxmpSfh68xFoaWs/72VTGVdPHhC0za3tYGXnqLJ/1JMAwefZtZGP8uuUhFicO7gD108fQWJMBLLSU2FkagYLG3s0btURbXsMQpO2XWr+ImqY/+0rOL5jg7L93qKV0NXTr5O1pCcnYNlHEyGXyZTHeo96E3oGhnWyHiIiIiIiInrxMfiFiIiIiIiIiIiIiIiIiIiIiIiIiIiIiIiI6kyPEZOwaemnAAC5TIazB/7E6+/OVWtsfFQYHt26pGx7Nm8HJ7eGKvtb2Nij+7AJaN21Hzx8W0EikZTrU1RYgMvH92LL8i+QkhALAAgPfIg/f16MN+d9p8mlvTDCAx9gxSdvC0JfOvQZhtHTPxUEgTx1+8IJrP96DuKjwgAA/rcuY+uKL2rl+pPjYyCTSmt83tIkWlqVhqO8LBQKBY7+uU5wrF3PQRCJRCrHhDy6K2hb2TlBoVDg8NY12LLiSxTm5wm+n56ciPTkRIT638ehLWvQuFUnvLd4JZzdPWvuQmpQUWEBfv18BhQKBQCg6+AxaNah+3M7v0wmQ05mOmLCgnDr3HEc27kROZnpyu/X92yCCbO+fG7rISIiIiIiopcPg1+IiIiIiIiIiIiIiIiIiIiIiIiIiIiIiIioznQdPAZbli+EtKgIAHB67za1g19O792qDHwAgJ4jJqns22XgaAyaNANa2tqVzqmto4uug8fCt11XfDquJxKiwwEAx3dtwqjpn8LQ2FSttb0oZDIZfvhosiDg461Pl2LIG++rHNOySx/8sLsVPh3XEzFhQQCAg//7FX3HToG9i1uNrm/+uJ5IjI2s0TnLsnFwwYYzAbV6jufh6Pb1CPG/p2xLtLQwcOL0SsekJsUL2vqGRvht8Yc4vnOjWud8dOsS5o3pjnm//Imm7btpvObatvPXJcrPqLGZJd76dGmtnu/g/37F79/NU6tvm+4D8MGS36BnYFirayIiIiIiIqKXm7iuF0BERERERERERERERERERERERERERERERET/XaYW1mjdbYCyHRsejIA7V6scJ5fLcWb/n8q2noEhOvUbobK/pa19laEvpVnY2OPt+d8r2/m52bh59qja418Ul4/vRXRooLLdc8SkSkNfnjIxt8ScHzcp23K5HAf/+LVW1khVCw98gD9++ExwbMD4aXBya1jpuJysDEH78ol9gtCXdr0G45Oft2HlgWtYdegmFqzZja5DxkIsFgvmWPr+OMRFhNTAldScsMd+2LfpZ2X7zU++hamFdd0t6F8d+43Akm0n8dma3TA2s6jr5RAREREREdELjsEvREREREREREREREREREREREREREREREREVKd6jpgoaP+zZ0uVY+5fOYPkuGhlu0OfYdA3NKrRdbXs0gda2jrK9uN7N2p0/ufh6J/rlF+LJRKMn/WF2mPdGzeHT+vOyvbNcy9f8M2rICM1CUtmjEFhfp7ymJO7JyZ8tKjKsTmZwuCXp78zOrp6WLBmN+av2oGOfYfBtVETuHh4o233Afjo+434ZstxGBqbKsflZmfilwXTauaCaoBMJsOqz6ZDJpUCAJq07YIewydWMer5uHnmCA79bzWCH9yu66UQERERERHRS0CrrhdARERERERERERERERERERERERERERERERE/23NO/WCpa0DUhJiAQCXju3FlM9+hJ6Bocoxp/duFbR7jpj0TOdWKBTIz81BXk4WigoLy33f2MwcaUkJAIDokMfPdI66kpeTjSC/m8q2d4sOsLCx12iOxq074eHNiwCApNgoJMVFw9reqcbWuOFMQI3N9SoqyM/Dt++NQkJ0uPKYvqEx5q3cBl09/SrHK+TyCo+/u3AF2nYfoHJc41YdMfuHTfh62gjlMf/bV/Do1mU0btVR/QuoJQc2r0TIo7sAikNspi9e9VzO23PEJLTtMUjZLiosQFZ6KsIe++H66cO4f+UMCgvycfXUAVw/fQivT/sE4z9Y+FzWRkRERERERC8nBr8QERERERERPQe/LXgHvy14p66XQURERERERERERK+olWN8sXKMb10vg4iIiIiIiOiZSSQSdBsyDn+v/xEAkJ+bjcvH96LH8IkV9s/OSMP104eVbYd6DdQOo5BJpbh/9Qwun9iPkEd3ER0SiKLCArXGZmemq9XvRRF4/wZkUqmybePogoToCI3m0NLREbTjI0NrNPiFVJMWFeH7WeMReP+G8piOrh4WrN4FlwZeas1RUXhSPQ9v9Hp9cpVjW3Xti6YduuH+lbPKY+cP7arz4JfY8CfY8esSZXvktE/g4NrguZzbwMgEBkYm5Y57tWiH/uPexeO717F87ptIjImAXC7H7jVLoZDLMeHDL5/L+oiIXgbrPpuKdZ9NretlEBEREb0wGPxCREREREREREREREREREREREREREREREREda7H8InK4BcAOL13m8rglwtH/kJhQX6psRPUOofftXNY99VsRIcGPtMac7Myn2lcXUmOixa0z+z/E2f2/1mtObMz0qo1ntQjl8vx07x3cPv8CeUxLW1tzFv5J3zbvab2PHqGRuWOvTZ4jNrjuw0ZJwh+eXTrstpja4NCocDqhTNRmJ8HAHBu4IVhb39Up2sqzbN5W3y75TjmvN4ZmWnJAIA9639E2x4D4dGkZR2vjoiIiIiIiF5E4rpeABEREREREREREREREREREREREREREREREZGDawM0btVJ2fa/fRlxkaEV9v1nzxbl12KJBN2GVh38cuHwbnz59uBnDn0BAIVc/sxj60JthLTk5WTV+JwkVBxuMgOXjv6tPCaWSDD7h01o1bWvRnMZGZuWO9bQt7Xa48v2jQ0LgkKh0GgNNenErk14ePMiAEAkEmHGV6ugraNTZ+upiI2jC0ZP/1TZlsvl2L/5lzpcEREREREREb3ItOp6AUREREREREREREREREREREREREREREREREQA0HPERDy6dQlAcfjF6b1bMeHDLwV9wgMfIuTRXWW7eaeesLS1r3Te+KgwrPrsPchlMuUxCxt7dB08Bl4tOsDOpT4srO2go6cPHV09wdgp3b2QGBtZ3UurE9Kiwhqfs6ZDP5LjYyCTSmt0zrIkWlqwsnOs1XPUpPVfzxGEG4lEIrz/7Vp07Dtc47kcXD3KHTO3tlN7vIWN8HdLLpcjJzMdRqbmGq+lJuxc/a3y67Y9B8HCxgEJ0RGVjslMSxG083JzBGPEYjGsHZxrdJ2dB7yODd/OVbbvXz4DhUIBkUhUo+chIiIiIiKilx+DX4iIiIiIiIiIiIiIiIiIiIiIiIiIiIiIiOiF0LHvcKz/Zi7ycrIAAGf2/4lxHyyEWCxW9vln7xbBmJ7DJ1U5794NK1BYkK9st+89FB8t2whdPf0qx+b+u5YXiVwuq7oTAGMzS0F7+DsfYfLcb2pjSc9s/rietR6sY+Pggg1nAmr1HDXljx8+w9Ht6wTHpn25Et2Hjn+m+ZwbeJY7pq2jq/b4ivqW/l163grzS8597dRBXDt1UOM5rp7cj6sn9yvbhsam2H4ztiaWp2RqYQ0jU3NkZ6QBALIyUus0MIeIiIiIiIheXOKquxARERERERERERERERERERERERERERERERHVPl19A3TqP0LZTomPwb3Lp5VtaVERLhzapWybmFuhTfcBVc574+xR5dcGRiaY9d06tUJfCvLzkJuVoe7yNSLREu7nLJOpF+YCADmZ6q3JzMpG0E5PSVL7HPT8bf/lG+z7/WfBsXcWLEPfMW8/85y2Tq7QMzASHMvJSld7fEV9ywYKUcXK/o4XFRbU0UqIiIiIiIjoRaZVdRciIiIiIiKiurNk034s/eOAsn1k5Tx0bl5+BxJ6+UXEJaPJ6I8r7bN2/tsY36+TRvNKpTI8Co3Go9BopGXmIDe/AEYGerA0NYKvhwsautgLdoSiV4Nz/+nIyM5T+f1xfTvitwXvPMcVEREREREREdHz8OPJYCw/FaJs75nWGh3c+RLKqygqNRdtvrtQaZ+fR/lgdGsnteaTyuQITc5FVGoeYjPykZUvRYFUDkNdCcz0tdHQ1ghe9sbQ1ar5e4mpOYW4G5mBiNRcZOZLoSUWwURPC/UsDeBtbwxrY/V34H6VyeUKhKfkIighG3EZ+cjMl0JXSwxTfW3UtzJAU2dT6GtLaux8+UUyPIrNQnBiNtJzi1AglcNYTwtWRjrwdTSFq5WBxnP2XHEZj+KyVH6/vZs59r7XtjrLJiIiIiJ6ZfQcPgmn/vpD2T69bxtadO4FALh57hgyUpOV33tt8GhoaWtXOl9+bg7SkuKVba+W7aFvaFTJiBLBfrcgl8s1WL369I1MBO2czHS1x0aFPFarX6NmbSASiaBQKAAAQX631D4HPV97NizHrjXfCY5NmvMVBk2aUa15RSIRWnTuhSsn9imPRT4JgJtXU7XGRwYHCNom5lbQ1tGp1pr+C4oKC5CVnqpsi8VimJhb1eGKiOhFs+T3vfhuc8nfzUd/WYDOLbzqcEVUWyLikuAzcnalfdYumIIJ/bs8pxU9u5SMLNzyD0F4bBIys3MhkUhgZmQAV0dr+Li7wMbCtK6XWKnMnDwEhscgOiEF8SnpyMkvDmUzNTSAjaUpmnrUg6uDTRWzaCYqPhn3gsIRl5SG7LwC2FuZwdnOCu18PKClpflzjTHzf8KRi3dUft/FzgqP/v6pOksmIqI6wOAXIiIiIiIiInolhUQn4NddJ7D71FVk5ear7GdtboIJ/Tph5ug+sDY3UdnvqYt3H2PArO9rbJ2ZFzbX2Fy1LSktE60nfYbUjGzBcU0CeaYt2Yjtxy8/8xq2fDUdQ7u2fubxRERERERERERET90IS8OB+3G4GZ6OoIRsFEgrf4lPT0uMfk1s8U6nemjhYlbt8x/2i8fvlyNwIywNcoXqfi4W+ujeyBqf9vOAqX7lLzK2XnIO0Wmq74dW5eGi7rA0fHFe3ErKKsDRhwk4F5iMa6FpSM8rUtlXWyJCD09rTOlcr1qBTw9iMvHb+TAcfZCA/Eo+E07mepjQ1hnvdKoHQ12W4RERERER1TTP5m3h5O6J6H/DTa7/cwjZGWkwMjXH6T1bBH17Dp9U5Xw5WZmCtqFR1TUiT509sF3tvpoys7AWtKNDA9Uee/v8CfXOYWkDV88mCAvwKz5HyGOEBtxXO/TjedhwJqDqTq+4w1vXYsvyLwTHxsxYgBFT5tTI/O17DxEEv9y99A+6Dhqj1ti7l/4RtL1bdaiRNT2r7TdjNR5zeu9W/LJgmrLdfeh4zFq6viaXVc79q2chl8mUbRvHepBo8R4CERE9m4t3AtD/gyXPPL5Ph2b4e9mz/7viwLmbWPv3CVz1C4K8kocarvbW6NXOF1+8OxJmxobPfL6atG7PKVy5H4hb/iGIjE+usr+LnRXG9+uMaSN7w8JEvbDIihy/cg8//XkYV/2ClCGMpVmZGWN07w6Y/9ZwmBppHjZPRESvFm5nTURERERERESvnHV7/kGHN7/A7wfOVhr6AhSHmfy0/SjaTPoMRy/dfU4rLKanU/lLGi+aj3/eVi70hYiIiIiIiIiI6GX1951YbLociQcxmVWGvgBAvlSOfXfjMPDXa/hkzyMUqjGmIlFpeRi29jqmbL2Ha6GVh74AQGRqHv64GonErIJnOt/L6psjgWj+zTl8utcfxx8lVhr6AgBFMgWOP0rEiN9u4oOdfsjKl2p0PoVCge+OBaHfL1ex925cpaEvABCdlo+lx4PRdfkl3ApP0+hcRERERESknp7DJyq/LioswPnDu5GWFI87l04pjzfwaQHXRj5VzmVkYipox4QFq7WG8MCHOHdwp5or1ly9ho0hlkiU7TsXT0Eur/q/N+9fPYvA+zfUPk//se8K2puXLYCsVCAF1a1/9mzBxiUfC44NnzIbY9//rMbO0bprPxiblQSlXjm+D8nxMVWOy85Mxz97/ic41uq1vjW2rleVQqHAX7/9IDjWulu/OloNERHRs4uMT0bfmd9gwue/4PK9wEpDXwAgPC4JG/adRkJqxnNaYdU+W70De89cVyv0BSi+5u8270PLcZ/gwPmbGp+vsEiK97//HSM/WY4r9wMrDH0BgOT0LKzefQLtJy/AVb8gjc9DRESvFsaEEhEREREREdELachrrfDN9NGCY5amVaemr9xxDAvX7i533NXeGt5ujjAy0EN6Vi7uBYUjMbVkN6eUjGxMWLgaf34zE/06Nqv2+tUxqEvL53KemnD00l3sPav5w4u6cmXz14KHS7FJqegz87s6XBEREREREREREdWmAU1s8eXARoJjFoY6Gs2hJRbBxUIfLhYGMNHXgkQsQmaeFMGJ2YhMzVP2UyiArdeiEJOeh/+90QJaEvX33noQk4lxG28hObtQcNzcQBuedkawNtaFQgGk5hQiID4LqTmVh528ysJTciGroIDczkQXbtaGsDbSQZFMgfCUXATEZ6F03fRft2MRmpSDXe+2hqGueiVyC/YF4I+rkeWON7AxhIeNEfS0xUjJLoRfdKYghCY6LR9jN97CX1PboJmzabnxpW17uyWKZMIXONt8d0Gt9RERERER/Rd1GzIWW3/6EjJpcbDj6T1bUJCXo2wDQM8Rk9SaS1ffAPb13BEXEQIACPG/B79r5+DbrqvKMSkJsfh+1gRIiwpV9qkuPQNDeDRphcB71wEAqYlxOLHrd/QbO0XlmIToCKz89F2V369Ij+ETsWfjCsRHhgIA/K6ew5ovZmLalyuhraP+fz9HhTxGZmoyGrfupNH5SbWLR//G6oUzBC8ED5o0HZPnfF2j59E3NMKo9z7B79/NAwAUFuTj53nv4Iv1+6Cjq1fhGJlMhtULZyIjteQlaUtbB3QdPKbSc53euxW/LJimbNs4uGDDmYAauIrn79yhnXD3bgZnd0+1x8ikUqz76iM8vntNeUyipYXeo96qjSUSEdFLaEjX1vh2xljBMUtT4zpajWr3g8IxbM4PSErLFBy3MDWCd30n2FiYQqFQICUjC49Co5GSnlVHK9WMiaE+3J3sYG9tDmMDPRQWSZGYloGHT6KQkZ2r7JecnoVJC1dh7fx3Ma6f+v/+nbF0I3aeuCw4Zm5siKYNXWFuYojI+GTceRym/PdfVEIKRsz9AafWfoHG7s5Vzr/qk7fw/QcTBMd6T/8asUkMqSciepkx+IWIiIiIiIiIXkiG+rqoZ2+l0ZhHIVFYvH6P4FhjNyf8PGcS2jbxEBxXKBQ4eukuZv+0FXHJ6QAAqUyG6Ut/x53tS2FubFjhOVp7u+PBrh8q/F5lsnLz8NqUxSiSluyWNHFAZ43nqQsZ2bmY/dNWZdvYQA9Zufk1MveJX+fDwdpC7f7W5uo92HK2tay6ExERERERERERvTIMdSRwtjDQaIxEJEJLF1P09LZBezcLNHUygZ62pMK+wYnZ+OlUCPbdi1MeO/M4GWvOh+GD7u5qnS8yNRdjN9xCSk7JC4Nt6ptjXp8GaFvfAhKxqNyYoIRsnHiUiJ03ozW6NgCwN9XFgeltNRpjrq+t8Xmeh4a2Rhjb2hG9vG3gbl3+3m1kai6WHA3CgfvxymO3IzPw8d+PsGZ80yrnPx2QVC70pZ2bOb4b5g1PO+E9SalMjr/vxOLLg4+RmV/8sml2gQzv7/TDmdkdoV1JEJCdacUv0hERERERUcXMrGzR6rW+uH76MIDisJbk+JL/PtLR1UPnASPVnq9j3+H4e11Jzcf3syZg+uJV6NBnKESikv8mk0mluHxiH/5YtgApCbHQ0dWDWKKF/NzsGriq8nqPnKwMfgGAjUs+hlgsQa+Rb0AsLvlvDJlUiotH/8LmZQuQnpwII1NzZGeo93KnREsL837eik/H90JBXvHLrP/s2YInD+9g5LRP0LbHIJUBMAnREbh94QSuntwPv2vnMWbGAga/1JDbF07g53nvQC4vCQlt3a0/Bk2aiYToCI3mMjG3hL5h5Ztq9Rv7Lk79/Qcig4tDWB5cv4CFbwzAe4tWwrWRj6BvXGQoNnwzB7cvnBQcf3v+99DW0dVobS+z+5fPYOW8KWj5Wl907v86mnfqCRPziuuSigoLcOPMUfy1bhnCAvwE3xvy5gdwaeD1PJZMREQvgeIaaetqzTF9ZB9MH9VH7f4GepqF5YfHJmLo7GVILhXm0t63IRa+8zo6NG0ESQX3wh+Hx+DIxTvYeuTFCjw3MdRHp47N0atdU7Rr4gEPF/sK+0mlMhy/eg+fr96JkOji5w1yuQIf/rgZ7Xw94OZoW+W5ftlxVBD6IhKJ8PnbwzFzTD8Y6JX8Gyo4Mg7vL/sdl+8FAgCycvMx8pPluL71Oxgb6Fd6Dmvz8iH0WpKKn28REdHLg8EvRERERERERPTKWLnzOKSykmCVhi72OLF6AUwMy98AF4lEGNC5BXwauKDru4uRklFcnJOSkY1NB85izoSBFZ5DT1db40AaANh88Jwg9KWenRVea/FyPMz/Yu1uZQp8C8/6aFjPHjtPXKmRuR2sLZ7p50lERERERERERFRdXw3xrDSkozQPGyOsGd8U9SwN8PPpEOXxVWdC8W5nV5WBMU8pFAp8uOuBIPRlTi93zO3tUcmo4sCThrZGmNmtPuSKSruWIxGLNA7DedG0czPHx70boIN75UHPLhYG+G1CM9S3Chb8+ey7F4e3Orqglat5peNXnQ0td97d77au8POhJRFjTGsneNoZY+ia6yiQFr+c9yQxB4f94jGsuYO6l0dERERERGroMWKSMvgFADJSk5Vft+s1GEYmZmrPNfTND/DPnv8hPTkRAJCdkYZlH06Apa0D3Bs3h56BITLTUvDk4R1BoMrb85dhz/ofay34pduQ8Ti6fQNCHt0FAEiLirDmy/ex49dv4NGklXJdwX63kJOVAQAws7LB5DlfY+X8qWqfx827GT5esQU/zpmM/NwcAEB44EP88NEk6Ojqob5XU5hb20JP3wB5OdnISk9F1JPHyMpIrfmLJgDApaN7IC0qEhy7efYobp49qvFcHyz5DT2GT6y0j7aODhb+thefjOmGtKTil5kf372GWUPaop6HNxzqN4RYLEZ8ZChCA+5DoRDejBgxZQ469h2u8dpednK5XPDnYu3gDPt67jA0NoOunh7ycrKRHB+DyGB/FBUWlBvfbcg4TPxo8fNeNhERveJMjQyqHR6jikKhwHtLNghCX+a/OQwL3q783wGero7wdHXE7AkDIdf0oUYtCty3EtpaVb9Or6UlwcDOLdGpmSf6zvwWj0KiAAB5BYX4adthrJr3dqXjUzOzsex/BwTHfpozGW8P7VGur4eLPQ6smIfBH32PK/eLw1+iElLw685jmP/Wf+/fW0REBKhXuUBERERERERE9BI4fuW+oL146usVhr6UVs/eCrPHD6h0npqw7dglQXtcv46C3aJeVBfvPsYfh4uT97UkEvzy8RsQvwTrJiIiIiIiIiIiqoq6oS+lze3dAC4WJfccswtkuPyk6hfgtl6LwtXQUi8NdnSpMvSlNJFIBIn4v3Vf7suBjbDvvbZVhr6U9kmfBmjhItzpcs+duErHZOQV4WZ4muDYN0O8qvx8NHM2xfi2ToJjpwKS1F4rERERERGpp1WXPjC3tq3wez1HTNJoLmMzC3y25i8Ym1oIjqckxOLGmSO4cHg37l0+rQx9EYvFeOPjb9F3TOUveFaXREsL81Zug51zfcHxtKQEwbqehr5Y2Tvhq02HYe3govG5Wnfrhx92nYOLh3CzosKCfATeu45rpw7i3MGduH76MPxvX6kw9MXQxLTcMXp52Di64Os/jqC+ZxPB8Yhgf1w9uR+Xj+9FiP89QeiLWCLBW58uxaQ5X6l1jsIy4SeGpmbVXveLJCk2Cn5Xz+Hqyf3K35eQR3fLhb7oGRjhnQXL8MF36yAW8xU+IiJ6eWw+cBaX7j1Wtqe93qvK0JfSRCIRJM/wDKa2qBP6UpqZsSGWzZogOHb44u0qx63cfgQZ2bnKdvfWPhWGvjylq6ONtQumQFdHW3ls1c5jSMvM0Wi9RET0anhx/p+TiIiIiIiIiKgaMrJzkZ5VcqNbW0uCHm2aVDKiRP9OzQXtkOiEGl1bYHgsbj4q2WVWLBZhfL9ONXqO2pBXUIj3l21WFnLMGNUbvh6aFw0RERERERERERG9KiRiEV5raCU4Fp6Sq6J3sSKZHMtPldwfdDDTw4L+DWtlfa8SZwsDjceIRCJMaucsOHY5JKXSMdFpeSi98aiDmR4aO5iodb4+3jaCdlhy5Z8FIiIiIiLSnERLC92GjCt33MaxHnzbddV4voa+rfDTvivo1P91iCWSCvtoaWujddd+WLr9NIa9/aHG53gWtk6uWLbrLPqOeQda2joV9jEyNcegyTOwcv811GvY+JnP5eLhjZUHbuCTn7fCu1VHSKp4EVYskaBh09YYPX0+1hy7h8GTZz7zuenF4OzuiR//uohJc76CQ70GKvvp6Omjy8BR+PXwbQx543215w+8e13Qfpk/M6Pem4dJc76Cb7vXoGdgpNYY5wZemPjRIvx24j4GTZrB0BciInqpFEmlWLJ5r7LtZGOJRVNH1eGK6kanZp7Q1y35d3lyehaycvMqHbPr5BVB+8NxA1T0LOHmaIshr7VStrNy83HkUtUhM0RE9OrRLKaMiIiIiIiIqBLxyekICI9BeGwSMrJzIZPLYWZsCBtzE7TydoO9lXldL7HWRcYn487jMCSnZyE9KxcmhvqwszRFWx8P2Fpyt5valJsv3DHF0tQYerraKnoLOdkId3IqnbZeE7YduyRov9bCCy52Vip6vziWbNqP0JhEAICrvTXmvzmkjldERERERERERK+ShMx8BMZnIyI1D5l5RZApFDDV14a1kS5auJjCzlSvrpdY66LS8nA/KgMp2YVIzyuCiZ4WbEx00bqeOWxMdOt6eaSCmYHwvmNOobTS/iceJSIxq+T+5aR2zjDQYdlWbfFxFIa2JGQWqOhZLLdQJmg7aPB3j4OZsG9mXpHaY4mIiIiISH2T536DyXO/qbH5rB2c8fGK/yEzbTke3bqCpNhIFOTlwdTCChY29mjUrA2MzYS1JBvOBKg9/9j3P8PY9z/TeF2mFtZ4b9FKvPHxt3h08xISosORm50FUwsr2Di6oHHrTtDWKblf0KRtFxx4nFPJjKqJxWJ07DscHfsOR15ONgLv30BKfAyy0lNRWFgAfQNDGJtbwtHVA05ujaBvqF7gBWlm1tL1mLV0fZ2cW0tbGyOmzMGIKXMQ9tgP0aFBSE2Mg7SoEMZmlrBzdoVXi/aCz5y6Ht68qPzasX5DvDZoTE0u/Zn0GD4RPYZP1HicfT135c9JLpcjJiwI8ZFhSI6PRl5OFqRFRdAzMISBkTFsHOvBzaspjExf/TpJov+i+OR0BIRFIyw2UVkjbW5sCGtzU7Ru7P7fqZEOCEVyeibSsnJhaqgPWysztPPxgK2lWV0vj2rI0Ut3kZCSoWy/NbQ7DPVf/Wd2ZYnFYpgaGSCvoFB5LCe3AMYG+hX2v/s4DDGJqcq2o40FurZSL6xxXL/O2H3qqrJ96MJtTOjf5RlXTkRELytWEBAREREREb1iPlq+Bb8fOKtsb/lqOoZ2ba3RHLn5BfAY+iGycvMBALYWpgj4ezm0tIS73Mhkcly89xj7z97E2dv+CPs3IEIVr/qOmDmqN8b06QDtKnaKeRZ/HruE9777XdleO/9tjO/XSa2xF+8+xoBZ3yvbn74xBAveGqrW2PyCImzcfwabD51DcGR8hX1EIhGaN3LFvDcGo1+HZmrNS5qxMDGClkQCqay4SD+/UP0C+7J9zU0Ma2xdMpkcO08IE9wn9O9cY/PXlruB4fh19wlle8WciTDQ48tGRERERERERK+aeXseYcu1KGV7w8RmGOhrp9EcuYUyNP3qDLILiu/L2Bjr4vZnr0FLItzJViZX4EpIKg75xeNicArCUyoP321ka4SpXVzxeksHaEtqflfcXTej8eHuh8r2z6N8MLq1k1pjr4SkYMRvN5XtOb3cMbe3h1pj84tk+ONKJLZdj0ZIUsUvZ4lEQFMnU8zu6Y5e3jZqzUvPT3SacEdHW+PK75vtuBktaA9vbl/ja6ISErFI0C6UySvtb1Pmzy9fWnn/0grK9C0bCkRERERERC82E3MrtO81uK6XUY6+oRFade37XM/XrEP353Y+evHU9/RFfU/fGpkrPioMSbEl9xtHT/8UEomkkhEvD7FYDGd3Tzi7e9b1Uoj+sz78cTN+339G2d769fsY2q2NRnPk5hegweCZJTXSlqZ4vGdlxTXSdwOw7+wNnLv1ULmJnipe9R0xc3Q/jO3bsVZqpLcdvYD3lmxQttcumKJ2MMTFOwHo/8ESZXv+m8Ow4O3hao3NLyjEhn2nsfngWQRHxlXYRyQSoYVnfcx7Yyj6dWyu1rz04tpy+JygPapX+7pZSB3LzS9AcnqWsq2tJYGFqeowxH9uPBC0OzZtBJFIpKK3ULsmHoIa+LM3H0Imk0NSC89HiYjoxcW/9YmIiIiIiF4xE/oLg062Hb2k8Rz7z91SPtAAgLF9OpR7oAEAa/8+hcEf/YBNB89VGfoCAAFhMZjx/WYM/HCZIAn8ZXb9QTCaj5uHBat3qgx9AQCFQoE7j8Mw+tOVmLhwtSD9m2qGro42Wni6KtvpWTmIiEtWa+y9wHBBu1lD1wr7PYuT1/yQkFryeTczMsCgzi1rbP7aIJXKMPP7TZD9+0LE6z3bomebJnW8KiIiIiIiIiKqDWPbCINOdt6M0XiOw37xytAXABjZ0qFc6AsAbLgYjlHrb2LrtagqQ18AIDAhG7P/eojX191EYmaBxut6Ed0MT0PH7y9i8eFAlaEvAKBQAPeiMjBp8x28s+Uu8opkKvvS85WWW4gzj5OUbZEIaO9uobK/XK7A9bA0ZdvORBfOFga1usb/uvBk4d8vVQXz1LM0gJ1JSZ8nCdlq/875RWcK2r6OpmqukoiIiIiIiF5Febk5SIiOEPwvLye7rpf1XD24fkH5tXMDL3QeMLIOV/NySU9JLPf5kcmkdb0sohfKxAGvCdpbj15Q0VO1/WdvlqmR7lRhjfSav05g0IdLsenAmSpDX4B/a6SXbsSAD75DQkq6xut6EV17EIRmYz/Ggl+3qwx9AYprpG8HhGLUvBWY8PkvrJF+icnlcly5H6Rs21uZo569dR2uqO78/c81ZRALALT18YCOtupQp4BQ4SYAbXzU2zACAAz19eDj7qxs5xUUIjwuqZIRRET0Kqr56EAiIiIiIiKqUy293OBd3xH+YcUvaJy++RBxyWmwtzJXe45tRy8K2hMHdK6wn1wu3MlST0cbjerZw97aHMYG+iiSShGfkoGHT6KQnVfykOSqXzCGzV2OM78thJ7uy7v75cHzt/DO1+uRX1gkOO5iZwmv+k4wMdRHZk4e7gdFIL7UQ5wD528hKS0Th37+uFZS/f/L3hnWHTcehSjb6/f+g29njKly3Nq/TwnaY/p0qLE1lf19GtGz7Qv/uf9p+1E8eFK8846ZsSG+f39crZ3rx62HEBgRh9CYBKRl5sBQTxfmpkbwcLZDp2aNMLBzCzRw1myXcSIiIiIiIiJSXzNnU3jaGeFxfPELKOeCkhGfkQ87Uz2159h5U1jIOKa1Y4X9FAphW09LjAa2RrA30YWRnhaKZHIkZBbAPy4LOaWCZG6EpWHsxls48n476Gm/vLsDH3kQj5nb/ZAvFd5XdTLXg6edMYz1tJCVL8WDmEwklAq6OfIgAcnZt/DX1NbQ5s5+dSo7X4pp2+4jI6/khZs+3jZwqSTIJSgxW/B59rI3Vn4dl5GPPXdiceJRIqLS8pCWUwhTfW3YmuqhXX1z9POxQQd3y2qsV4ZP9jzC7Yh0xGXkI7tAChM9bVgYasPH0QTt3SwwyNcOZgYv9v1KTR19mCBoN3epOoxlUnsXLDsRDADIl8qx40Y03upYr9IxMrkCm65ECo693tJBw9USERERERHRq+Tqyf24enK/4NgHS35Dj+ET62ZBdeDhjZIQhjEz5kMs5v0sda354n1cP324rpdB9EJr6eUGbzcn+P8bsHD6xgONa6S3HjkvaE8c+FqF/SqskXZ1gL2VOUwM9VFY9LRGOrJMjXQQhs5ehrPrF0FPV0ftdb1oDpy/iXcWr62gRtoKXm5OMDXUR0ZOHu4HhgtrpM/dRFJaJg6v/JQ10rXswl1/PFwQBb/gcCSnZ0EuV8DC1Aj2VuZo16Qhurf2Qc+2TSASidSe83F4jODzXDqMJDYpFTtPXMGRS7cRGZeM1MxsmBkbwt7KDB2bemJg55bo3MKrRq+xrtx4+ASfr94hODZjdN9KxwRGxAra9R1sNDpnfUcb3AsKL5kvPAbuTrYazUFERC83/suJiIiIiIjoFTRhQGcs+HUnAEAmk2PH8SuYPWGAWmPDYhNxuVRSd1ufBvBwsVfZ397KDOP7dUKf9k3RyssNkgpePCgoLMK+czexaN3fiE0q3tn0YUgUvt64R61QjhfRw5AoTPlmg+CBxtCurTBv8mA0LnWT+6mT1/ww9+dtCI8tTt++4heERev+rpXrj0lMhVQmr7pjNWhJxHC0Ub2LbV0Z3as9/v7nOk5e8wMArP7rJHwauGCsiiAXhUKBJZv34+jle8pjHXwbYni31jWynuT0TBy/el9wbGL/ioOUXhTBkXFYtuWgsv3Ne6NgbW5Sa+f732Hhjhvp2blIz85FWEwiTl7zw6L1f2Nwl5b4dsYYONs++0suRERERERERKTamNZOWHToMYDiIIO/bsfi/e5uao2NSMnFtbA0Zbt1PTM0sDFS2d/ORBejWjmil5c1mruYQSIuX2xaIJXj0P14LDkWiLiM4gAU/7gsfH88GF8O8tTk0l4Y/rFZmLlDGPoy0NcWs3s2EASBPHX6cRI+2+ePiNQ8AMD1sDQsORpUK9cfm54Pmbx27ydKxGI4mKkfJvSikMsVyCqQIiw5F+eCkvG/K5GILxXK42imh++GeVc6h190pqDt8H/27jrMqmr/4/h7TSczwwzdDdIpLRaI2BigotdEvXZ3x7V+dreYiIoSIgbd3Z3DFMN05/r9MTjDmTxnnOEM8Hk9D89l7bP23t8zwfXs/d2fFeqHtZaPF+7j+d+2k53n+LWPT88lPj2XjVGpfLxwHwPbhvHiRV3p2Kji36uKJGflMWlppMO2hIxcEjJy2XEwg5/XxPDU9K1cPbAl945qj/8xHKz0j9iUbKavdwx+Gd2t6sboW0a0YebGODZGFX2/npmxjfYNAhneMaLc+XkFhTzw46bi+QAX9W5C31ah1S9eRERERERE5DiwYXnRIlmtOnZlyFkXubkaETkeTRgznIfe+gYo6pH+5reF3DPhXKf23RN1kEXrthWPT+7egY6V9kiHccXoYZw1pBf9urSruEd6znKeeP97hx7ppz+awvO31t6ie7Vp48793PD0+6V6pPvz4DUXlt8jvWQd9772JXuiDwKweN02nnh/cq28/6Ie6YKqJ/4LXp6edbJHurRFa7eV2RZ1MJGog4ms3LyLt7//jU6tm/L4DZdw3in9nDrmmm17HcbNGtbHWst7P8zmyQ8mk5WT6/D6wcQUDiamsG77Pt794XeG9OrE6/deQ+fW5S8SUVfl5uVzKDmVDTv389Pfy/h+9mIKjujFv+qcUzhnWN9Kj7H7gOO9CVd7nps1dJy/q9TxRETk+KfgFxERERERkePQuJGDeOL9H8jLL7qw/dVvC50Ofvlq5kLsEUvvVhZSccmZA7n5kjOrTGT39fFm3MjBjOhzEiP/+zx7Y4rCTz77dR73X30eIUEVr4ZaFxUUFPKfJ95zuHj9/K3juPXSURXuM3JgD+Z88Dgj//scO/bHAkWhJNddcBptm7mW6F2VUbc+z/7YhBo9ZmktG4ezcfIrtXqO6jDG8OXTt3DDMx8ybcFqCgstE5/7iMl/LOHSMwfRtW1zAv19SUnPZM22vXw5Yz5rtu4t3r9buxZ89ex/a2ylme9mLyn+Pfzn+H06t6mRY9cGay23vvQZOblFKxYP6dmJCWPcG1RTWGiZOncl81Zv4aNHb2TkwB5urUdERERERETkeDS2T1Oem7mNvIKi64LfrzzgdPDLdyuiOOJyIuMGNK9w7oW9m3D9sFZ4l9MYfSRfLw8u7tuUYR3qc947y9h/OPxk0rJI7jqjHfX8vZ2qra4oKLRM/HqtQ8DHk+d2ZuLw1hXuc3rnBvS+fRDnvbOMXfEZAHy4YC9XD2pJ64iavZ56/rtLOZCUXfXEf6F5mB8rHh5Rq+eoCb9tjOPaL9Y4Nbd/q1DeuaInjUMqD7SJOyIoBiDI14sHf9rMl6UCWSqydHcS5769lI+v6s2wDjUfjJyRU8C78/YwZ1s8n1zdmzYRgTV+jqPpsV+3kJVXck22ZX1/p4JffL08+Pb6flz/5RqW7UkiO6+Q8R+v5JwejTmne2PaNwzEz9uDxIw8Vu5LZtLSyOLfTYBh7cN55ZJutfKeRERERERERI4ln87dXvUkEZF/4bKRQ3j8ve9LeqRnznc6+OWrmfMde6THDK9w7qUjB3PLpaOc65EeNYQRfbty5s1Pl/RI/zKHB/5zwTHZI331E+849Ei/cNvl3HrZ6Ar3GTmoJ3NOepIzb36GHftjAHhn8iyuv/B02jar+vqsK0be8gz7Yw/V6DFLa9k4gk1TXqvVcxwt2/ZGc8UjbzBx7Jm8ePuV5YYXHSn2ULLDOCjAn7te/ZxPpv7t1PkWrd3GGTc9zVfP3s6Ifl2rW3atG/fQa8xYsLrKeZ6eHtx1+Tk8dsPYSucVFBSSnuV4ry3CxUU3Sy/SmZqR6dL+IiJy7FPwi4iIiIiIyHEoIrQeZw/pzS/zVgKwMzKWpRt2MLB7h0r3Kyws5NtZi4rHgf6+XHTagArnN4kIc6muxhGhvHDrOMY/8hYA6VnZ/LZ4LeNGDnbpOO7289wVbD98YwKKwnEqC335R3hIEJ88NpHhNzwFFAVavDP5d169a0Kt1XoiCvDz5evnbuO3RWt5/8c/WLBmG38t38hfyzdWuE9wgB8Tx57BfVedi7+vT43V8vXMhQ7jK0YPrbFj14aPfv6bJet3AODr48Wb912NMWVX3a4J7Vs0ZuTAHvTq1Ir2zRsTEhxAQUEB8UlprNy8i5/nrGDt9n3F85NSM7ji0beY9tr9Vf5bJiIiIiIiIiKuiQjyYeRJDZmxoWjluF3xmSzfk8SANpVf/ysstExeFVU8DvDx5PyejSucX1VARmmN6vnx1LmdueZwEEdGTgGzN8dzcd+mLh3H3aatj2XnwZKAiPH9m1Ua+vKP+oE+vHt5D0a9sQSAQlsU/vL8hSfVVqnihBEdI7huaEvO6OJcoHdqdp7DeNr6WKKTS5p/R3drxEW9m9A2IhBPD9ibkMX09bH8tCaaQvvPMfK57ss1/H7HIKeCWTwM9G4RwohOEZzUpB7Nw/wI9vMiM7eAmJRslu1JYsqqaGKPCKXZEpvOuI9WMuO2QUQE1dw10qPpq2WRTF/vuALmU+d2rjJs6h8RQT78dNMAflwTzZdLIlm1P5lf18Xy67rYCvcJD/Th1lPbcMOw1nh61M61VBEREREREam7GjVvxS9bM6qeKOKEh9/53t0liBwTGoTV4+yhffhl7gqgqEd6yfrtDOrRsdL9CgsL+ea3kp7OQH9fxp42sML51eqRvv0Kxj/0OnC4R3rRGsaNGuLScdzt5znL2L4vung8YczwSkNf/hEeEsynT9zCsOseAw73SH8/i1fvvrrWaj1R1Qv057T+3RjauwudWzelQVg9fLy9SU7LYOveKP5atoGpc1eQX1ASkv7Bj38A8MpdV1V67JR0x7CRqXOWc+BgyWKk5w7vx6VnDqJ9i8Z4eniwO/ogv8xZzvd/LKbw8E2NlPRMrnjkDeZ/8gztmtds8M/REuDnw3UXnM4NF55BGycWeC0d+gK43I/u7+u48EV6Zk4FM0VE5Hil4BcREREREZHj1JVnDy0OfgGYNGNBlWEJc1Zu5sDBxOLxBSP6ExTg2sMYVRk5qAc+3l7k5uUDsHzjrmMu+OXDn/4q/runpwePXX+R0/v26tSaob06sXDtNgBmLV6n4JdaYK0lv6AAby8vPD0N+QUVz60fEsTD11zA5WcNqdHQlzXb9rJp94HisY+3F+NGDqqx49e0yLgEnvpwSvH47ivG0KFlkxo/z+kDunHdBafS/6R25b7euTUM692Zu64Yw89zVnD7y5+Rkl60qndObj5XPPo2a7/9H8EB/jVem4iIiIiIiMiJbHz/5sXBLwDfrThQZfDL/B0JDgEW5/ZoTKBvzbainN6lAT6ehtyCombRVfuSj7ngl08XlYTbenoYHjjL+VDbHs1DGNQ2jCW7kwCYvfmggl/cbOHOBAqtxcfTg+EdI6qcn5KV7zD+53fGz8uD96/sxaiujg3DnRoHM6prQ644uTlXf7aa1Oyi/dOy87lz8kZ+ueXkSs93w7DWjO7WiBZh5V8/69q0Hmd0ach9Izvwxl+7eP2vXcUBM/sTs7j9u/V8c32/Kt9XXbN8TxKPTt3isO3Svk05q5trTeUF1mIt+Hh54GEMBUes/ltas1A/HjyrI+f1bKzQFxERERERERERkaNowpjhxcEvAJNmzKsy+GXOyk0OARYXnDqgxnukRw3qWapHescxF/zywY9/Fv/d09ODx2+4xOl9i3qkO7Nw7VYAflu0RsEvNahheAjvPXwDF58+EL8K+p37ndSOK88ezpMx8Vz39Hss27Cj+LUPfvyDQT06Mvb0igOPSge//PM74+fjzedP38qYoX0cXu/Stjljhvbh6vNO5bIH/q94/9SMLG5+/kNmv/tYtd6ru2Vm5/LVzAXk5xdw5xVjaNqgfhXzy4a0+Pl4lzOzYqW/pxnlhMmIiMjxTcEvIiIiIiIix6kzBnSnaYMwouOLHgj4ec4KXrrjCgL9fSvc56sjkuwBJpw9rFrnttaSkZVDemY2OXn5ZV4PCw4kLjEFwCEV/liQnpnNys27i8eDunegcUSoS8cYckTwS2RcAgfiEmjeKLzGatw4+ZUaO9axKDIugeuf+YAl63dUPRlITEnn3te/4rlPf+bJGy/mmvNG1Egdk2YscBiPHtyL8NDgGjl2bbjr1S9Jyyy6SdCxZRPuufKcWjnPJWdUfMOotAtP7U/bZg0567YXyMgquikSn5TKW9/9zsPXXlAr9YmIiIiIiIicqEZ0iqBJiC8xKUWfwX9dH8uzF3QhwKfi1pLvVx5wGI/r36xa57bWkplbQHpOPrn5hWVeDw3w4WBaUV07DqZX6xzukpGTz5r9KcXjAa1DaVTPtUbyQW3rFwe/RCVnE5WcRbPQmgvFXfHwiBo71rHulI4RLH9oePE4r8CSnJXH1th0/t4az++bDpJfaJm/I4H5OxK4fEBzXrzoJLw8PSo8ZmEFwSHPXXhSmdCXIw1sW593Lu/BhE9XF29bvieJpbsTGdi24gbjG4e1ruQdlvDx8uC+UR1oEurHfVM2FW+fs+0Qi3clMrhd5U3Mdcnu+Ayu+WI1OUf8+9GlcRAvXNTVpeNsiUnj5q/XsS3OuX9nopKzue279bzw23aevaALo10MmREREREREREREZHqOWNAD8ce6b+X8/KdEwj0r/j6+1cz5juMJ4w5pVrnduyRzivzeli9QOISiu4LbDsme6R3FY8Hde/oco/00N4lwS+10SO9acprNXasY02nVk3p1Mq5xRFaNWnAb289zPl3vcSCNSWh6c98NIXzT+mPl5dnufsVFpa9Twfwyt1XlQl9OdKQnp34+PGbueT+V4u3LVm/nUXrtjGkZyenaj6a3rr/Wl68/cricUZWNgcTU1m1ZTeT/1jM5t0HSEpN570ps/lm1kLee/gGzh3uWmi+Ma4FxpeebysJphcRkeOTgl9ERERERESOU56eHowfNZhXv5oBQHpWNlPnruCK0UPLnZ+UlsGMBSUN5O2aN2Jwz8rT7/+Rn1/AnFWb+WXuCtZu38e2fdHk5JYNfClPcqlk8LpuxeZd5BcUFI9bNo5gX8whl47h4+X4cXxPdHyN3tQ4kUXGJXDWrS8QGVeyKkNwgB/Xnn8qY4b2plPrpgT7+5GSnsmGXZH8/Pdyvp61iNy8fJJSM7jjlS/YuCuSV++a8K/qyMnNY8pfyxy2XXl2+b97dcF3sxcze+l6oOjGwZv3/Qcf77px2ahnx1Y8cePF3P/G18XbPp82T8EvIiIiIiIiIjXM08Nwcd9mvPV3UehxRk4B09bFcln/5uXOT87MY9bGg8XjthEBlYZRHCm/oJD5OxKYsSGO9QdS2HEwwyGwoTIpWWWbqOuyVfuSyS8sacxsEeZPZKJr10S9vRxDRfYlZNZo8IuUCPDxJKB+QJntfVqGcvmA5uw4mM4tX69jY3QaAN8sP0B2XgHvXN6zwmMG+pRtnu7cOIjLB5T/u3WkM7o0ZHiHcObvKLne+dOaGKd/15xx5cktmLP1EDM3xhVvm7R0/zET/BKTks24j1aSmFHyb0PL+v58c30/Asr52ldkY1QqF3+wnJSsknsbEUE+XDO4Jad3aUCb8AD8fTxJyshjQ1QqP6yK4tf1sVgL0SnZXPvFGh4f04mbR7Sp0fcnIiIiIiIiIiIiZXl6ejD+rKG8OmkaUNQj/fOc5Vx59vBy5yelZjB9waricbvmjZ0Oo8jPL2DOyk1Mnbuctdv2Hu6Rdu5eRXLaMdYjvWmnY490kwj2xcS7dIwyPdJRB9Uj7SbeXl589uQt9LjsHjKzcwHYdSCOuas2ccbJPcpvKTOgAAEAAElEQVTdJzCgbHjSSW2bc/U5I6o831mDe3Fqv67MWVkSNj959uI6GfzSICykzLaT2sKIfl25Z8K5TJoxn3v+7wuycnJJSc/kqsfeZvKLd3PmwPK/bgF+ZRfmzcrJJaicr2dFsnNyHcZBAboXKCJyoqkbT/CIiIiIiIhIrbhi9NDi4BeAr2YurDD4Zcqfy8g+4kaEsyEV81Zt5p7XvmL7/phq1ZianlWt/dwl6mCiw/ibWYv4Ztaif3XMpNRja5Xiuspay/XPfOAQ+tKxZROmvHQXrZs2cJgbHhrMiL4nMaLvSVxz3gjG3v8a8UmpAHz08990a9eCa84bUe1api9YTXJaRvG4aYMwzhjQvdrHq02HklN58K1vi8dXjRnmdOjT0XLteSN47pOfSDn870VsQjKbdkXStV0LN1cmIiIiIiIicnwZ168k+AXgu5VRFQa/TF0bQ/YRYS2X9W/m1DkW7kzgoZ83s/NgRtWTy5Ga7VzgdF0RnZLtMJ68KprJq/7dCp9JmcdW+M3xpEPDIH6YOIBz3l7Crviihv2f1sQwulsjzunRuNx9An3LtmeN7ePcipwAF/dt6hD8snR3YiWzq+fWU9s4BL/M35FAYaHFw8O11SiPtoSMXC77cAWRSSX3GZqE+DL5xv40DnG+mTorr4CJX611CH0Z0CaMT6/uTXigj8PchvV8Ob1eA07v0oBx2w5x7RdryMorehDi6Rnb6NwkiFM7OV6PFhERERERERERkZp35dnDi4NfAL6aOb/C4Jcpfy5x7JEeM8ypc8xbtYm7/+9Ltu+r3nX91GNsccwDpXukf1vIN78t/FfHTExTj7Q7NQoP5fKzhvHx1L+Kt/21fGOFwS9B/mWvrV82cojT5xt/1lCH4JdF67a6UG3dMWHMcBqE1eOS+18FIL+ggJue/5D1379CYDlfo/K+bq4Gv2SVCX4pGyYjIiLHN4+qp4iIiIiIiMixqn0Lx0T6xeu3szvqYLlzv5q5oPjvnp4eXH5W1Rdpf/hzKRfc+2q1Q18ACq1zK/nWFUmp1XsgpTJpmdlVT5Iq/bFsA0vW7yge+/p4MfnFO8uEvpTWq1NrPn/yZodtT3/0Y5kL6K6YdMTvE8D4UYPx9Kybl2Hue+MbElOKbqw1rF+Pp2++1M0VleXj7cXQXp0dtm3cdcBN1YiIiIiIiIgcv9o2CGRg27Di8bI9Sew9VH5T8rcrSj6be3oYLu1bdfDLz2uiGffRymqHvgAUWlvtfd0huRZCWjJyCqqeJLUmNMCbx89xvFb13rw9Fc6v51c2+KVPy7IrSVakT8tQh/Gu+AxsDf8e9GweQqi/d/E4MSOPuLScGj1HTUvJymPcRyvZccS/JxFBPnx/Y39ahQe4dKzJK6LYfcS/deGBPnzxnz5lQl9KG9Epgv9ddJLDtqembXPp3CIiIiIiIiIiIlI97Vs0ZkivI3qk121nd1RcuXMnzZhf/HdPTw+uGF118MsPfyzh/LtfqnboCxx79zRqYyHLdPVIu91pA7o5jDft2l/h3JCgstfX+5/Uzulz9Ss1d8f+mBq/p3G0nDW4F+ed0q94fDAxhe9+L3+xWE9PDwL9HYNaEpLTXDrfPwuY/qNeoGv3OkRE5NhXtrNAREREREREjitXnj2UReuKGo2ttXw1cwGP3zDWYc6mXZGs2ba3eHx6/240iQijMnuiD/Lf/31KQUFJcEuTiFAuO3MQg3p0pE2zBjQKD8Xfxwc/X2+Hfbtdei/7YxNKH/KYkJtf91cUjjqYSH5B7QbqeHl60Kxh/Vo9h6t+mbvSYXzJGQNp26yhU/sO692Zob06sXBt0e9KQko6fy7bwLnD+7pcR9TBROau2uyw7YrRQ10+ztGwY38MP/61rHh866WjSE3PIjU9q5K9ICPL8aGPhOQ09sUcKh4H+PnQIKxejdbasnGEw/iQizdERERERERERMQ54/s3Z+nuJACshe9WHuDBszo6zNkSk8b6AyXNhyM6RtA4pPIV6/YlZHL35I0UFJY0dzau58vYPk0Z0CaMVuEBNAr2xc/bAz9vT4d9+z8/lwNJx2ZjcG4tXKer6QbZ6ORsCgpr93qip4cHTUOdX9WwrjutUwT1/LxIzS66Xrw2MoWUrDxC/L3LzG3XILDMtobBzq/S2Lie49xCCylZ+YQGlD1XdXl4GJqF+pGcVRJUlJCeS5Mqfq/dJSMnnys+XsnGqJJ/h8ICvPn+hv50aBjk8vGmb4h1GF87pKXTX99L+jbl1T92sj+x6Jrqtrh0NkSl0r1ZzV4fFRERERERERERkbImjDmFRWuP6JGeMZ/Hb7zEYU5Rj3RJePfpA7pX3SMddZBbXvioVI90GJeNHMygHh1p26xRUY+0rzd+vo4B0l0vvov9sYdKH/KYUBs90jV9T6OoR7p2A/K9PD3rXI/0v9GqieMCmpX137Zv0bjMtkYRoU6fq/TvVmGhJTktk7B6Ze+VHAsuPn0gv84r6U//a/lGrrvg9HLntm3WiA07S0J19sceonObqhfO+MeBOMdnK9o2b+RitSIicqxT8IuIiIiIiMhx7sJT+3P/G1+Tdjgx/dtZi3j0ugvx8PAonjNp5kKHfSacXXWS/etfzyQ7t6QJ/PxT+vHhozfg71v5CpgAqRl17yENZx9sqF/PsWn8zvGjefrmS2ujpGobdevztR6s07JxOBsnv1Kr53DVxl2RDuNhvbu4tP/wPl2Kg18AVm/dU63gl29mLaLwiAeYBvfoWO6NkLogK8dxxenH3/+Bx9//weXjPPreZB59b3LxeMzQ3nz7/O3/ur4j+ZcKkMrJrfnVskVEREREREQEzunRmEembiY9p6hp9oeV0dw/sgMeHqZ4zrcrDjjsM65/1U2Lb8/ZTXZ+yTW4Md0b8db4HviXCnkpT3p27TbwVoezeS5hAY7XS/87og2PjulUwWz3OP/dpbUerNM8zI8VD4+o1XMcTV6eHrQMDygOHim0sD8xi+7NyoaFdGxUNojE18ujzLaK+JQzNye/AKi54BcAP2/H8+Tk124YUHVl5RUw4dNVrNqfUrwt2M+Lb67vx0lNg6t1zE3Rjk3ug9s539BvjGFwu/rsT4wq3rY2MkXBLyIiIiIiIiIiIkfBhacO4L7Xvizukf5m1kIevX6sY4/0jHkO+1w15pQqj/va19Mde6RH9Oejx25yqkc6LaPyhffcodo90peP4ZlbxtVGSdU28pZnaj1Yp2XjCDZNea1Wz3E0lQ4nyq6k/7Zz67L3/Hy9nX8M3den7Nxjud+3Q8smDuM9UXEVzu3cuplD8Mue6IMunWtvdHyZ44mIyInF+S4CEREREREROSYF+Ply0WkDisdR8Un8vXJT8TgvP5/JfywpHoeHBHH20F5VHve3xeuK/14v0J/3HrrOqRsaWTm5pGZkOlm9azw9HT/mupLonpLmXE0NwxybteMrST2Xoysl3fF72Kh+iEv7l56fkJJerTq+/q1UkNKYqoOUpGqlvx/hoa6v3CsiIiIiIiIiVQvw8eS8niVNjNEp2czbUdJAm1dQyE+rY4rH9QO9GdW1YZXH/WNLSbNisJ8Xb1zW3anQl6y8AlKza6ch1NOj1PXEQudXnUzJcq6mBkGO10wPpec6fQ6p27yPCEMCyK0gKKVlfX8CfR1/1lOynF81tby5pQOFakJipuPPdP3Amg2WqQk5+YVc8/lqluxOKt4W4OPJ19f1pVcL164HHykt2/Fr3DDY16X9G5San5ih33MREREREREREZGjIcDPl4tOH1g8jjqYyN8rNhaP8/Lz+X724uJxeGgwZw/tXeVxf1u0pvjv9QL9ef/hG53ukU6ppR5pL0/H68z5zibUU7a/tiINS/XRxienOn0OqbsSSvW6h4dUHKLeumkDgvz9HLY5+/MDkFxOP379kGO339fLy/H3Liev4vs7Xdo4BrWs2LTT6fNkZuc4hMb4+/rQukkDp/cXEZHjg4JfRERERERETgBXnu0YPPHVzJJgilmL13HoiAu6l40cjLdX5cncGVk5xCYkF48Hdu9AUIBfxTscYdWW3RS68ACFK+oF+DuMnQ1zAdi6L9qpeQO6tceYkob+lZt3O30OqV0hQQEO48zsHJf2zyg1P9DfteZ+gEVrt7E7qiShPTjAjwtG9Hf5OFJW6d+1xuGh7ilERERERERE5AQwvr9jY+L3K6KK//7H5ngSjgg1GNunKd6elbefZObmE5dacu1lQOswAn2dWx1wzf4UaulyIsF+jjWkuhDGsT3OudDgfq1DOeJyIqv3Jzt9DqnbYlOzHcYRQeU3/RtjOLVThMO2bU7+/ABsj3NsyK4f6I2PV822fCVm5LIvoeR6uodxPfyktuUVFHLjpDXM255QvM3P24Mvr+lD/9Zh/+rYpf8tyMx1PlS+vPmlg35ERERERERERESk9kwYM9xh/NXM+cV//23RWoce6XFO9UhnO/ZI9+jofI/05l211iMdHFi6RzrD6X237o2qehJwcpke6V1On0PqrtLfxyYRoRXONcZwxsndHbZt2XPA6XNt3eP4sxYeGoyPt3P3BOuimPgkh3GDUgvIHun0Ul+3hWu3Yq1z/x4sWb/dYcHbU/t3K7MgroiIHP+O3f/HFBEREREREaed3K09nVo1ZdvhcJMZC1eTlJZBWHAgk2YucJg74eyhVR4vtVQafb0g/wpmlvXtrMVVT6qmiFIXU7fti6lgZlmzl653al6DsHp0b9+C9Tv2Hz5HNOt37KdHh5bOF1rLNk5+xd0luEXpIJD1O/ZzzrA+Tu+/bvs+h3Gj+q6vEPvVbwsdxhee2r9aATJHS48OLUmd/5nL+930/Md8M2tR8fi9h67jitFV/9tRXZt3H2DT7pIbR16engzq0bHWziciIiIiIiJyouvXOowODQPZcbCoaXjWpoMkZ+YRGuDNdyscmzvH929e5fFKB6rU83O+XWXKKueakaujdFDHjoPOh3H8vTXeyXP40rVJMBuj0w6fI4ONUal0a1ZxY+jRtuLhEe4u4ZizLS6dmJSSMCM/bw8ah1Tc+D+me2Omr48rHs/ddoixfZo6da452w45jE9uU9/Faqv2y9oYh4ClHs1DnA5nOhoKCi23frue2ZtLfu98vTz49OreDGkf/q+P37ieL0mZecXjTdGu/Y5uiHJc9bauheaIiIiIiIiIiIgcz07u1oFOrZuybW9Rj/T0BatJSs0grF4gk2bMc5g7YcwpVR4vNSPLYRwSGFDBzLK+mbWw6knV1CC0dI+0cwteAvy+ZJ1z5wgLoXv7lqzfUdRPu21vNOt37KNHh1bOF1rLNk15zd0lHHN+/Gupw3hY7y6Vzj9/RH+mzl1RPP5r2QYuGznEqXP9udyxH39wj05OVlk3/bVig8O4XfNGFc7t07ktzRrWJ+pgIgBRBxOZu3ITp/bvVuV5vvnN8XmOc4b1rUa1IiJyrFPkl4iIiIiIyAniyECXnNx8fvhjKXEJKfy5bGPx9t6dW9O1XYsqjxUS5HgTY+f+WKdq2LQrku//WOJkxa7r2ra5Q7r1n8s3UFhYWOV+c1dtZsUm51Ppr7/gNIfxo+9+T0FB1eeR2jW0l+PNge9+X0xevnOrNB9KTmXmwjUO2wZ17+DS+dMzsx1udABMOHuYS8eQsgoLC3no7e8ctg3p2ZF6gc4HTomIiIiIiIiI644MdMnJL+TnNdEcTM1xCKHo2bweXZoEV3msev7eDuOd8c6tQrklJo0fVzvfuOyqLk2C8PQoWblyzrZDTq3EuWBHAqv2pzh9nqsHO4ZGPz19GwW1tOKnHB2v/7nTYXxKxwh8vSpuwzqzSwPCAkp+D6avjyU6ObvK86Rk5fHtcsfwozO6NHCx2sodSs/h9b92O2w7s4bP8W9Ya7nnh438uq7kPoS3p+GDK3txaqeaqXNQO8cwnW9WOB84tS0unZV7HVf8HNA6rEbqEhEREREREREREedMOHt48d9zcvP44Y/FxCUk8+eyktCGPp3bVKtHesd+5xah3LQrku9n197imF3bleqRXuZkj/TKTazYtLPKef+4/sLTHcaPvP2teqSPYd/OWsiqLSX3ADw8DCMH9ax0n7MG96Z+SFDx+Oc5y4vDTCqTnJbBl9Mdw5ZGDa78XHVZfFIKn/8612Hb6CG9K93nspGDHcavfzOjyvPsjorjl3kri8fBAX4KfhEROUEp+EVEREREROQEMW7UYLw8PYvHX81cwLe/LyK/oKB4m7MhFQF+vrRt1rB4vHb7Puat2lzpPtHxSUx4/F1y85wL4qiOQH9f+nZuUzyOOZTMp6UuuJa2L+YQNz3/sUvnuXL0UNoc8f7nrtrM7S9/7vJ727Y3mkVrt7m0j1TsnOF9HH7G98bE8+Bb31a5X35+ATe/8ClpmSUPWjRtEEa/k9q5dP6f5ywnI6tkld+OLZtwsovhMeW56fmPqTf8muI/rv681iWfT5tXZjWMyuTl53Pnq18yZ+Umh+0P/Oe8mi5NREREREREREq5uG9TvI4IRfl2RRQ/rIoi/4jAkiPDYSoT4ONJm4iSRukNUaks3JlQ6T4xKdncMGkNuQW1F5AS4ONF7xYhxePY1BwmLY2sdJ/IxEzu+H59pXNKG9evGa3DS97/gp0J3DdlI7n5rjVKb49LZ8nuqhtrxTmzNx9k9f5kl/d77c9dTF3rGIZ+Talwn9ICfb2484yS643Z+YXc/t16svMKKtynoNBy75SNJGTkFm9rEuLL2D5Ny52fkJHLlFXRLoUKHUrP4apPV3MwreS6Zqi/N9cNrXr11sW7Emhy3yyHP7Xhkalb+H5lSRCLp4fh3ct7Mqprw0r2cs05PRo7jJfvSeLduXuq3C8jJ5/bv1vPkV/yPi1DaBziV2O1iYiIiIiIiIiISNXGnzXUoX900oz5fDNroWOP9Jjh5e1aRoCfL+2aNyoer92+l3mrNlWyB0THJ3Llo2/Wco+0H327tC0exxxK4tNf/q50n30x8Ux87gOXzjPh7OEOPeJzV23itpc+cfm9bd0bxcK1W13aRyr21/INbNy536V9Zi9Zx+0vfeqwbfxZQ2nVpPJQ9aAAP+6/+vzicXZuHjc++z7ZObkV7lNQUMhtL37CoeS04m1NG4QxbuSQSs/11cz5BA+dUPyn68V3VTq/Ot7+/jcSUtKqnniExNR0Lrn//0hJzyze1rpJA0YOrDzI5o7LxziER/29YiOfTq349zQnN49bXviInNy84m23jRtNWL1Al+oVEZHjg4JfREREREREThAN64cwalCP4vHa7ft487uSRmw/H28uPn2g08e76LQBDuMJj7/L1LkrsNaxqTw/v4Apfy3jtJueYWdkLH4+3gT5117T89XnON6YeeDNb/js17llUu3z8wv4bvZiTr/5GaLjkwgNdv4CqZeXJ18+dQsBfj7F2ybNXMCIG5/mp7+XV3pzY1/MIT76+W/OvfMl+l/1CPNWb3H6vFK5Nk0bctUYx/Cij37+m3EPvcHWveWv0Lps405G3fYCvy9Z57D9kWsvcFgZwRlf/bbQYXzl2UNd2v9E8MqkaXS75F7ueW0Si9Zuq/B3paCgkN8Wr+WMm5/j82mO6f/jRw1maK/OR6NcERERERERkRNag2BfTu9S0vi5ISqV9+btLR77eXlwQe8mTh/v3FLBCjd8uZbp62PLXk8sKGTq2hjGvLWEXfGZ+Hl5EOjrSW25fIBjeM1jv25h0tJICgvL1jVlVTRj3lpKTEoOof7eTp/Dy9ODDyf0wt+75H18uyKK0W8u4dd1MZUGwEQmZvL54v1c8sFyTnllIYuqCMwR560/kMKYt5Zy8fvL+WpZJHGp2RXOLSi0/L01nrHvL+el33c4vHZ+z8ac0jGiyvP9Z1BLOjUqWSFz0a5ELv1gBVtiyjYb7z2UyVWfrWL6+jiH7U+d2wVfr/KvW2bm5HPbd+sZ+tICXp29k62xaWV+v4rn5ubzxeL9nP5/i1kTmeLw2hPndiLEhZ/v2vS/Wdv5bLFjI/u9I9vTs3k9IhMzXfqTX8mKtIPa1mdEqe/hMzO2cffkDRxIKj/Ies62eEa9sYT1B1Idtj80umM1362IiIiIiIiIiIhUV8P6IYwaXBLIsHb7Xt78dmbx2M/Hm4vPGOT08S489WSH8YRH32LqnOXl90j/uYRTb3zyKPVIj3AY3//GV3z6y9/l90j/vojTJj5FdHwSYa72SD9zm2OP9Iz5nHL94/z017IqeqTj+einPznnjhfof+WDzK9iUVFx3rINOxh8zaNcdM/LfP3bAoeAldJ2RsZyx8ufcfH9r5J9RKBI4/BQnrjxEqfOd8OFZ9ClTbPi8fzVWzjnzv+xaVfZBRR2R8Vx6QOvMnXuCoft/7vtCnx93H+/4b0fZtP9kru59cVP+HvFBrIqCbBJSEnjvR9+p98VD7Bqy+7i7cYYXrn7qirfT/16QQ6hOQB3vvo5L3/xC5nZOQ7bd0bGcsHdLzksItuiUTi3jhvtytsTEZHjiJe7CxAREREREZGjZ8LZw5ixcE3x+MiLvucO70tocEB5u5Xr1stG8eWM+RxMLGpqTk7L4KrH36VpgzB6dWxFoL8fCSlprN66l+S0jOL9/nfbeP7v6xmkZ1XcRP9vjB81hI+nzmHNtr0A5OUXcMcrX/D8p1Pp26VNcV2rtuwmJb2oYbth/Xo8NfESbn7hE6fP07NjKz578maufep9MrKKLsRu3BXJf558Dz8fb3p0aEmj+iEE+PuSnplNYmo6W/dGk5SaUcWR5d949pbLWLN9L2u27i3eNnPRWmYuWkv7Fo3p1KoJgf6+pGZksXFnJAcOll0hedyowVx59rAy2yuzMzKWJetLHvjw8vRk/KjKU+pPVMnpmXz089989PPfeHt50qlVU5o2CKNekD+FBYXEJ6exdtte0jLL/htxar+uvP3ANW6oWkREREREROTENL5/c37fdLB4nJBR0gg5unsjl8IhbjqlNd8uP0B8etExkrPyuGHSWpqE+NKjWQgBvp4kZuSyLjKV5KySJtSnzuvMW3N2k5FTUNGh/5VL+jbl8yX7i8Mb8gos9/+4iVdm76R3i5K61uxPITW7qJm5QZAPj47pxB3fb3D6PN2b1eODK3ty09fryMwtei+bY9KY+NU6/Lw86NasHg2CfQnw8SQ9J5+kzDx2xKWTlJlXxZHl31q0K5FFu4quEzYM9qV9w0BC/L0J8PEkM7eAg6nZbIlNL/6+HWl4h3Beu6y7U+fx8fJg0nV9OfftpcSlFl1TXrEvmdP+bxGdGwfRrkEgHsawNyGTjdGplM5sufXUNpzbs3E5R3a0NyGTV/7YySt/7CTI15NOjYKICPIl0NeTrLxCYlOy2RidSl5B2VCYe85sx7j+zcs5qnv8uDq6zLYXZ+3gxVk7ypldueUPDadF/YrvgbxxWXfOfWcp+xNLgl6+XRHF9yuj6NQoiDYRgfh5e5CUmceGqFQOpZdtDL/j9LYMbR/ucm0iIiIiIiIiIiLy700YcwozFqwuHh/ZI33eKf1cWiDytvGj+XLGPA4mFgVnJ6VlMOGxt4p6pDu1Icjfl4SUdFZv2U3SET3SL95+Ja9+Na3WeqQvP2soH//8F2u27QEO90i//BnPf/oTfbu0K65r5eZdpKRnAkWhOE/ffBk3Pfeh0+fp2bE1nz91K9c8+Y5Dj/TVT7xd1CPdsRWN6ocS6O9LWmYWiSn/9Ein1/yblmLWWv5Ytp4/lq0HoHnDcNq3aExIcAB+Pt4kpWWwfW80e2Piy+wbEhTAj6/cS5OIMKfO5ePtxZSX7+X0iU8Rm5AMFIXPDLz6YU5q25wOLZvgYQx7og6ybse+MqFId195DheednI5R3aPtMxsvpg2ly+mzcXT04MOLZrQvGF9QoID8DAepGZmsftAHLsOxJZZHMIYwxv3XcOoQb2cOtft489m/Y59fD97MVD0fXv6oym89f0sendqTWhwIPtj4lm9bY/DuYID/PjhpXsIDvCvoXctIiLHGgW/iIiIiIiInEBGDuxBo/ohxCWmlHltwhjXgi7q1wviu+fvYOz9/+cQZhIdn0R0fFKZ+R4ehqcnXsK155/K/309w/XineTl5ckXT93CeXe/zN7okgvXcYkpzFy0tsz85g3rM+Wlu0hIcf1mw+jBvfj7/cf4z5PvsWVPVPH27Nw8lm/a5dQxQoKcD9uRqgUF+PHzK/dw64ufMf2IG3hQFM6yMzK2wn09PAy3XDySp2+6BGOMS+f9+reFDuMzT+5Oo/AQl45RkSPT9gGXbj7WdXn5BWzcFcnGclYAOJKnpwd3XzGGh/5zPl5etbfCt4iIiIiIiIg4Or1zBA2DfTmYllPmtfEuhkOEBfjwxTV9uOKTVQ5hJjEpOcSkHCwz38PAo2d34qpBLXlrzu4yr9cUL08PPprQi0s/WMG+IwIfDqbl8PvmsnU1DfXj6+v6kphR8WqAFTnzpIbMvG0gE79ax7a4kuuR2fmFrNyX7NQx6rkQtiOuO5iWU+7Pe2k+noZbRrTlzjPa4evl4fTxW4T5M/nG/tzy9To2xZQ8dLA1Np2tseVfo/b0MDw2phMTh7d2+jz/SM8pYNX+svcDSgv19+alsV2dCpb5R3ae4wqyIf7Hdhtaw3q+TLlpALd9u55le0rucRRa2BKbzpYKvj8Avl4e3DeyPf89te3RKFVERERERERERETKMWpgTxqFhxCXUF6P9CkuHat+vSC+/99dXHTvKw5hJpX2SN90GddecBqvfjXN9eKd5OXlyZfP3Mp5d77InuiSexhxCSnMXLi6zPzmDcP58ZV7SEiuRo/0kN7M+eBJrn7i7bI90ht3OnWMEBcWJBXXHTiYwIGDCVXOG9i9Ix8/fhOtmjRw6fgtG0cw7Y0HufbJd9mwc3/x9s27D7B594Fy9/H09ODZW8Zx62WjnTpHjht6pAsKCtm6N4qte6OqnNumaUNeu/c/nD7AuUUA/vHuQzfg5+vDF9PmFm9LSk3n7xUby53fvGE4nzxxM13btXDpPCIicnw5tu+4i4iIiIiIiEu8vDwZP2owr3/7m8P2Vo0jOKVPF5eP1++ktiz85Ckee28yv8xbSUFBYZk53l6enD6gG/dOOJcBXdtVu3ZXtG7agL/ff5TnPpnKpJkLyM3LLzMnNDiQy88awgP/OY+w4EAWrNlarXN1adOMJZ89zS/zVvHBj3+yfNMu8gsqXn3Y09OD3p1ac/qAblx65iA6tHC+kV6cU79eEN88dxuzlqzjw5/+Ys7KTeX+bP4jwM+H807px01jz6BP5zYun6+wsJBvf1/ssM3VIKXKrNxcEiLk5enJxLGn19ixj7YHrj6P35esZ9nGneUGUJXWsH49Lj59IDdedDptmzU8ChWKiIiIiIiIyJG8PD24pG9T3pm7x2F7izB/hrav7/LxercMZfadg3l2xjamb4ijoNSKeQDenoYRHSO44/R29G0VWt3SXdKyfgDTbxvEy7/v4LsVB8gtKFtXqL83l/Rryt1ntCc0wJvFu6pupC1Pp8bB/H33EGZsiOOTRftYtS+Z/HK+Dv/w9DD0bF6PER0juKhPU9o1OH5Cgd3tipNbEBrgzdxtCazal0xyVl6V+7QI8+fC3k24fEBzWoVXr2G9Y6MgfrtjEB/M38u3yw+w+1BmufP8vD0Y3a0R95zZ3qnve3iQD/eNbM+S3YmsjUwhPafi69T/6NAwkMsHNGf8gOaEuBgqtKpUWNGNw1q7tH9d1CLMn59uGsDUdTF8sSSSFXuTsBX/ehLi78WFvZpy3dCWtG8YdPQKFRERERERERERkTKKeqSH8vo3jotTtmoSwSl9T3L5eP1OaseiT5/hsfe+Y+rcFZX0SHfnvqvOZ0C39tWu3RWtmzbkrw+e4LlPfmTSjPnl9kiHBQdy+eihPPCfCwmrF8iC1Vuqda4ubZuz9Ivn+WXuCt7/8Q+Wb9zpRI90G844uTuXnjmYDi2bVOu8UtbZQ/twKDmVReu2sW1fdKV90QB+Pt4M79OFG8eeyciBPV1eEPMfnVs3Y97HT/HWd7P4cvo8dh0ofwFOf18fzh3elwevudCl7/uyUiFC/730rGrVWZmPH7+ZmQtXM3flJjbtjiQvv/L7J16engzs3oHLRw/j4jMG4u/r4/I5fby9ePuB6xgztA+vfT2dpRt2YMu54RAeGsxlZw7moWsvPK4WBhURkeox5f2fhYiIiIiIiFSfMcamzv/M3WUcdQnJaSxev539sQlk5eQSERpM44hQBnRtR/167mt4Ts/MZuG6beyLjictM5uI0GBaNo5gSM+O+PrU/Oq46ZnZrNi8i+j4JBJT0snOzSPQ35fwkGDat2hEp1ZNCQrwq/HzHg/2xRyi+2X3FY8vP2sI7z98/b8+bmZ2Dmu27mV3VBzJaZlk5eQSFOBHWL0gurRuSrd2LfDy8vzX56kNe6Pj6THu/uLxVWOG8fYD17qxopoTl5DCtn3RRMUnkZCSRlZ2Lp4eHoQGBxAeEkyPji1p07Tmwl5q6+erJtUbfg3W2urdXRMREREREZHjijHGxrxc842NdUlCRi7LdidxIDmLrNwCwoN8aFzPl76tQgkLcL2BsqZk5OSzZHci+xOzSMvOJzzIhxZh/gxsWx9fL49aOd+qfcnEpGSTlJlHdn4hgT6e1A/0oV2DQDo0DCTQV+s6lScyMZMBL8wvHl/atylvjOtRrWNZa9mXkMXuQxlEJWeTlp1Pdl4BAT6eBPt50TjEjx7N6tEg2Lemyi+2KTqVnQcziE3NIa+gkLAAb1qFB9C/dVi1f+astexNyGT3oUxiU7JJzconO78QPy8PQgK8aVTPl14tQggPrP7v2oXvLWPp7qKVbcMCvFn20CkE+x1fP6upWXmsjUxhf1IWqVn55BYUEuzrRVigN12bBNOhYRAeHv/+cl6T+2YV/31Q2zB+uvnkf33M6tah65MiIiIi4ipjjP1la4a7yxARkWo6v3OgrgecYIwxNm3hJHeXccw5lJzG4nXbiIw7RGZ2UY90k4gwBnRr7/4e6bVb2RcTT2pGFhGhwbRqEsGQnp1rr0d6006i4hNJTEknJzePQH8/wkODaN+iiXqkK7EvJp5ul9xdPL589FA+eGRitY6VlZPL1j1R7I89RGxCMumZ2RQUFBAc6E9ocCDtWzSmZ8fW+HjX/DX7DTv2sX1/DDGHksjNK6B+SBBtmjZgYPfq9eWfNPZOIuOKFlvo0LIJKyb9D0/Pmr8f94/snFy27IliX0x80dcuKxtrITjAj5CgANq3aEz39i3xq0bYS2X2xx5izbY9xB4q+n41jgilVeMITu7eAW+vmvk+db34LvbHHgKgZeMINk15rUaO627BQyfov1VE5IRxfN1tFxERERERcSNjTEvgRnfX4S7hocGcO7yvu8soIyjAj7MG9Tyq5zu1X9ejdj6pWoCfL0N6dWJIr07uLsVlC9aUrLLg7eXJ/Vef58Zqalaj8BAahYe4uwwRERERERERcZPwQB/O7t7I3WWUEejrxRldai6M1pnzDe8YcdTOJ+UzxtA6IoDWEQFH/dxdm9aja9N6NXpMYwxtIgJpE1E7q0Nm5RWwel9y8Xji8NbHXegLQD1/b/1+ioiIiIiIiIiICBGhwZx3Sj93l1FGUIAfZw3udVTPd2r/bkftfFI+f18fenduQ+/ObY76ubt3aEX3Dq1q5Fh7og4Wh74APPifC2o19AXAz01fu5aNI2jZWPcbRESkcsffHXcREREREZGjyBjjAZwB3AIMA75yb0Uix4+MrBz2xRxy2BYeEnRCrQYwf83W4r9POHuYLvq7IDIugcJCWzyOjk90YzXOM8b8AbwLTLPW5ru7HhERERERERGRY0VGbgGRiZkO2+oH+hDoq/aomrZybzK5BUXX3uoHenP90Jpp8j4RxKZkk1dQ6O4yRERERERqjI+vX9z5nQPrXrKriIg4xcfXL87dNYiInIiKeqTjHbaFhwSfYD3Sm4v/3rl1My4+Y6Abqzm2xCelkJmd67Atv6DATdWIiEhNUWeDiIiIiIhINRhj6gP/AW4G0il6SP8Ka22GMeZ2d9Ymcrz4Zd5Kfpm30mHbew9dxxWjh7qpoqNv4eHgF18fL+6dcI6bqzm2DL7mMVLSs9xdRnV8BtwDvGmM+RD42Fob4+aaRERERERERETqvBkb4pixwfE5ldcv7cZl/Zu7qaLj1+JdJSHLt5zSRuE6Lrjyk1VsiklzdxkiIiIiIjUmJzursbtrEBERERE51vwydwW/zF3hsO29h2/gyrOHu6mio2/hEYtjPnTNhXh4eLixmmPLbS99yowFq91dhoiI1DD9P6GIiIiIiIgLjDH9jDGfAruA3sBVQB9r7UfW2gz3Vicix5NdB+KIik8C4Koxw2neKNzNFcnRYK39xlo7FDgHaAZsNsZ8b4w5xRhj3FyeiIiIiIiIiIgIi3YlABAR5MM1Q1q5uRoRERERERERERERETnWLFizBYCu7Vpw4WkD3FyNiIiI+2m5FRERERERkSoYY/yBy4BbgAbA+0BHa228WwsTkeNau+aNSJ3/mbvLEDex1q4DbjLGPABMAN4DrDHmXWCStTbVrQWKiIiIiIiIiMgJ69f/DnR3CSIiIiIiIiIiIiIicgzb+tMb7i5BRESkTjHWWnfXICIiIiIiUicZY9oDNwFXA8uBd4FZ1tqCKvazCmsQERFX1Rt+DdZaU95rxhgDnEJRCNmZwHfAu9baDUexRBERERERETlKjDE25uWz3F2GiIicQJrcN6vC65MiIiIiIiIiInJ8MMbYtIWT3F2GiIiIU4KHTtC9CxE5YXi4uwAREREREZG6xBjjaYw5zxgzC1gMFAAnW2vHWGtnVBX6IiIiUhtskbnW2kuBrkAM8JsxZoExZrwxxtfNJYqIiIiIiIiIiIiIiIiIiIiIiIiIiIiIiIiLFPwiIiIiIiICGGMaGWMeBnYDDwFfAy2ttQ9Ya3e7tzoREZES1tpoa+3TQBvgNeA6YJ8x5jljTEv3ViciIiIiIiIiIiIiIiIiIiIiIiIiIiIiIiLOUvCLiIiIiIicsEyRocaYb4CtFD1Af6G1dpC1dpK1NtvNJYqIiFTIWptnrf3JWnsGMAIIBNYYY34xxowyxujan4iIiIiIiIiIiIiIiIiIiIiIiIiIiIiISB2mhz9EREREROSEY4wJNsbcBKwDPgGWAW2stTdYa1e7tzoRERHXWWu3WmvvBFoC04D/AduNMfcYY8LdWpyIiIiIiIiIiIiIiIiIiIiIiIiIiIiIiIiUS8EvIiIiIiJywjDGdDXGvA3sA84E7gI6W2vfsNYmu7U4ERGRGmCtzbDWfgz0Aa4EegI7jTGfGWP6u7c6EREREREREREREREREREREREREREREREROZKCX0RERERE5LhmjPExxlxqjJkL/AEkAD2stWOttX9Za617KxQREal5tshSa+1VQEdgCzDZGLPCGHONMSbAzSWKiIiIiIiIiIiIiIiIiIiIiIiIiIiIiIic8BT8IiIiIiIixyVjTHNjzNPAPuAm4G2glbX2CWvtAfdWJyIicvRYa+OttS8B7YEngLHAfmPMq8aYDu6tTkRERERERERERERERERERERERERERERE5MSl4BcRERERETluGGM8jDFnGGN+AtYDYcDp1trTrLVTrLV5bi5RRETEbay1Bdbamdbac4D+QB6wyBjzuzHmfGOMl5tLFBEREREREREREREREREREREREREREREROaEo+EVERERERI55xpgwY8ydwBbgVeB3oKW19jZr7Wa3FiciIlIHWWv3WGsfBFoCk4AHgN3GmEeMMY3cW52IiIiIiIiIiIiIiIiIiIiIiIiIiIiIiMiJQcEvIiIiIiJyzDLG9DHGfAzsBvoD1wK9rLUfWGvT3VudiIhI3WetzbbWfmWtHQycD7QCthpjvjXGDDPGGDeXKCIiIiIiIiIiIiIiIiIiIiIiIiIiIiIictxS8IuIiIiIiBxTjDF+xpirjDFLgZ+AnUAna+0V1tpF1lrr5hJFRESOSdbaNdbaG4E2wBLgI2C9MeZmY0ywe6sTERERERERERERERERERERERERERERERE5/ij4RUREREREjgnGmLbGmJeASGA88BzQzlr7P2vtQfdWJyIicvyw1iZba98EugB3AKcD+4wx7xhjurm3OhERERERERERERERERERERERERERERERkeOHgl9ERERERKTOMsZ4GmPOMcbMBJYBBhhorR1trZ1mrS1wc4kiIiLHLVvkb2vtxUB3IB6YbYyZZ4y5zBjj4+YSRUREREREREREREREREREREREREREREREjmkKfhERERERkTrHGNPQGPMgsAt4FPgOaGmtvc9au8u91YmIiJx4rLVR1tongVbAW8BEYJ8x5hljTAu3FiciIiIiIiIiIiIiIiIiIiIiIiIiIiIiInKMUvCLiIiIiIjUCabIYGPMV8A2oAMw1lo70Fr7pbU2y80lioiInPCstXnW2inW2tOA04AQYJ0x5mdjzJnGGF1vFBERERERERERERERERERERERERERERERcZIexBAREREREbcyxgQZY24E1gCfAyuBttba66y1q9xanIiIiFTIWrvFWns70BL4DXgF2GqMucsYE+be6kREREREREREREREREREREREREREREREROo+Bb+IiIiIiIhbGGO6GGPeBPYBZwH3Ap2tta9ba5PcW52IiIg4y1qbbq39EOgF/AfoC+w2xnxijOnrztpERERERERERERERERERERERERERERERETqMgW/iIiIiIjIUWOM8TbGXGyM+Rv4G0gGellrL7LW/mmtLXRvhSIiIlJdtshia+2VQCdgB/CjMWaZMeZqY4y/m0sUERERERERERERERERERERERERERERERGpU4y11t01iIiIiIjIcc4Y0wy44fCfHcC7wFRrba5bC6sl/r4+sdm5eY3cXYeIiBxb/Hy847Jychu7u46aZIzxBEYDtwD9gc+B9621u9xZl4iIiIiISF3n5+0Zm5NfqGuMIiJy1Ph6ecRl5xUcV9cnRURERERERETEkXqcRUTkWHI89laLiFREwS8iIiIiIlIrjDEGOJWiB71PA74B3rPWbnJrYSIiIuIWxph2wETgGmAlRUFwM621BW4tTERERERERI55xpgmwM/APuAaa22mm0sSkRp2+L5Te2AIMPTw/zYFlgKLgIXABuA9oAXQEehsrY1zS8EiIiIiIiIiIiJyXDPGvAJ0BfoCV1O0OOqR1y+b43j9cpm1Nt091YpIbTLGnAZ8CzxprX3P3fWIiMixScEvIiIiIiJSo4wxocBVFAW+5AHvAF9ba9PcWZeIiIjUDcYYP+BSiv5boQnwPvCJtfagWwsTERERERGRY5Ixpg8wFfgIeNaqEUbkhGGMiQAGU/IwRS9gC5AP9AY+s9be5LYCRURERERERERE5LhkjAkBDgJZwHKgB0XXJRce/rMI2GCtzXdbkSJyVBlj2gPTgL+BO621eW4uSUREjjEKfhERERERkRphjOkN3AxcAvwGvAssUpO9iIiIVMQY05ei/34YC8yk6L8fFuu/H0RERERERMQZxphLKPosebO1doq76xER9zocONyPoiCYS4AAa+1J7q1KREREREREREREjjfGmIuAT4CfgL8oCnrZr743kRPb4VCobwFf4BJrbaKbSxIRkWOIgl9ERERERKTaDjfQXgz8F2gGvA98Yq2Nc2thIiIickwxxoQBV1MUApNN0UN7X1tr091amIiIiIiIiNRJxhgP4HHgWuB8a+0aN5ckIiIiIiIiIiIiIiIiIic4Y4wn8CJwPnCetXaLm0sSEZFjhIJfRERERETEZcaYNsBEiprqV1P0cPZMa22+WwsTERGRY5oxxgCnURQqNwL4GnjPWrvZnXWJiIiIiIhI3WGMCQQ+B5oDF1prY91bkYiIiIiIiIiIiIiIiIhICWPMNRQFwFxlrZ3l7npERKTuU/CLiMhR4u/rHZudm9/I3XWIiIjr/Hy84rJy8hq7uw53O5w8fBZwM3Ay8AXwgbV2h1sLExERkeOSMaY5cCNwA7CVoqC5qdbaPLcWVgU/f//YnOxsff4XEZE6wdfPLy47K+uEv6YhIiLHD2NMC+AXYAMw0Vqb7eaSRGqVv49XbHZega4ziIhIneDn7RmXlZuv6wwiIiIiJwBdkxARkerQtQMRR8aYocAPwEvA61YP9IuISCUU/CIicpQYY2zSL8+5uwwREamGsPMfwVpr3F2HuxhjGgDXAjcB8RQ9dP29tTbLrYWJiIjICcEY4wNcQFH4XCfgI+Aja+0Bd9ZVEWOM3ZmY6+4yREREAGhf3+eEvqYhIiLHF2PMQOBH4HXgFTVGyonAGGMPvnelu8sQEREBoOHNX+k6g4iIiMgJwhhjD74/wd1liIjIMabhTZN07UCkFGNMa+BXYAVwi7U2x70ViYhIXeXh7gJERERERKTuMUUGGmO+BLZT9JD1pdbaAdbazxX6IiIiIkeLtTbXWjvZWnsqcCZQH1hvjPnRGHO6MabGbhQbY5oaY8bV1PFERERERESkZhhjJgDTgInW2pcV+iIiIiIiIiIiIiIiIiIidZ21di8wGAgH/jTGNHRvRSIiUlcp+EVERERERIoZYwKNMdcDq4BJwFqgnbX2WmvtCrcWJyIiIic8a+0ma+1tQCtgNvAasMUYc4cxJrQGTpEHvGSMGV8DxxIREREREZFSjDGnGWMecWG+hzHmf8BTwKnW2um1V52IiIiIiIiIiIiIiIiISM2y1qYDFwHzgWXGmB7O7muMCTPG/FCTiySKiEjdpOAXERERERHBGNPZGPM6sB84B3gQ6GSt/T9rbaJbixMREREpxVqbZq39AOgJXA8MAPYYYz4yxvT5F8eNp+i/hd4wxgyrmWpFRERERETkCI8Bu52ZaIwJBqYCg4AB1tqNtViXiIiIiIiIiIiIiIiIiEitsNYWWmsfAR4B/jLGnO/krslAF+C02qpNRETqBgW/iIiIiIicoIwxXsaYscaYv4C5QDrQ21p7gbV2trW20L0VioiIiFTOFllorb0C6EzRw4M/G2OWGGMmGGP8qnHM9cCVwA/GmE41XLKIiIiIiMgJyxjTC2gPTHFibhtgMRALnGmtPVS71YmIiIiIiIiIiIiIiIiI1C5r7TfAGOAdY8xDxhhTxXwLvA7cdRTKExERN1Lwi4iIiIjICcYY09QY8ziwF7gD+Ahoaa191Fq7363FiYiIiFSTtTbOWvsC0BZ4Hrgc2G+MedEY09bFY82maFWFGcaYBjVfrYiIiIiIyAnpLuBta21eZZOMMcOBJcCHwERrbe7RKE5EREREREREREREREREpLZZa5cDJwNjga+MMf5V7PI10F+LGYqIHN8U/CIiIiIicgIwRU41xvwAbAQaA6OttcOttd+pcV5ERESOF9baAmvtNGvtaGAwRddAlxljZhpjxhhjPJ08zifAd8CvTtxUExERERERkUoYY5oA51IU5lLZvOuBKcBV1tq3Dq9gJyIiIiIiIiIiIiIiIiJy3LDWRgHDAU9g7uH7qRXNzQI+oGjhZxEROU4p+EVERERE5DhmjAkxxtwGbALeAuYAra21t1hrN7i3OhEREZHaZa3daa29D2gJfA88Duw0xjxgjGngxCEeA3YDk4wxupYqIiIiIiJSfbcA31prk8p70RjjZYx5HbgPGGatnX00ixMREREREREREREREREROZqstZnAeGA6sNwY07eS6e8C440x9Y9KcSIictTpYQURERERkeOQMaanMeYDYC8wBLgJ6G6tfddam+rW4kRERESOMmttlrX2C2vtycAlQEdguzFmkjFmkDHGVLCfBa4FGgIvHr2KRUREREREjh/GGH9gIvBGBa+HAjOAk4CB1tptR686ERERERERERERERERERH3sEWeAe4EZhljLq1gXizwK3DjUSxPRESOIgW/iIiIiIgcJ4wxvsaYK4wxiyhK/I0Eulhrx1lr5x9+cFlERETkhGatXWmtvQ5oB6wGvgRWG2NuMMYEljM/B7gAONcYc8tRLVZEREREROT4cCWwzFq7vfQLxpiOwFJgK3C2tTbpaBcnIiIiIiIiIiIiIiIiIuJO1tofgZHAy8aYp4wx5T3//xpwqzHG++hWJyIiR4OCX0REREREjnHGmNbGmBeA/cDVwMtAG2vts4dTfUVERESkFGttorX2NaATcD9wNrDfGPOmMaZz6bmHX3/MGHPO0a9WRERERETk2GSMMRStTvdaOa+dASwA/s9ae4e1Nv8olyciIiIiIiIiIiIiIiIiUidYa9cAJwNnApNLL2ZorV0L7AAuOfrViYhIbVPwi4iIiIjIMcgY42GMGW2MmQasBHyBYdbakdbaqWqQFxEREXGOtbbQWvuHtfZCoBeQAswxxvxljBn7z8oI1trdwIXAZ8aYvu6rWERERERE5JgyEsgH5vyzwRS5FfgKuMxa+6G7ihMRERERERERERERERERqSsOL/58KpABLDTGtCw15TXgrsMLcIiIyHFEwS8iIiIiIrXEGNPYGDO2ho8ZYYy5j6KU3meBn4GW1tq7rbXba/JcIiIiIicaa22ktfYxoBXwIXA7sNcY86Qxppm1dilwE/BrOTfTREREREREpKy7gdestRbgcLjmexR9thpsrZ3rxtpEREREREREREREREREROoUa20O8B/ga2CpMWbQES9PB0KBIUe/MhERqU0KfhERERERqQXGmCBgBtCuBo5ljDEnG2O+oCjwpSswHuhnrf3UWpv5b88hIiIiIiWstbnW2u+ttacAo4AGwAZjzBQgCXgVmGmMCXFnnSIiIiIiInWZMaYr0AP49vA4HJgNNKMo9GW3G8sTEREREREREREREREREamTbJFXgBspWqzwqsPbC4E3gLvcWZ+IiNQ8Bb+IiIiIiNQwY4wX8B2wDnj5XxwnwBhzHbAS+AbYALS31v7HWrv8nxVSRURERKT2WGs3Wmv/C7QC/gLeBG4AEoCpxhgfd9YnIiIiIiJSh90JvGetzTkcArP88J8LrLWple14OBC9uTHGHIU6RURERERERERERERERESOGmNMiDGmXlXzrLXTgRHAk8aYF40xnsDnwCnGmDa1W6WIiBxNCn4REREREalBh5vQ3wB8gYnVCWcxxnQ0xrwG7AfOBx4BOlhrX7HWJtRowSIiIiJSrsMPGQYcftCwJ9APOEjRf+vNBRpRdDPtN7cVKSIiIiIiUkcZYxoAFwPvG2PGAHOAp6y1D1hrC8qZ72uMGWKMud8Y8ysQT9Fnr7CjWbeIiIiIiIiIiIiIiIiIyFFwPRBtjFlrjHnHGDPeGNOyvInW2k3AAOBkYCpF2QCfArcfrWJFRKT2ebm7ABERERF32LA7mh1Rh4hJLFpQskn9enRo3oDubZq4pZ6cvHx2RB0i8mAS0QmppGflkJdfQLC/L2HBAZzUujGdWzTAy9PTLfWJS+4CTgGGWGvznN3JGOMFnAvcAvQAPgH6WWv31kaRIiIiIicyY0wH4FQgHKhf6s+R2wASDv9JPOJPAvAZkA/sPpq110Xt6/sU/33AkOF8M+1PN1ZTvrpW44/ffMkDt15fPH7x7Y8Ze/lVbqxIThQJ8QdZu2o5B2NjSElOIqJBI5o0a06/gUPw9fNzd3lHzeYNa9mzYzuxMdEANG7SlLYdO9GlW89/feyszEx27dhGdOQ+4mJjyMxIpyA/n6B6IYSHR9Cle0/atO9IUW6siIjIce0m4EfgKuBu4Hxr7ZJ/XjTGhAODgaHAEKAXsBVYBHwF3GytjTrKNYtIHdHw5q+K/z64Q0Om3j3SjdWUr67V+N2SXdz+ZfE/s7x51SDGDWrnxorkRBGfms3qvYeITckkJTOXBsH+NA0L4OT2DfHzPr77G+JSstgVl0pUUgYJ6Tlk5ebj5elBiL8PzcMD6dmyPuFBNXe95WBqFst3xXMwNYu0rDzCAn1pHOpPn9YRRASfONd1REREROTE893iXdz+5eLi8ZtXDWbcYPd+5r3g1dks3hFXPD74/gQ3VlOxuvi1kxNHZEI626JTiExMJzUrF08PD0IDfGgRHkSf1uEE+/tUfZBjXGpWLlujk9kVl0pSRi65+QXU8/ehQbAfPVuF0zIiqFbOm51XwJq9h9gRm0JyRi6F1hLk503z+oF0bBJC24b1auW8IuIaa+2rxpi3gN4U3TO9BHjDGJNN0T3TRcBCYIO1tsBae8gYMxJ4G1gMTASmGWOesNamuuddiIhITVLwi4iIiJwwCgsL+WD6Ej6btZwdUYfKndOhWQTXjj6ZG8cMxMPDo1br+X3lVn5btoXl2yLZcSCe/ILCSucHB/gydlgPbjp3MJ1aNKzWOVPSs1i7K5o1O6NYs+MAq3dGcSA+2WHOug/vpWUj1xfQ3B+XRM8bX6lWXQCdWzZkyVt3VHv/usAYM5aiBvbB1toUJ/dpQlFS743APuBd4EdrbU6tFSoiIiIiXYD+FIW4HAK2UTbYJdFam+W2CkVEatDq5Ut555XnWTT3T/Lz88u8HhRcj7POvZC7HnmKRk2auqHCsnZu28J5IwaQm+P48firX/9g4NBTXD5eYWEhX3zwNt9+/iG7d2wvd07bDh25/JqJXHXjf126LvTLD9+w4O8/WLdqOft276KwsPJrPOENGnLBpVdw9cRbadq8hUvvQ0RE5FhgjPGlKOR8GXAFMBDwNcb8h6KQl6FAM2ApRQ2LTwDLrLXpbilYREREXLZidzz/N3MD87bEkF9oy7we7OfNOb1b8tB5PWkcGlDr9RwZxuSqAF8v9r4+rsp5iek5fDZ/G8t3xbNuXyKJGVXf0u/dKpwrh7Zn/KB2eHm63oNirWXmukjenLWJtfsTsGW/1Hh6GIZ1asxtI7syrHNjl88hIiIiIiIiUhNSs3L5bV0kf2+MZuH2WOJTsyuc62EMQzo24vpTOzO619G9Z56Rk8eGyCTW7j3E2n0JrN2XwJ74NIfP3D/fdSZDOrn+Gbuw0LJs10Fmro1k4bZYNkcllftZ/h8t6gdy1fAOXD2sI6GBvtV4N47W7UvgnT82MWvdAbLzCiqcFxbowyldmnDHWd3p2tz150ZEpOZYa3Mpuqe6DHjVFK0k1Z6Se6r/BZoaY5ZRFAKziKJnlq6haBGONcB1wGtHv3oREalpCn4RERGRE0LUoRSuf/V7lm7eV+m8HVGHeOjjGfy6eBMf33spTcNDaq2mj6Yv5a81O5yen5aZw+e/r+Drv1Zz19jhPDj+dKdWh87OzeO2t35m7c4odsUkYCu7eijVZowZCLwPjLLW7q9irgGGU9T4PhL4HjjHWruu1gsVEREREay1vwK/uruOuqJ9/ZIVdAYMGc430/50YzVSkw7s38uIXh2LxxeNn8BL73zixorkaLPW8sYLT/Heay9SUFBxU096WipTvvmCP3+bxgtvfsCZY84/ilWWVVhYyEO3TywT+lJdMVEHuOuGCaxcuqjSebt3bOfZh+/h92k/89pHk2jctJlTx3/nlecrDJMpT0L8QT555zW+++Ij7n/yBa64dqLT+4qIiBwjbgRCgTbAXmAFkEdRM+JCigLQN1hryybSichx4cgAhsEdGjL17pFurEZq0v6EdPo9OrV4fNnAtrx19WD3FSRHnbWWF6ev541ZGykoJ/DlH2nZeXy7ZBez1kfy2pWDOPsoP8RVG3YfTOXFaetd2mfNvgTW7Evg03nbee+aIXRuGur0vimZudz4yQLmbI6pdF5BoWXulhjmbY3hmuEdeeaSfnhXI2RGRERERETqnpemreOVGSWfQ6obRiFS2z6Zs5UnflxFbn7li6T8o9BaFmyLZcG2WE7r2pQ3rhpEo5DaDY69/5tlLNt5kO2xKZVe06iuyIR0zn5pFnEpzq8zFpmYwXNT1/LxnG28PmEQp3dzrkehtMzcfB7/YSWTFu6oNGjmH0kZuUxduY/BHRsr+EWkjrFFD3ztOPzncwBjTAQwmKIwmKeBXsAWYDEwCuhpjHnTWltxc5iIiBwTFPwiIiIix72UjGwufupztu4/6LC9RcNQTmrVCC8PD7ZFxrMz+lDxa0s27+WSp75g1v8mEhzw79OTneHr7UXrRmG0aBRGvQA/jIHktCy27I8jOiG1eF5efgEvfT+H2MQ03rj1wiqPm5Obz5T5yhOpTcaYdsDPwH+stasrmVcPmEBR4IuhqLn9RmttylEpVERERERERE4orz3/BO+++j+HbQGBgXTr1ZcGDRsRGx3F+tUryMvLAyA5KZHbrhnPJ5OnMWTE6e4oGYBJH73LmhVLa+RYaakpXHvJOezYutlhe7MWreh4Ule8vLzYuW0Le3aWhPOuWLKQ6y49l+9/m0dQcLDL5/QPCKBVm3Y0ad6CoKBgCgsLSUpMYOumDSQeii+el5GezhP33kZKUiK33PNQ9d+kiIhI3XMDkELRinMLgduB/VbJ9CIiIse8//26jtdmbXTYFuDrRa+W9WlYz5/o5EzW7E0gr6DoQa+kjFyu/2g+3956Gqd0aeKOkmtVg3p+tG0QTHiwHwE+XmTl5nMgMYOt0cnkHPGw26YDSVzwf3/w451nOPVAVWpWLue88jvbYhxbCQJ9vejXtgHhgb4kZeawas8hUrOKrutYC5/O205qVh7v/GewUwsJiYiIiIiIiNSE/QkZ5Ya+1A/0pVPTECKC/TAYIhPS2RCZSP4RwSt/b4rmvFdm8+u9o2gU4l9rNf60Yk/xZ+jakJ6dV27oi7enB12ahdIoxJ9gP28SM3JYuzeB5Mzc4jlxKVlc8c4cPrhuKOf3a+3SeZMycrj87b9ZteeQw3ZfLw+6tSi6XuPv40lyZi47YlKITMyo1vsTEfex1h6iaKHDXwGMMX5AP4qCYEKAYRQtTD3HXTWKiEjNUPCLiIiIHPcmvjbZIfQlJNCPN2+9kHMHdXVodJm3bhe3vDGlOGRl8744bnljCpMeuqJW6vLy8mBY97aM6t+JQSe1pkfbJnh5epY7d82OAzz71R/8vXZn8bYv/1jJsB5tuXh4z2rX0LpxfWITU8nOrflFNc8b1JVnrhnt9Hxvr/Lfe11njKkPzASesdbOqGBOd4rCXsYBfwD/BeapyV1ERERERERqy6xffyoT+jLhhlu486EnCAktecAoNjqKZx66m9+n/QxAfn4+t/5nHDMWrqJp85ZHtWaAqMh9/N9zjxePA4OCyUhPq/bx7p54tUPoS72QUJ5/431GnXuhw3WhxfP+5r5briMuJgqAbZs3cv9/r+XdL3+o8hy+fv6cOvJsTjnzLPoNHEzHLt3w8Ci7sra1lqUL5/HSkw+xYc2q4u2vPf8kJw85hb4DB1f7fYqIiNQl1toe7q5BREREat601fvLhL5cN6ITD5zTg9DAkgV1YpIzeWTySqav2Q9AfqHluo/mM/fRc2heP7DW6+zbOoIPrh/q9HwPFwJSmoYFMLJ7c4Z1asyAdg0qfCAtLSuXb5fs5qXp64ofKkvMyOGWzxbx58Nn4+1Z9rrBkW79fLFD6Iu3pwcPnteTG0/tjK93SW9FXkEhXy7YwdM/rSYrr2hB3ynL99CxcQh3ju7m9PsSERERERERqSkt6gcyfkh7RvdswUnNQssEkx5MzeK1mRv4ZO624m174tO47sN5TLt31FEPMm0SGkBGTl6NhsL4e3tydu+WXHJyG05u35BAX2+H1wsKC/l5xV4en7KSQ2k5ABRayy2fLaJT01A6Nw116jy5+QVc+c4ch9CXFvUDeej8Xozu1aLMeaEoZObPjQeYvHQ3iowVOTZZa7MpWnxjIfCim8sREZEapOAXEREROa7NW7eL31eUXBT09fZi2rPX0b1t0zJzT+nZjlkvTuTUu98hITUTgOlLN7No0x6GdG1T47VNevAKp8NOendozpQn/8Mtb/zId3PWFG//37d/OR380jQ8hD4dmtGrfTN6H/4TFhxAjxteJvJgcnXeQqUC/X1o2ajqlaqOZcYYX2Aq8Ku19t1Sr/kAYykKfGkDfAh0tdZGH+06RURERERE5MSSl5fHi08+7LDtxjvu5f4nni8zt3HTZrz12bfcdcMEZvxcFHKSlprCGy88zYvvfHxU6j3So3f9l4z0dABGnXMBSUmJLF80v1rHWjzvb+b8PrN47OPry1e/zuak7r3KzB18ymn88Ps8zj91IEkJRU1Rs6f/wvLFCxgweFil5/npz8V4e5dtmCrNGMOgYSP4buZcbhx3AYvm/QUUBcK8+dKzfPHTzCqOICIiIiIiIuIeeQWFPP3zaodtt43symMX9i4zt0loAB9fP4ybPl3I1FX7AEjNyuOl6et486raDz319fagZXhQjR+3V6tw1j5/kVNzg/19uPG0zgzp2Igxr/xOZk7RYjxbopP5ddU+xg6ouAflz41RzFp/oHhsDHx8wzBG92xRZq63pwfXjehEx8YhXPrWXxQcXjH99VkbGD+4LY1CAlx5iyIiIiIicpwZN7gd4wa3c3cZcoLo2jyM+8/pyVk9m1ca3tKwnj8vjBtA1+Zh3P3V0uLty3fF8/PKvVzUv+af2/hHg3p+9GwZTq9Wh/+0DqdhPX8ueHU2i3fE/evjB/t5M/H0Lkw8vQshAT4VzvP08ODik9sysEMjxrw0i5jkomdX8goKeXzKSibffoZT53vtt42s2B1fPD69a1M+nXgK/j4VPzLcKMSfK4Z04IohHcgvKHTynYmIiIjI0aDgFxERETmuPff1Hw7jey8dUW7oyz9aNAjl+evGMPG1ktWcn/3qD3574cYar83Z0Jd/GGN46cZzmbZkExnZuQDsik5g6/6DdG7ZsML9gvx92f7FQzQIrfnGphOZMcYD+Aw4CDxwxPaWwETgOmAj8BowzVpbczHgIiIiIiIiIpWY8vXnRO7dXTxu36kLdz38VIXzPTw8ePrVt1myYC6Jh4qagqZO/pqb7rqfNu071na5xX769ksW/D0bgKDgejz+4uvcdeNV1T7e/z33hMP41nsfLjf05R9Nm7fk0edf4Z6J/yk5xrOP893MOZWex5nQlyP5+vryzGvvcFqfzsXbli2cS1pqKsH16rl0LDmx+Hl7xubkFzZydx0iIlK3+Xp5xGXnFTR2dx0iInJ8+WbxTvYdSi8ed2oSwoPnVbxIjYeH4aXxA1i4LZZD6UUrV/+wbA93jOpGu0bH5mdfL08Pl/fp2jyMm0/vwqszNxRv+21dZKXBL2/N3uQwvvLwKumVGda5MTed3oV3/tgMQGZuAa/M2MDLl5/scs0iIiIiIiIirrrhtM48ObZPpYEvpV05tAPztsTwy+HQWIApy/bUWvDLoifPq9WA1BbhQax87kLCAn2d3qd5/UD+78qBjH/77+Jt87fEcjA1i4b1/Cvdd0tUEm/O2lg87t0qnM9vGoGvt/PPqFTnWodITfP394/Nzs5WH4SIyDHIz88vLisrS70JNUjBLyIiIseo3Lx8/li1ne/nruXLBy93dzl10u6YBFZsiyweB/h6c+M5g6rc7+LhPXh60myiDqUAsHTzPvbHJdGyUVit1eqs4ABfBnZpxV9rdhRv2xObUGnwi6enh0JfasczQBvgNABjzCjgFmAoMAkYYa3d6r7yREREREREjk9bN63nl8nfMGDIcE4deba7y6mTpn7/tcP4mpvvqDKcJCQ0jMuuupb3/u9FAAoKCvh1ynfc8eDjtVbnkRLiD/L8o/cXj+99/FkaNak4vLcqe3fvZO3KZcVj/4AAJtzw3yr3O3fsOF55+jFiooquKa1cuogD+/fSvGXratdSnpat29K2Q0d279gOQH5+PtEH9tHppO41eh45vuTkFzaKfv5Ud5chIiJ1XNOH56g5VkTERZsOJDFl+R4Gd2jImd2bu7ucOumHZXscxhNP64x3FQ8HhQb6cuXQDrx++CGkgkLLjyv2cP85FQfGHI9O79rUIfhlb3x6hXOTM3JYtjPeYdstZ5zk1HkmntaZ9//aQkGhBeDnlXt57tJ++Li4KJGIiIiIiIjUrBW74/lh6W4uH9KeXq3C3V1OrWheP7Ba+/1neEeH4JfF22NrqqQyajP0BSDIz7UFY/5xerdmtAwPZH9CBgCF1rJkexzn92td6X4vT19PXkEhAB7G8MoVA10KfRGpK7Kzsxtl5RW6uwwREakGf28P9SbUMAW/iIgIBQWFbI+KZ8eBeGIT00jLysHX24vQID/aNA6nT4fm+PtW7yLEkQoLC1m5/QA7DsRzMDmdeoF+NKlfjwGdWxIRUr0LPZWJS0pj5bZI4lPSSUzLIsjPhwahQfTt0LxOBHhU17It+/h+7lqmLtpAUlqWu8up02Yu2+IwHjPwJOoF+FW5n4eHB5eO6MVrU+YVb5u+dDO3nD+kxmusjtBgx/TmjOxcN1Vy4jLGXA9cBoymKOzlZiANeAe43Fqb4cbyREREROQ4d+hgHKuXL+FQ/EGSkxIJrhdCeEQDevUbQNPmLd1dXhn79+5m07o1xEQdoCA/n/oRDejRpx8dOjv3wEJltm/eyKYNa4mPi8XPP4DGTZrSrVdfmjavfAXc6khJTmL18iUcjI0lKfEQvr5+hDdowEnde9G+U5caPVdOTg4rlywk+kAkCYcOEhIaRotWbRgwZDg+Pj41eq5jRVxMNNOmfMfUyV+zdVPRgzLtO/37n6HjUUL8QdasWFo89vH15ZyLLnVq34vGTSgOfgH4Y8YvRy345cn77yA5KRGAXv1O5vJrbvxXx/tz5jSH8Zljzie4XtUrint4eHD+peN5/7WXirfNnv4L195yx7+qpzwhofUdxhnpupwgIiIiIu5xMDWLFbvjiU/NJjkjl2B/bxoE+9GnTUS1H9qoTXvj09gQmUhUUib5BYVEBPvRu3U4nZqE/utjb4lKZsOBROJSsgjw8aJxqD+9WobTrBa+DskZOazYHU9cShaJGTn4enkSEexH9xb16dgkpEbPlZNXwNKdB4lKyuBQWjYhAT60ighmcIeGJ2woRGxyJj+u2MsPy3azOSoZgE41/HU/XsSnZrNy96Hisa+XBxdU8fDRPy4b2LY4+AVg5trIEy74pfRK3xk5eRXOXb47nkJri8ctwwNp16jq6xkAjUMD6Nw0lE0HkgBIzcpj/tZYzujWrBpVi4iIiIjUvtz8AhZvj2PfoXRSMnOJCPajaVgAgzo0qpXwgh2xKWw+kMShtGzSsvMIDfSlSag/J7drSGip/27/t6ISM1i7L4HY5EwycwtoFOJP9xZhdGl27D7DAIevyexPJCopg/xCS0TQ4WsyTUNr5PjJGTms3H2IuNRMEtJzwEK9AB/aNAimW4swwoOqfg6grtgTn8aUZbv5Ydke9sanAXB+31Zurqru6d7S8Z55Zm4BKZm5hAScWL0xXZvXLw5+AYhNqfw5obiULGatK1kgeVjnxmW+liIiIiJy7FHwi4jICSopLZPpSzczY9lmFm/aS1pmToVzfbw8GdW/M3eNHU7vDq6vbJRfUMB7vy7m3V8WEZuUVuZ1by9PRvbtyJNXn0X7ZhHsj0ui542vFL8+/rTevHvHxU6dq6CgkO/mrOGD6UvYuDcWe0QzxJE6NW/AnRefwqWn9MTDo/IViOqC3TEJTJ67lslz17InNtHd5Rwz/l6zw2E8pFsbp/cd2q2NQ/DLX6u315ngl8iDyQ7jxmHB7inkBGWMGQm8CMwFlgPTgCuBZbaif3RERERERGrArF9/4oM3Xmbj2tUVft5t36kL1/33Li4aPwFPz4oboS4/9wyWL5pfZvvyRfNpX7/i5omvfv2DgUNPcareZYvm8/oLT7Fi8YJyX2/XoRP3PvEcZ559nlPHO9Ls6VN59dnH2bV9a5nXPDw8GDT8NG6972H6Dxrq8rHLO9fHb7/GulXLKSgoKHdOsxatuPaWOxh/zY3/KpglKTGBt156ll8mf0NKclKZ14PrhXDphGu548HHCQis+IGzU3p2ICpyX5ntP307iZ++nVThfnPXbqd5y9bVqr02ZKSnM3v6z0yd/C1L5v9NYaFWd3HGonl/OXytuvXsQ2BQkFP7tmnfkYaNm3AwNgaArZs2cDA2hoaNm9RKrf/4Y+av/PbLjwB4e3vz/Ovv/etrdgv+/sNhPGDwcKf3PXnIKQ7BL/P/ml0rwS/RByIdxg0bN67xc4iIiIiIVGba6v28NXsj6/YnUtFdrk5NQrj5jC5cNrAtnpX8d/oF/zebxTsOltm+eMdBGt78VYX7/XzXGQzp6Nx/Cy/eHseL09expJzzAHRoXI9HL+jN6J6uB8LOWLufF35Zx/bYlDKveRjDsM6NuWd0dwZ2aOjyscs717t/bGH13kMUFJb/hW9RP5CbTu/C1cM7/KtglsT0HF6ZsZ4py/eQnFl2QZF6/t5cMaQ995/Tk0DfilsJ+z7yM5GJZcMqv1+6m++X7q5wv5XPXkDLcOc+kx4N6dl5zFgbyZTle1iwNdYhYEMqNn9rjMPXqkfLcKdXsW7XqB6NQvyJO/zA0uaoZOJSMmt9le26pPTvTqMQ/wpmQkxypsPY1UCrTk1CioNfAP7aFK3gFxERERGpczJy8nh5+nq+WriD1KyywYihAT5cfHIb7h3Tk/pB/y6QJTUrl3f/2Mzkpbs5UM7nWgBPD8PgDo24/9yenNz+333uX7ojjldnbqjwM2fHxiE8eH4vzuld8aI+i7bFcuFrf5T7WkXbAQZ3aMTUe0Y6bPtu8S5u/3Jx8fjNqwYzbnC7Co/R8KaSfoIjj7d4exwvTltbxTWZPozu5fo1mYLCQn5cvpeP52xl/f7ECj+rGwPdmtfngn6tuXxIuzoZApOYnsMvq/byw7I9rNwd7+5yjgkexpTZlptffm/O8czTw/HrkJtfeX/M5KW7yT/iuuLY/s4/JyMiIiIidZeCX0RETlDnPPIxm/fFOTU3N7+AaUs2MWPZZh4cdxr3XnoqppwLLOVJTM3k4qc+Z83OqArn5OUXMGPZFuav3817d15M9zbVe5Bkx4F4rvrfN2yNLP+C4pG2HYjn5ten8OXslXz98BWEBde9hpLE1Ex+WrieyXPXsmJbZIXzggNqNmH8eLKl1M94/04VXyQvrfRcZ36ujoZd0YdYtf1A8TjA17tagUxSPcaYXsBvQC4QADwLRAKBQC9jTCKQCKQrBEZEREREakpqSjL/vfoylsyfU+Xcndu28NDtNzLp43f58JufadzUPU39b774DG+//FylQR27dmzj5isv5o4HH+e2+x916rgFBQU8eNsN/PxdxQ+MFRYWsmjunyye9xcPP/sy19x8u8v1AxyMjeG2a8azatniKudGRe7jmYfu5tvPP+Lj73+pVnjKjq2buebic4iNPlDhnLTUFD555zV+n/Yzn/84g9btOrh8nrquoKCAhXP+5JcfvuGPGb+QlZlZ7jxjDEHBCkItz/YtmxzGvfsPdGn/3v1O5vfpU4vHO7ZurtXgl7TUFJ68r+T39Lpb76LjSd3+9XF3bHX8OvTpf7LT+5b+mu3Yuvlf11PakvlziIspuWbarEWrOhW8JCIiIiLHt5TMXK79cD4LtsVWOXdbTAp3TlrKJ3O38dUtp9Ik1D331l+evp5XZ26oNKhjR2wqV78/j/vP6cG9Y3o4ddyCwkLu+HIpk5dVHF5SaC3ztsQwf2sMT4/ty8TTu7hcP0BcSibXfbSA5buqfvAnMjGDR35YyZcLd/D1f0+tVnjKtphkLnvrb6KTyv9sDZCalcd7f25hxpr9TL79dNo2rOfyeeq6gsJC5m2J5Yflu/ltbSSZueU/PGQMToeZnGi2Ric7jPu1jXBp/35tIpixtqTvZWt0ygkV/PJDqX9fBndsVOHc5AzHgKZ6Aa79TIb4O4ZSb4kqGy4tIiIiIuJOu+NSufTNP9mfUH4IC0ByZi4fz9nGzLWRfHfb6dU+18y1+7lr0hKSMsoGoR6poNCyYFssC7bFcv2pnXj2kv54eDj3rMSRPvxrC49NWVlhuC7A9tgUrv1gHpcObMsbVw2qNGS3rnh5+jpeneHMNZm53H9uT6evyUDRZ5brP5rPjtjUKudaCxsiE9kQmYiPl0e1r8/UtJy8AmZvOMAPy3bz18Zo8grK75Px8jAEVBK6e6Lae8hxYWkvD1MnQ31qW+mvQ2WhsQCLtjte1x3QrkGN1yQiIiIiR58+MYiInKBKX3iLCAmkU4uG1A8OwN/Xm/SsHHZFHWJH9CEKDyfBFhZanv/mL4wx3HvpqVWeIy0zh3MfLRswE+DrTb9OLWgQGkRKRjbrdkYRn5JBWlYO173yPZ/ce5nL72fpln2Mf3YSyelZDtsbhQXRrU0TQoP8yczOZfO+OPbFlTQ1LNm8l7Me/JDZL04kJKjyiyNHQ05ePrOWb+X7uWv4c/UO8ipIK/bx8uTMvh255JRejOrf6ShXeWxIycgmNsnxAlibxvWd3j84wJeIkEAOpRTdWIhOSCU1M5t6Ae67kHgwOZ1rXvqOgiMenLx6ZH8C/aq/mnxt2rgnlute+Z51u6I4mJRObn4B9YP9aRAaRP9OLRneoy2jB3TB+1+sUOcG+4CXKAp3qQ90BAYe/nv44f+tD/geDoFJODz3yD//bDsATFdAjIiIiIhUJikxgcvPOb1M6EBgUBA9+w4gPKIBKcnJbFizkqTEhOLXN69fyyWjhvPN9D9p0erorurywRsv8+aLzwBF4RydTupGyzZt8fHxJXLfXjauXUVBQcnn3Tf+9zSdu/XgzLPPq/LY9//3On6Z/I3DNi8vL3r2HUDjps3IzMhg84Z1xMVEYa3luUfupUHDih+kqMiu7Vv5z9gxxEQ5BrGGhtWna4/ehIWHk5OTze4d29m1fWvx6zu3beGSUcP54ff5LgU4JCUc4tpLzi0OffH186NXv5Np0LARqSkpbFi7iqSEQ8XzD+zfyxXnjWTyrLk0a9HK5fdXF21av4ap33/D9J++Jz6u4gcPO3ftznmXjOeciy6jaXPXVws7ERz5MwnQsk1bl/YvPX/X9q0MGVH9hsqqvPDYA8TFRAPQqm17brvPuSCoyqSlpnAwNsZhW8s2Fa9cV1pQcDD1IxqQeKjoYcy4mCjSUlMJrlczD0Du2bmdB269wWFbdUOqRERERERclZiewwX/N5utMSkO2wN9vejTOoIGwX4kZ+aydl8CiRk5xa9viEzi7JdmMfXukbSKcD2E5N948/dNvDxjPVAUztGlaSitGwTj6+XB/kMZrN2fQMERK9y+NH09XZuHMbpn1Z8bb/tiCVOW73HY5uVh6NMmgqahAWTk5LPxQBIxyZlYC49NWUXDeq73FuyITeHSN/8iqlQIS1igD91b1Cc8yJfsvEJ2xaWyPbbke7MtJoWzX5rFzPvPcin8JSE9h3FHhL74eXvSt00EDev5kZKZx7r9CSSkl3x/9ydkcOFrfzL93pG0qEbITF20ITKRyct28/OKvRxMza5w3knNQhk7oA0X9WtNs/qBR7HCY8f2Ug/gtY5wLYy3dQPH+TtiUzilS+2FzB5IzOT2Lxezek8CcSlZZObmExroQ0SQH71bhzO4YyPO6d2SAJ/ab5/9fP52h39jAny9mDC04jBnby/Hhz6rWuG7tNKrom8r9W+9iIiIiIg7RSakc+FrfxCT7PjZOCLYlx4twwnx9+FgahYrd8eTk19IdFIm4976ixtO7ezyuT6es5VHJ68s88xE+0b1aNeoHoG+XiRn5rJm7yGHYJiP52wjIS2HD64f5tL5pq7cy6M/rCweNw0LoGvzMAJ9vYhKzGTN3kPkH3HtYvLS3RRay7vXDHX5vR1Nb/6+kZenH3lNJozWDYLw9fJkf0I6a/eVuiYzbR1dm4UxulfV12TmbI7m2g/mkZGT77Dd18uD7i3DaRTij4+nB0mZOWyPSak02PZos9aybOdBfli2m19X7ycls+JwoX5tGzB2QBsu6NfqhAw0qcqMNY59OT1bhVcreOlYtjc+jU0HHINb+7QOr3SfdftKesQCfL2Kr72kZ+cxffV+fl65l11xKcSlZOHv40VEsB992kRwWtemnNunFd6edT90SkREROREpOAXEZETlDGGwV1bM3ZYD0b260TzBqHlzos6lMK7vyzig+lLisMm/vft34zq14nubZtWeo7HP//NIfTF19uLB8adxk3nDsbft2RFmsLCQqYt2cwDH00jLimd29/+2aX3Ep2QwoQXvnYIfRnWvS2PXHEGJ3cp+/DTsi37uP/DaazfXfTwx/YD8dzxzlQ+f2C8S+etKdZaFm/ey+Q5a/ll8UZSMspvOPLwMAw6qTWXnNKT8wd3I9SFoJrs3DwOJqXXVMkVCgn0qxMBOgB7YhIcxuH1Ahx+7pzRLCKkOPjln2P2bNesRupzRkFBISkZ2WyPimf2ym18+tsyh5+Pbm0a88iVZx61ely1YU8MG/Y4PmQVk5hGTGIa63fH8Mlvy2jeIJR7Lx3B1SP7u6lK11hrk4CHqppnjPGlJATmnz9HBsO0APoBvwH5FRxGRERERISH75joEPri5+/PnQ89yZXX3YSff8nnr/z8fH6Z/A0vPHY/yUmJAMRERXLXDVfx3cw5eHk5Xgp+4+OvyMkp+nwxolfH4u09+w7gjU++qrCeBg0bV1rv9s0bWbF4AQDnjr2Mex57pkwASuS+Pdx/y3WsWLKweNtzD9/L6Wedg0clq1n99O2XZUJfxl19PXc/+jT1w0tWGbbW8tes6Tx53x3ERh/giftcC1PISE/n5gkXO4S+nNSjF/c88jTDzxiFMY4NJtu3bOLZh+9h8by/AYiPi+XO6yeU+3WvyHuvvUhKchKenp7ceMe9TLzjfoKCSx6Iyc/PZ9qUb3n24XtJSS5q9oiLieLB225k0tTfyxzvu5lzKCjIJzY6inFnl4T3jjr3Qh565sUK62jctLlT9daU6AOR/DrlW6Z+/zU7t22pcF6zFq04Z+ylnH/xeDqe1M2lc8REHaCgoHY/dnl6etGk2dH92lVm3+5dDmNXA3KaNHOcv3f3zn9dU0WWLJjL5EmfFo+ffuUtfP3+fbNb6a9BWHiEw7+ZzmjSrHlx8AvAvj276Nazd7XqycvLIyUpkR1bNzN7xi9MnvQpOdkl13iGnnomE264pVrHFhERERFx1V1fLXUIffH39uSB83pyzfCO+B8RgpBfUMiU5Xt44sdVxQ9ARSVlctOnC5l2z0i8Sj0c8MF1w8g5HDjQ79Gpxdv7to7gg+srfoipqhCVLdHJLNl5EICL+rXm4Qt6lQlA2Xcondu+WMzSw/MAHvthJaO6N6/0QZHvluwqE/oyYWh7Hj6/l8ODONZafl9/gAe/X0F0UiYPfLe80ppLS8/O4+r35zmEvnRvEcbD5/XitK5Ny1xr2BqdzCOTV7JgW1Ew6sHUbCZ+Uv7XvSJvzNpIcmYunh6G20Z25fZRXQnyK7lfnl9QyI8r9vLYDytJPvxwUkxyJndOWsqPd55R5njT7h1JfqElOimT816dXbz9nN4teXJsnwrraBoa4FS9NSUqMYMfV+zhh2V7Kg28aFE/kAv7t2Zs/zZ0aRbq0jmikzIcHtarDV4ehqZhdSeEZm+846I7zeu79n1tFuY4f/fBtApm1oz9CensX+LYIxOfmk18ajZbopP5ZvEunpiyipvP6MJ/zzwJz0quSboqMzef2OQsVu89xDeLdrJwe0nflDHw0vgBNKnk9yIswNdhHJeSVcHM8sWlOs5PSM8hOSOH0EDfCvYQERERETk6rLXc+eUSh9CXsEAfnrmkPxf1b+3weTctK5fXZ23kndmbiU7K5I1ZG10619+boh1CX4yBCUM7cNuorrQqFWRZWGj5eeVeHvthBYfSigJSf165lwHtGnCdC4Ez93+zDCj6/PPi+JM5s3szh8/7h9KyeW7qGr5eVHLvdcqyPZzSpQmXDXRcwKJv2wasfPZCAD78ewsf/l2y8McH1w2lb5sG5dbg612zC3FuiU5iyc6izzQX9W/Nw+f3pmVE6Wsyadz2eelrMisY1aPyazK741K54aP5DqEvTUIDuO+cHlw0oE25QZ0HEjOYvnofXyzY8W/fWrXtjE1hyvI9TFm2m/0JGRXO69g4hIsGtGbsgDZlfuaqsv9Q7T/z4evtSaMQ9z/zkZmbz9cLHb+fZ/dq6aZq3OeTOVs5MqOqY+MQ2jcOqXB+ZEK6Q6Bz4xB/PDwMczdHc9ekJWWCp3Pyc0nOzGVnXCqTl+7mhV/W8uyl/RjVQ4stiYiIiNQ1Cn4RETlBfffoBFo2DKtyXrOIEJ677mz6dGjO9a9+D0BBYSFv/7KID+66pML9NuyO5ovZJanVnh4efPHgeEb1K3sB1MPDg/OHdKN72yaMfvBDDia7drHq1jd/cgjnuOW8ITx77egyzVH/OLlLK2b9byIXP/U5izftBeCXxRtZsH43w3q4tgLyv7H9QDyT565l8ry1RB5MrnBetzaNuWR4L8YO70GziIov4FRm5bZIzn30k2pW6rwHxp3Gg+NrbwVoV5QO0GkQ4vqqZBEhjo1UqUesaFcb3vt1EQ9/MtOpuaMHdOad28cS6OdTqzXVtgPxydz5zlTmrNnJO3cc++/nH9baHCDm8B8RERERkWr5fdrP/DHj1+Kxr58fH333C4OGjSgz18vLi7GXX0XXnr244twzi8NB1q5cxlcfv8d/brrNYX6DRuUHuPj6+ZUJanHFP6Ezt973CHc+9ES5c1q0asMnk6cxZmgfIvcVPVx1YP9eFs/7m6Gnln2wCIrCWJ5/9H6HbXc8+Di33f9ombnGGM4YfS5duvXg0rNGEBcT5dJ7eP7R+9i9Y3vxePT5Y3n1gy/w8Sn/80rHLl35bMoM7pl4NdN/mgwUfd2nfv81F19xtVPn/Of79cKbH3DR+KvKvO7l5cWF4ybQ8aRuXHHumaSnFa2yvGT+HH6d8i3nXewYZltRCElgUNC/+v7WhLTUVGb9+hO//PANyxbOw9ryH5QKqx/O6PPHct4l4+l78uAKr/NUZdzZpxIVue/flFylZi1aMW+d+5rLSktNcXywLTyioUv7h0c4NgqmpdbOytDZWVk8cufNxeMLLruCISNq5rpSakqyw7j0e3JG6a+bK1+HZx+6h88/eMupuZdceQ1PvPg6np4124gpIiIiIlKe6Wv289u6kqBTP29Pvv7vqQztVPY6gZenB+MGtaN7i/pc+NofxeEgq/Yc4tN527nxNMd7/xU9LOLr7VEmqMUV/4TO3HN2dx44t2e5c1pFBPHtradxyjPT2Z9Q1G+wPyGD+dtiGdGlSbn7pGfn8cSPqxy23X9OD+4d06PMXGMMZ/VsQdfmYZzzyuwyK5NX5YkfV7EzLrV4fF6flrx7zRB8vMr/HNC5aSiTbz+NWz5bxM8riz7TrtpziB+W7WH84Hbl7lPaP9+v164cyLhBZffx8vTgsoFtOalZKBf83x+kZecBsGBbLD8u38PYAW0c5lcUQhLo6/Wvvr81IS0rl2lr9jNl2R4W7YijgksN1A/05dw+LRk7oA0nt2tQ7WsN574ym8jEih/uqgkt6gey6rkLa/UcrkjJcly5PCLYtdDW0vNTs/L+dU3/VkJ6Ds9OXcvfm6L56PrhNKhXvSDa9nd/79T7CQ3w4ZXLT+a8vmUXsHI4XuN6DuONkYnk5hdU+O/FkQoLLWv3JpTZnpqdp+AXEREREXG7n1bsLQ44Bajn781Pd42ka/OyzzME+/vw2IV9aNswmLsmLS3+jOuM1Kxc/vvZwuLQF08Pw4fXDePcCv5b3MPDMHZAG/q1jWD0i7M4lFbUf/78L2u5dGBbgv2d62tOzsylef1Apt83qtzP0BHBfrw2YRD/z959hzV19XEA/yYQCDPsvWWJIAiKuPfeq1Wr1ra2am3t0Gqr1k5bO23t0tbWOures9aFAxUURVHZe++ZAWG8f/CacEMgCSQM/X2ex+fh3Jxz70kIyD0553useXr4/ky05Pj6g3cwIcCJEdbK5WhJAlaMZa5vZazXJHxFUyRjMhN6tjAmY4S9b/5/TKaw0ZhMbA6G+jS/yfDr268z7qUCnM3xz7JhsGwhINjBzABLRvrgteHdUazhOf2NFVaIcOxOKg7eSsa9tKb3XE/Ymuhjam8XzAx2hZ+TWauv13udapsot0Z/D2scWzFa49dR5OuT95HbKPDUiMvBvIHuHdij9hedUYy/rsQzji0d1b3FNrIhsYZcDo7cTsHSv643Oy7WWFphJRb8Fop1UwPx5pgeKveZEEIIIYRoDgW/EELIM0qZ0JfGZgzuiaPXH+B0eMPuyyduPMTPb04Hp5mJBX+eDWcs3Hl1Qojc0JfG3GzN8fVrk7Dw671K9+tOXAYuR0mTr4f07IYNr4xX2E5Pl4NtK55H4JLvIKpuSIr++fh1jQe/FJRW4si1B9gfGoV7ic0vPHOyMsWMwT0xa4g/ujtZa7RPTyu+iDmgy5WT/K2Ing6HUa4Utd8gcXOmDfDDogkh6N/DpaO70iw9HQ4G9XTDID83+Dhbw8rUCPq6HJRVCpGcU4wr9xNx+NoDCKqkA/bHbzxEdU0Ndn/wAthq3E2LEEIIIYSQruyvX39klN94b63c0JfGvHv0xLovvsV7r78iObZj689Y8Nqydvtbu+/AIXjr/fUt1tE3MMCry1dg/Yo3JMduXQ9tNvjl5KF9klAZAAjq2x9vvLe2xWvYOzpjww+/YtHzU5Tue3ZmBo7s3Skpd/P0bjH05QktLS18ufl3hIddRUFew2S1P3/ZpHTwCwBMnjlbbuhLYz169sLK9Z/j4/eWS47t/P3XJsEvnU1NTQ2uXjyH4wf24MLZk6gSieTW4+rpYcTYiZg8aw4GjxgDDocjtx5pmYDPDFXmclVbuKSrx5xMJ6jUzI5iP3z5CdJTkgA0BP2s+fwbtZ2bL/sa6Km+WxlXj/m6yb6ubdEQ1vUi5i1agu6+8idJEkIIIYQQoglbLsYwyivG+8kNfWmsh4MpPpvVG2/uuCE59vulWCwa6tXizs3qNMDTGqsmNg1kacxAVxtvjPbBqr0RkmNhLQS/HLmdKlnABADB3SyxYrxfi9dwNDfEdy/0xdxfLivd96xiPvbdTJaUPW14LYa+PKHFZmPT/H4Ii89DfnnDffRvFx4rHfwCNOzGLS/0pTE/RzOsnRqA9/fdlhzbFhrXJPils6mprcOlx9k4FJ6Cfx9kQiSulVtPj6OFMT0dMCPYFcN72IGjRZ9FtwZfVMMoczmqzb/gyuw6z6/STPALR4uNvt0sMaS7LXzsTWBjog8DXQ74VWKkF1XiRnweDoanMBaN3kjIx7xfL+PYu6Og14p5JYrYmerjteHemDfAvcmCTXkCnM2hr6MFQXXDe1pQXYszURmY2ttFYdvLj7NRWNl0XkulqOODdgghhBBCCPkzNI5R/mh6kNzQl8ZeGOCBy49ycOKu8ht9/H0lHkWN/i5eOaFns6EvjTlbGOGbuX3x0tYrAIAKkRg7ryVg2WjlQxG+nxfSbHDqE6sn+eNKTA4iUwoBNISrHI5IwYuDPZW+TntSbkyGgzdG98CqPeGSY2Hxec0Gv1x6lI27jUIrzQ11sev1oS2GvjTGZrNUDiRVlbC6BuceZOJgeDIuP8pGTZ38NA1jPQ4m9moImR3gadNuY2VPg0uPsrHlAnOs8v3J/jB9hoJLK0ViLN52DeLaOskxfyczzOnXcvhNuUxAb06pAMt33JCEvvg7mWH+IA/4O5nDQFcbuWVCXH6cje1X4iVjBPX1wGdH78LZwlBhSC0hhBBCCGk/FPxCCCFEaRNCfCTBL6LqGkSn5CDQo+kO0vX19TgW9lBS1mKz8db0QUpdY8oAX7jbWSAxu1Cp+r+fvskofzh/lFLtAMDW3BjTBvph76V7AIDQqESIqsXg6qh3UZGwSowz4THYH3oPl6MSUdNoYKYxMyN9TBngi1lD/BHS3bnVu0uRBnyZiSu6rfi+yr4X+CLlE+M15eztGNTU1YGroy33568j6XN18NWrEzFneCCM9OUPuvbycMCMwT2xfsEYvPXLUZwJlw7Yno2Ixeaj1/H2jMHt1WVCCCGEEEI6rfTUZESGSxdUmZia4eXX31aq7bTZ87Fl09dISmiYOJWRloKIG9cQMnCIJrraxJK3Vyl1Tzt01DhG+fGD+83WPXbgH0b5jffWKn0N/8A+uH/3tsK6ALBvxx8Qi6X3k8tXf6gw9OUJPX19zH5xEX76+nMAQELsY2SkpcDRWbmFUoqCbJ6Ys/BV/Prdl8jPzQEARN0JR2pSAly6eSjVvj09uHsHxw78g1NHDqC4sEBuHS0tLfQbPBxTZs3GqAlTYWhk1M69fPoIBcxdx3VUDH7hcpkT6vh89e9iHn0vEtt/k4ZbffDZVzAzt1Db+WVfA11d1Sf+yb4O6gx+qampwakj+1EjFmPx2+/BzcNLbecmhBBCCCGkOakFFYhIkt6bmRroYMmIlnePfeL5EDdsPvcQCbnlAID0okrcTMzDAM+WQ2PUZfmYHkqNA4zytWeUozNKmq17MDyZUV4x3k+pa4z0tUegizljgVJLdl5LYCzeeG9iT4WhL0/o62hjwSAPfHu6YSfw2JwypBVWwlnJnb1XKgiyeeLFQR7YdPahZLfgyJRCJOeXw83KWKn27eleaiEOhqfg2J1UuQEXQMNu7oO8bDAj2BUTAhwZu6aT1hFUM4NfdDnKvYefkN2oh19V00zN1lszOQDzBro3u/jPz9EMEwKc8MHkAHx0OBK7rks3mbqXVoT1hyLxzdy+au9XdokAf1+NR3098PIQT4XhMhwtNib2csaBRr+jvjgRhdE9HaDfQtvqmlp8euye3Mc08XoTQgghhBCiipSCCtxJlo5J2Jro44UBLQcbPPHexJ4qBb80Dpgx0dfBGyoEt4wPcISTuQHSixo+a/wvOlPp4JfebpbNBp00xmKxsHJCT8z5+ZLk2IFbyZ02+GX5WN9WjskUN1MT+PsqMwTo3fF+sObpt66DalRfX4+w+DwcDE/GqbvpqGgmRFNXm42Rfg0hs6N87VW+RyZAcl45lvx5DXWNNpoe6GWNRcNa3mj6aVJXV4/X/7qOxLxyyTE9jhZ+XjhAYYBQmYC5pqWgXLr50jvjfLF6UgDjHO42PAz0ssGrw7zx/OaLiMkuldbfdRODvW1g8gwF7hBCCCGEdGYU/EIIIYShprYWlcJqVAqrUCeTTKwlszN4fEaB3OCJuIwClPGlgwfB3k6wMVN+QtCUAb747mCoUnWvPkiSfO1oZYIgT0elrwMAA3q4SoJfqmtqcTchC/17uKh0jpZ8te8ifjkWhgqh/AlH+rocjA3ujllD/DGilwc4Sk7wUtVAPzeUHN+gkXN3Fa3J0ZFtUy8/rFttXhgZhAl9fSTlKnENiisEiE7JwdnwGFy+nwRRdQ1O3nyE0+GPsWLmUKx5YaRmO6UCC54BXpvYT+m6/6yZh9e+P4CDV6SLO384fAUvjekDnqHqO3ETQgghhBDyNIm8FcYoj508Hbq6yn/IPuW5ufh+w0eM87VH8AtXTw8hg4YqVdfOwRH6BgYQ/D9UorhIfjCIWCxGdFSkpGxqZo7+Q4Yr3acJ059TOvglLFQ6uUqXy8XIcZOUvg4ABA9gBlneuRWmVPBLdz9/pYMftLS0MG7yDOz4/WfJscjwm50q+OVuxC28/+YiJCfEN1vHP7APJs+agwnTZsHCylpjfblyP0Fj5+4qVA0Xlq1fr+YBEbFYjA+Wv4ba2oadq/sNHobpcxao9RqyWhWw3IbX4Y1Va7Fw6ZuSslAgQElxER7dv4czxw7h3u1b4FdW4vDenTh5ZD/WffEd5r70mup9JIQQQgghRAXhScz77om9nFRamDIz2BVfnpB+rheeWNAuwS96HC0M9FLuOvZmBtDX1Ybg/yEHRZUiufXEtXW4ny5dgGRmoIvB3so/l6m9XZQOfrkamyv5msvRwpieqm3u0d/DGkC0pByelK9U8IuvgyncbXhKXUOLzcbkQCf8cVm68CoiqaBTBb/cTi7AWztvMhbDyAp0MceMPq6Y0tsZVkruEt4akRumaezcXYWqt9my1TUx9eLtcb5K1TPkcvDdCyEwN+Tih3+lm1r9E5aIpSN94GalWihx6LqJkoVq9fUNu25nFfMRnlSAA+HJKCgXIbWgEp8cuYt/whKxY8kQeCj42Vw2ygeHIlIk500tqMSLW65g+2uD5QYZCatrsHR7GGKySuWej7adIoQQQgghHS0iKZ9RnhzopDDY4AkvOxP42JvicVbz4a5PJOSWIadUICmP6emg0tgHi8VCiIc10osaghjvpRahuqZWqQDXqUHOSl9nqI8tTA10UMJvCG+4n16EKnFtpwsQadOYTIX8MZm6unrcTJC+H3S02ZjTX7kQIE06G5WBNfsjkFUikPs4m8VCf08rzAh2xaRAZxjrKbeBUGvkb5mvsXN3BoUVIsz5+RJKG4WX2PD08NvLg56pjZM/PHgH/z7IZBz75oUQeNmZKGxb18zAysy+rvhgSq9m29mY6GPfmyMw+LOTkvCYCpEYf4bGYcWEnkr3nRBCCCGEaA4FvxBCyDOuqJyPY2EPcT4yDo/T8pBZUKb0IoZSvlDu8UepuYxyQDfF6dWtqZ+cU4S8EulOu2425kjPUzyo25jsoHFqbrFag1+uRac0CX3RYrMx1L8bZg7xx8QQHxjqUTpuc5T9fmppsWFvwZwYYyAz2UVUJT91uyUimV2rDDU4SAsAxvpcGOs33X2qb3dnLBofgojYdLz63QGk55egrq4e3xy4jLr6eqybN0qj/dKkH5dNQ9jDFGQXNUzQK+OLcOR6NF4aG9zBPSOEEEIIIaRjPYxi7s7aq0+ISu1l6zcOTtEkZ9du4HCU30XZyJgnCX6pKJe/cCc+5iGqRNJJQT38A6GlpfyEJ//APkrVEwmFeHT/rqRs7+iEgvzcFlo0VV9XxyinpyQ3U5NJ2T4+0TOoN6McHRWJGXM1G5yhipTEeLmhL67uHpg0YzYmz5oDF7eOn7zVWRUXFULAr1RcEYCllQ10ucyxBD19A4jLSiXlKqH8MbzmiETM+oaGyu0kr6zff/wGsY8aFi3qcrn47LufFbRQnZ6+AaMs+5yUIfu6GRgqv/DLxNQMJqZmTY4H9x+El5Yux6Vzp7F62SKUFBehuqoK61e8ATZbC7NffEXlfhJCCCGEEKKsB+nMoJI+bpYqte/tyqwfla5c8ElbuVgZgaPFVlzx/4y5HMkio3Kh/M+IY7NLIRLXSso9ncyabITTkl4u5krVE1bX4H6j18nBzAD55ardn9TJzN9ILahQqp2yfZTWtwAgDX6JSivC7H7dVDqHJiXllcsNfelmZYTpfVwxI9hV5cCOZ0lRpQj8qhrFFQFYGeuBK7PYUF9HG2VC6YIsUXWtbLMWNf55AwBD3Y6ftvrBZH9cfpwtCYGqqavHnhuJWDe1+QVS8jiYGTQ55udohrH+jlg9yR8bjt3D1kuxAIDEvHJM3XQe598fBzvTpu2e6G5vgvcm+uGrkw8kx67E5KDfxyewaKgX+ntaw9xQF6WCatxKzMdfoXFIL2oYY7U31W+yUJGnr9m5LoQQQgghhCjyIK2YUe7laqFS+0AXc6WCX8ITmQEzdqb6SC9U7nPXJ/R0pPcrInEtckuFcFIigFWV56TFZsPP0UwSFltdU4eY7FIEOKt2L69pmhiTicsplQROAA33T/ICLttbdEax3NAXP0czzAh2xfQ+LrAx0e+Anj1dKoTVmP3TRaQ0Gt8yNdDB/uUjYM17djaN3XQmGn9cjmUcWzs1AM+FuCnV3kDOuApHi42PpgcqbGtrqo/XR/rgyxNRkmOHI1Io+IUQQgghpJPo+E/QCCGEdIia2lp8f/AKfjh8FcJq1QMxAKCcLz+JubiCOejlYGmi0nmVrZ9VUMYoX3mQBP/XvlXpWrJKKuWnNKuTl6MlxvftjtFBXhT6ooCy309HKxM8+OM9xjEDLvO1lQ1xUYbsz4Yht2O/X8HeTji54RUMX/Erisob3qubDl/B+L7dEeih2s5wnYWeLgevTeyHj3eckxy7HJVIwS+EEEIIIeSZV1TInJDk2s1Dpfau7p6McnFhYZv7pAxjnolK9bW1pRN4asTyxycK85mvhbObaouOXLopFzBSkJ+LmhrpvWNyQjyGBni20EKxslLlAk2dXVV8Tm7M90NRQX4zNTsPfQMDjBw3CaMmTKbQFwU2rl+NI3t3KVV394nzCBk4hHFM38AQ5Y2CX0Qi+WN4zRHJBJ7oqzH4JTEuBr9896WkvGzFB3BR8febMgwMmH2WfU7KkH3d9A3U9zoMHzMB2w+fwXNjB6O6qiE0+vM172LwiNGwc3BU23UIIYQQQghprFBmp2U3K2OV2rvbMOsXVVQ1U1O9eCpuztF4QVJNbZ3cOgXlzNfC1VK1wBA3S+Veu/xyEWoabcGbmFeO3uuOqXQtWaX8asWV0IrnJBOaIvt+6Yz0dbUx1t8R4wIcKfRFgY8P38X+W8oFFB99ZyQGeDJ3dDfgygS/iFWbfyEb/GKg2/GL+lgsFt4Y3QOvbrsmORb6OEfl4JeWcDla+GxWb2ixWfj1QgyAht8/q/ZGYPfrw1ps+85YP2QVC7A7LFFyLK9MiA3Ho5ptY6zHwe+LBmHCN+cYxyn4hRBCCCGEdLSCCuZndares7oqOYYhG9yx6exDbDr7UKVrySoVVMEJij8nVP0+3FgS/AIAheWd7z5cE2My+TLP09vOROV+tRcLI12MC3DEWH8HCn1RA2F1Deb9ehkP0qVBUEZcDvYvH4nu9qYd2LP29WdoHCN0BQDeGuuLt8b6KX0OecEvg7xtYM1T7n36XIgbow+JeeXILxfCyvjZCd8hhBBCCOmslI/eJIQQ8tQQ19Tixa/24su9F1sd+gI03VnqiTK+zK7AKg76GekrF66hiZCWSqF6J6cZy3kuj9PysGLLCXi/tBGzP9+JQ1fvQ1Cl3OQsojzZ176wnK/yOQpLmSnvxgYdH9TjZGWKVc8Pl5Tr6urx87HrHdijthsewFzw9yg1t5mahBBCCCGEPDvKSksZZUNj1RZjGRnzmOcrKW6mpnqxVNgdW1kVjQIsAMDQSLUJU4Yyr0VzykqUC2lRBb9CuV24Vf/+MuuXy7xfOpqBoSFYLBbjmIDPxx8/fY9Jg/tgbD9//Prdl8hIS+mgHj7dZN8fxUUFKrUvKmTWl/190lp1dXVY89YSSdCJh7cPXl2+Ui3nliXb5+Ii1cOvZAO41PU6POHr3wvzXlkqKYuEQuz+8ze1XoMQQgghhJDGSgXMz6SN9VQLXjCS2X25VNA+wS9sluI6qiqTeS2MVHwtlH3tSvnqf40qq5Sb46Hyc2ry/e1ccxgMdDmQGWqAoKoGv5x/jOEbTmPQpyex6Ww00lTcyZ0oR/b9UVSp2ntbNkhI1d8/mjLEmxlwE5NdqpHrvD85ALaNFgn+F52FhNyyFloAbDYL388LwcbZfWCmxFyVIBcLnFs9DvamzEVeHC02TDvBXBdCCCGEEPJsKxMw72VlxxgU6dD7cJFywZdtfU7tNc6iCrbsjbgalMh8j4xVXGeiKfLeY4UVVfj65H2ErD+OMV+ewe8XY5BXpvqGIwSorqnFwi1XcDNB+hm8vo4W/nljOAKczTuwZ+1r340krNkfwTj26jBvrFUxhFZewGugi4XS7e3NDGDNY4a8JOaWq9QHQgghhBCiGU0j/gghhDz1fjp2HWfCYxjH+vdwwcQQH/h3s4eDBQ9mxvrQ5WiDo60lqXM9OhmT1v2p8Py6HOZ/L9U1tc3UlE/Z+qqeVxnNZNm02j9r5iHsYQr2h0bhxM1HKOdLJ7OIa2px7nYczt2OgwFXB+P7dsfMwf4Y3ssd2lpaLZxVdaJqMfJLND/BiWfABc+wcyT9utkyBwELy/gQVomhp8LOUZmFzIk2rradY2Bx+qCeWP3HKUk59H4i6uvrmyyq6yqcrJgp3a0J6SGEEEIIIYSQtqquVv+CpnqoeaChixg7eTpCo+Jx/OBeHD+wB0nxsYzHE+Ni8P2Gj/D9ho/Qq08IJs2cjQlTZ8Lc0krtfcnJykRtrWq7UKtKS0sbtvYOGr2GKpzduiEh9rGknJWRrlL7nExmfWfXbmrp1/XLF3A34qakvPTd1cjLyVLYrkrEXBxWmJeLzPRUSdnQyBgmpmaMOs5uzD4XFxZAJBSCq6f8uFV2ZgbznGp6HRqbOP05/PXrD5Ly9csXsOqjL9R+HUIIIYQQQkjHqG5md+u2UPechq5iUqAT7nw2FYcjUnEoIgXxMqEZcTll+PLEfXx54j56u1lgRh9XTA50hqUxV+19yS7ho6ZOs98IbTYLdqYGGr2GKlysjBCbI33NM4pU+0w/s5hZ39VStWBnTTEx0IWxHgflwoZFqOLaOpQJquUuoGoLLkcLY3s6YPvVeMmx0Mc58LBRHDL78hAvPNfXDYdvp+DSoxw8yixBUaUIdXX1sDXVh5+jGWYGu2Kkrx202GxEpjDDb33sTcDRov0hCSGEEELIs0Ez9+HP6I24hnTWme5LRvpgeA97HAxPxpGIFGTI3MfeSyvCvbQifHQ4EgM8rTEj2BUTejlpJLgmvR1CbXU5Wk2CPzSlprYOr/5xDZcfZ0uvr83GjqXDEOKu/jkindWxO6l4e9dNxtjevAHu+Py53iqfy82q6eZSqn4/bXh6jCAj2VAmQgghhBDSMSj4hRBCnjFV4hr8cPiKpMxms/D7O89hxuCeCtuWK5kkbSIT/FFaqVqycUmFcvXNjJi71Ewb4Ie/Vs1W6VqaxmKxMNDPDQP93PDN4kk4GxGLA6FRuHgvAeJGwTV8UTUOXrmPg1fuw9xYH1MG+GLWkAD09XZSS5jHnbgMpUJ72mr17OF4f84ItZ2v5PiGVrflGerBxtQIuSXS3dVTcovh42ytVPsKQRUKy6SDtnbmxjDWV/+ksNaw4BnAxFBP8rNVUiFEGV/U5Gevq+DKhPFUVWt2QR4hhBBCCCFdAc/EhFGurKiQX7EZFeXMxS88mVCErsSIZ8Ioq/paVJa3vHvuE6ZmzNfIP7APDl8IU+larVVZrtrOORUy9Y1l3i+dgb2jM15/9328/u77eBh1F8f2/4NTRw+gMD+PUe/e7Vu4d/sWvli7Ev2HjMCkmc9j9ISpMDA0VEs/Zo8fhqyMNLWcqzn2js64cj9Bbef7+pc/8fUvrR/HcffqjgtnTkrK6SnJKrVPT01pcj51qBIxx/zefe3FVp3n7VfnM8oLF7+JdV9+xzhmzDOBlY0t8nNzJMfSU5Lg6eOr1DUqKypQXFggKVvb2sPIuOnkqbZydfdklFX9XhFCCCGEEKIKE5kggwqRuJma8snWN9HXbXOfOopsqEOFULXXolzJ+mYGzNco0MUc/64ep9K1Wkvl59Tk+9s5dtxuzNHcEG+P88Xb43xxP60IB8NTcDQyFQXlzMDQO8mFuJNciA8P3sFgb1tMD3bBeH9HGKq4+3pzJn37X5MFYOrmaGaAyA3T1Ha+n17sj59e7N/q9l42PPx7P1NSTi1UbXwuTWbRmqet4sCT9sLlaDF+pkXiWmiid+7WzHEFVV5DQy4HLw7yxIuDPBXWfZRZwij3UmHHb0IIIYQQQjSFp8+8H1N1TKK19+FfzQnGS0O8VLpWa1WIxNDlKL/xq+xz6srjLKowNWQ+z3Kh+jfoaS1PWx7WTu2FNVMCcDMhH4fCk3Hibhrje1VbV4+rsbm4GpuL1XsjMNLXHtODXTHK116l739Leq87qpbztKS/hzWOrRit8evU1dVj2fYwnL0v3XSFo8XGX4uHYEh3W41fv7M4G5WB1/+6jrpGqS8z+7ri2xdCWrVWyJDLgb2pPrJKBJJjutqqvf90ZOpXaWBTbkIIIYQQojoKfiGEkGdM2MMUVDQKcJkzrJdSoS8AkFei3KQDB0sTRjk2I1/p/gFAbHqe4koALE2YC4AKyjSfbtwWXB0Opg30w7SBfigq5+PwtQc4GHofd+KZuwcXlQvw19kI/HU2Ao5WJpgxqCdmDQlQOrCESHk7WTGCX+7EpSv9Ot6OY+5u7e3YuRKlZXdkqhJ33bCUonLmpDhzY/1mahJCCCGEEPLsMLdg3oOkJsUjMDhE6fYpifGMsplF153gb27JfC3SkpNUap+alKhUPQsr5v1iUaPQB01LS1HxOSUzQ0ZkX6POxjcgEL4Bgfjg869x/dJ5HD+4B+fPnIBQIJ2EUlNTg6sXz+HqxXP4UG8ZRoydiEkzZ2PwiDHQ0el8i806Mw9vH0Y56k64Su1l68uer6vw8PJhBL/cuxOhdPDLvdu3mOfS0GvA4TAnuVZX0y5ahBBCCCFEcyyMmJtcJOWVo4+bpdLtE3OZIaTmRl13QZKFTN9TClQLsUguUC7A1dKY+ZoXVoiaqal+Kj+nfGZ92fdLZ+PvbA5/Z3N8MjMQoY9zcDAiBf/ez4CgWrpIpaauHpceZ+PS42zocbQwpqcDpvdxwfAedk0Wt5CWedmZMMqRKYUqtb+TzBxn87brHMEv9fX1KOEzFxmaGWrmd5u27ByPmjqNXOdOCvO1HuBJc40IIYQQQkjHk73HTCmoUCmkMCVfyftwo469D1flXjpZ5jlZGHfu+3B1sTZmbnIam13aMR1pAYvFQn9Pa/T3tMaXs4Px34NMHAxPxsVH2RDXSu/lROJanLqXjlP30mGsx8HEXk6YHuyKgZ42YLPbvvFvV1dfX4+3d93E0TupkmPabBa2LhqEUX4OHdexdnbpUTZe3XYVNXXS0JdJgU746cX+bXqfdLc3ZQS/lKkYoiQbumRq0HXHegkhhBBCniYU/EIIIc+YpOwiRnlkkOLdYJ64E5ehuBKAQHd7sFgs1P8/kfbmo1TU1dWBzWYraNngenSK4koAujtZwUhfVxJkcz8pGzW1tdDW6vwTdMyNDfDahH54bUI/JGUX4kBoFA5cuY/U3GJGvYz8Uvxw+Cp+OHwVPs7WmDnYHzMG94STlWkH9bxrGd7LA6H3pYvnrj9MwYLRfZRqe/0h8304IlD5nxVNqxLXoLhCuks2m83q0mEpkfGZjLKNmVEH9YQQQgghhJDOwzegF6N873Y4ps9ZoHR72dACv4AgtfSrI3h27wEdXV1UVzXc/z+6fxe1tbXQUvL+//7d20rVMzLmwd2rOxLjYgAAmempKMzPaxIIown3IyNUqv8g8g6j7OsfKLdea3YG0iQtLS0MGTUWQ0aNBb+yEudOHsHxA3tx89pl1NU1miAlFOL00YM4ffQgeCamGDdlBibNnI3g/oM63XPqjAYOHQk2my15TaOjIiHg86FvYKCwbUpiPPJysiVl7x5+sLLpmjttDRo+CmFXLkrK4WFX8PyCl5VqGx52hVEePEIzu53l5mQxyrKhX4SQzs9uzWXJ1/1cTXD41V4t1G4f+yNz8M7hWEl50wxvPB/UNX+Xt7fEAgHi8iqRU16N6po62BjrwsWci14Oxh3+N0i5qAZ30sqQU16FYr4YZgYc2Brroo8zD0ZcmvZBCFFOTydzRvlOSiFm9+umdHvZMIEAmfN1Jd52JtDVZkuCFx6kF6O2rg5aSs5puJdapLgSAGM9HXjZ8hCXUwYASC/iI79cCCuZRU6acFfJPj5xL5UZ5OHfzPe3s92Va7HZGOFrjxG+9qgUiXHqXjoORaTgelweYxdlobgWxyLTcCwyDSb6OpgU6IQZfVzRz8Oqw/+f7wqGeNuCzWJJXtP7aUXgV9XAQFfx3yFJeeXILZPOb/CxN4E1r3PMb4jOKGYs2rMw1G2yCY+65JYKGGVNhCuJxLU4EyWd22VmoIuxPZ+dxXSEEEIIIaTzkh2TuJtSiOl9XJVur+w9bp9uzIDbuyqGVrbF3ZRCpQN2a+vqEJ0hXTOgo81Gd5nAzSeetltWDxseTPR1UCpoCJ2IzihGpUgMQy5HQcuOocvRwqQgZ0wKckZxZRWO3UnFwfDkJoGo5UIx9txIwp4bSbDh6WFKbxfMCHZFgHPXHT9rq9V7I7DvpnQdB5vFwk8LB2BiL6cO7FX7CovLxUtbQlHdKPx1TE8HbHllkNLjkM0Z4WuPCw+l8w3iVAhRqhLXNgmNtjXpHGM1hJCuS48j/b02aPAQ/Hfxcgu128euHX/jtUXSuWK/b/sL819c2HEd6kLi4+Lw6NFDZGdloaq6CnZ29nBz64Y+wcH0mQohGkYzgAgh5BlTLmAmVxvrKzeRoFJYhVPhj5WqyzPUg7+bLaKSGhaJZBeV48LdBIzu7aWwbWEZH2dvxyh1HW0tLQz2c8Pp8Ib6FcIq/HcnDuP7dq1diLvZWeCDuSPxwdyRCI9Jw/7QKBwLi0ZJo2APAHiclodPd/2Hz3afR9/uTpg52B9TB/jC3Fjxop2Bfm4oOb5BU0+h05oQ4oP1f/8rKZ++9RjlApHC931dXR0OhEbJnKu7JrrYKlfuJ6G20YI4JyvTLhF41JzDVx8wygN83TqoJ4QQQgghhHQeQSEDGOV/TxzBhxs3QUdHR6n2xw/safF8jTUOVRFXq7YDTHvQ0dGBX0AQIsNvAABKiosQFnpR6SCG00cOKH2tgcNGSYJfAODUkQNYuORN1TrcCjEPHyA5IQ5uHorHTmpra3H2xGHGsaC+/eTW1dFh7sjTmb6/BoaGmD5nAabPWYC8nGycPLQPxw78g9hH0Yx6ZaUl2LdjG/bt2AYbOwdMnP4cJs+aDR+/AKWuc+V+ggZ637mZW1qhV58Qyc9MdVUVTh7er1ToyZF9uxjlkeMnq61foyZMQWKx6u/BuZNGIiLsqqS8+8R5hAwcorDdyAmTsfGj9yXl86ePo6K8HEbGxi22q6urw/EDexnHRk1Q3+vQ2PXLFxhll27uGrkOIYSQlh28m4ttNzIQnV0p93E7ni5mB9nizaHO0NXWzELg5iTk8/HNhRRciC2CqNHE4Ce42myM8jbHypGu8LBS/HnRE41Di9rq0KIA9HdTvGFBTW0d4vIFiMosx4OsCkRlliM2jw9xrXRR/rvDXbBypPILPgghqukrs/jp1N10fPFcb+hoK/c546EI5sYZfd2bX8zUOFSlurbp76+OpqOtBX9nc0QkNYTZFPOrcCU2F8N97JRqf6zRTsWKDO1uKwl+aWibhteGe6vU39Z4lFmCxNwyuNvwFNatravDibvpjGPB3eR/f2XfL2I5/z91FEMuB7P7dcPsft2QWyrA4dsNi7EeZ5Uy6pUKqrHreiJ2XU+Enak+pgY5Y0awK/wczZS6TuSGaRrofedmacxFbzcLyc9MVU0djt5OwbyBHgrb7r+VzCiP83fUSB9b48jtVEa5v6fmAqBDY3IYZTcr9W+I809YIsqFYkl5VogrdDlddy4JIYQQQgh5esjeY568m45PZ/YGm6140Wh8ThkeZ5UodR1/J3OYGuighN/wmWRYfB7yyoSw5mk+gPXYnVQsHqHcXPPQxzmSPgINwTjN/e2uK3Mf3hnHWVTBZrMwwMsGp+81jENU19Rh741EvDq888zTb46ZoS5eHuqFl4d6ITm/HIfCU3A4IqVJgEZumRBbL8Zg68UYdLM2xvQ+LpjRxxVu1i1/Tv1E/pb5muh+u/roUCT+vhovKbNYwKb5IZgR/OyM/99OLsC8Xy9DKK6VHBvmY4dtrw5WS+jshABHrNkfgSe5x1djc1BXV6/U79Ww+DxGGI2ZgS68bBWPIRJCCHn6/bNrJ375aTPu3bsr93EHR0e8uPAlvLf6A+jq6sqtoy5Xr4RizMjhrW4/bvwEHDl+Uo09IqR9tO+sJEIIIR2OZ8AMvEjMUi7J+vtDV1DOFymu+H8vjunDKK/ffhaianEztaXW/nUGouoapa/zyvgQRvmz3echqOo8i5hU1be7M75fOgWx29/H7g9ewKR+PaDLYea01dfX49bjNKzccgLeCzfiuU93dFBvOz83W3P08ZJOGhJUifH7qZsK2x26+gBZhdLJd327O8PZWrlJXppWX1+P7w6GMo6N7aP5iYGaEvYoBSduPmIc68rPhxBCCCGEEHVxcnFDYLA0zKOkuAh/b9msVNuj+3YhKSFOUnZwckGffgObrW9kLP3wviAvtxW91bwpz81llH/59gvUN9q1uTmh58/i/t3bSl9nzsJF0GoUrLnlh69RVJCvfEfb4OdvlAts3fv3H8jPlS4U8Q/sA1d3T7l1G39vASC/k35/rW3tsOjNd3HqWiROX4/Eq2++C2tb+yb1crMzse3n7zF5SDDGhPTE3YhbHdDbrmHq8y8wytt/+xFicctjc2WlJTiwa7ukrKWlhckzZ2ukf+3Bxc0dAb37SspCgQC7/vhFYbuTh/chJ0u6O3ZQ3/5wdFb/BLQqkQh//ryJcWz4mAlqvw4hhJDmlQnFeGlXNN46FNNs6AsAZJdV4ftLqRj3yx3E5/HbrX87bmVhzC93cOphgdzQFwAQ1dTh5MMCjPnlDnaFZ8mto2lcTsvTTnbcysKkLZHw/PQaRv10G+8djcOuiGxEZ1cyQl8IIZrnYmnE2Hm6mF+FrZdilWq7/1YyEnLLJWUncwOEuFs1W99ITxpcm18mbLZeR5ops9Dk+zPRSo01XHiYpfRO4wCwYJAHtBotuPjx3EMUlCs/96Itvj0TrbgSgB3XEpDX6PsU6GKObs0sRjLWY+7AnVfeOb+/Nib6WDbKB6HrJiJ03QQsG+Ujd+fi7BIBfr0QgxFfnMHAT07idnJBB/S2a5jVl/kzs/VSLMQKFhyW8quwOyxRUtZiszCjj4smuqeyxNwybL8Szzg2uqeDRq516XE27qVJf29osVkY2aPp2FdbZJfwsfHEfUmZp6eDN0Z1rY2zCCGEEELI08vNyhhBrhaSck6pAP80uldoydcn7yuu9H9sNgsvDpJ+di4S12LDsXvKd7QNIlMKEfo4W2G9+vp6fHuauWGm7P1WY0ay9+GddJxFFS8NYc5v2HQ2uss9LzcrY6ya5I/wz6bi9KqxWDjYE2YGTRc/J+WV45tTDxDy0XGM/vIMkvPL5Zzt6fLVyfv47QJzw+mNs4Mxp/+zswlKdHox5v58Cfwq6bqoAZ7W+HvJELUFtNqY6GNod2mIdXoRXxKopMiv55lrN4b72oHFUhwYQwgh5OlVWlqKWTOmYdHLC5sNfQGAzIwMbPjsUwzo2wcxjx83W48Q0noU/EIIIc8YX1dbRnnbmVsQVrW86OPItQf48cjVFuvIem5oABytTCTluMwCzPviH5Q1Ex5TW1uHj3ecw4HQKJWuMyzAHf17uEjKsen5ePGrvSgXqDZRKqOgFOcj4xRXbCc6HG1MCPHBzvfnIu7v97Hp9SkI8XFuMqBSU1uH85HxzZyFAMDaF0Yxyt8dDEV0Sk4ztYHMglKs+fM049iH80Y1U1tq496LMJ2yVvJv4tptLdY/EBqFuAzVFg/W1Nbind+OIyJWOiinrcXGi6P7tNCqfdyJy8DNx6kqtbmXkIkXN+5hTKAc6OvK+JkmhBBCCCHkWfbS0uWM8uavPsPtm9dbbBP3OBqfr1nJOPbi4jcYYSay3Dy8JF9npqciNVm5CVbtafLMOeCZmErKkeE3FAalZGemY907y1S6TjdPb0yeNUdSLszPw6LZU1QOxCkqLMC5k0dVanPi0D4c2buzxTqPHtzDt5+uYxyb/9rrzdbn6unBzsFJUo6+dwcV5Z17IpGXjx9Wf7IR16KTsPPov5g+Zz4MDJvugJwUH4uURBoTac7MFxbC0cVNUk6Mi8EPX37cbP36+np8tPJNRtDR1OdeYPx+kCczPRXuZjqMf5npqW3tvtq8u/YTRvmX775EzMPmJ4dmZ2Y0+R367rpPW7zG3r//QHZmRot1ZImEQrzx0mxkpKVIjhnzTBi/fwghhGiWuLYOi/55iHMxzA0SrIx0MMzTDBN6WMLHxoDxWGweH3O230dOWZXG+/fP7Wx8cCIeIrF0MTVHi4VgZx4m+1mhn6sJ9BoFrojEdVh9PB77I5v//EMT7Hi6CLBveZfS0IRiRKaXM54LIaTjLBnB3IDh21MPcCuh5c8sH2eV4MODdxjHXh3mDS1289POPGykvxvSi/hIzq9otm5HmRnsChN9aUBNRFIBvlMQlJJZzMfKPeEqXcfDhocZfaQLuArKRXjh10sqL2gqrBDhlJKLN544cjsV+24mtVgnOqMYG45FMY69MrT5e0E9HW04mEn/j7yXVoQKYefenMfH3hQfTQ/EvQ3TcOitEXg+xA2GXE6TevG5ZUjK69zjJh1pbn93OFsYSspxOWX4qoUFmPX19Vi9LwKFFdL5O7P6usLdpuUdpNOLKmG1dDfjX3pR8yF9ibll+C86U4VnAqQUVGCuzK7bblZGmN7bpdk2BeUi/H01XmHYjazojGK8/lcY49iUIGeYGba8G2qNCtfJKuZj2qYLKGv0s/jxjEBY85qGHRFCCCGEENJRZO81Pz16F4+zSlps809YAk7cTVPpOq+P8gGv0f3+vptJ2HgiSqmw18buphQiOr1YpTbv7r6F7JKWw8O/OnkfkSnScWmevg5m9XVrtr6HzD3U1dj2HQPWhMHetoxw4sKKKsz/9TLj/rEldXX1StdtD33cLPH13L6I/nomdiwZiom9nKCr3XTcLCqtCDklgg7oYfv55b9H+E4m2OjTmUF4aUjL8w5UFRaXC6sluxj/Oov4nDI8/9MFlAmk9+h93Cyx6/Vh0NPRbqGl6tZODUDj5UUf7L+NjBbGUADgj0sxuBornQPFYgFvjO6h1n4RQgjpWsRiMWbPmoFTJ44zjtvY2GD0mLGYOn0G/Px6Mh579OghJo4fg6ysjtmchpCnmXr/YiSEENLp9fF0hL0FD1mFZQCAhKxCzPzkb/z05nS42Zoz6haV8/H9wSvYcuoG6urqYcEzQGGZcjsZ6uvqYPOyaZj+8d+SgdKL9xIQsuwHvDwuGAP93GDJM0S5QIS7CZnY+d8dSRjHtIF+OHpduZ2nAGDLO7MwcuVvyC9tGKS4EBmPQW/9jBWzhmDGYH8YcHXktssrqcDFuwk4efMRzkfG47mh/hgVpN5BJXXgGeph4ZhgLBwTjPS8Ehy4EoUDoVFIyCpU3JhgiH83jOnjhXO3G4J9RNU1mLR2G356czomhvgwwnSuPkjC0h8Oo6hcOqg6McQHA3zVv6tz6P1ELP3xEEYHeWH6oJ4Y0csDZsbyJ91UiWvwb0Ss3NCaZVMGwtup+d30niirFLYYvNRYVlGZ3Hq6OtqwNm262A4A4jMLsGzzYYT4OGPmYH+MC/aGnbn8CVvZRWX4/dQt/HYiDNU10olUhlwdfPnqRIXPhRBCCCGEkGfFuCkzMHzsBFz6tyGcUiQU4pXnJuHdtZ9izsJXocvlSurW1NTgxME9+GLdKpSVSidH9QzsjXmLlrZ4nb4DBuP2jWuS8uK507HknVXo7tsTBoZGjPsmSysbxnXbi6GRET747Gu8/+arkmM/bvwU+bk5eGftJzAzl+4OVl9fj0vnTuOjlcuRm50Jnokp4zVRZP3GTXgQeRtJCQ33kdH3IjFhUBAWv/UeZr7wIiOAprHSkmKEhV7E+dPHcf7MCfgHBWPMpGlKXfNJHz9YvhipyYl4bfl7MDSS3n/V1tbixKG92LBmJSorpAuQ+g4cgimz5rZ47r4DB+Povt0AAAGfj5dnTcRLS5fD3as79A2Yi5lt7Bygrd05PjZgs9noP2Q4+g8Zjk+//RnnzxzHsf17EBZ6ATU1NYpP8IzjcDhY/fEXeGPhbMmxrT98AwGfj7c/+IjxPs7NzsLna1bg3xNHJMeMjHl464P17dpnTeg/ZDiGjRmPy+fOAACqRCK8MGkUvty8FaMnTmX8frt59TLee/0VlBRJx9xGT5yCvgMGt3iNk4f347MP3sWYiVMxftoshAwcCiNj+Qvg+ZWV+PfEEfz87RfISE1mPLZy/ecwt7CU244QQoj6fXw6EWHJpZKyrjYbn05wx+zetuBoSSdkP8iqwFsHYxCX3/D5WE55FV7eHY3TS4PAZmtm98O7GWX44Dgz4G6SryU+megBG2PpAuESgRhfn0/BjnDpZKpVx+LgbW0Af4eWw1jC3wtpVd9e2hWNx7nSzwqfC7Rp9evA42pDX0cLOeWaD9IhhEhNCnTGGL9knItu+N0hFNdi9i+XsGZyABYM8gC30Y6zNbV1OBSRgo8OR6K00UKFXs7meLmFYBAA6O9hjZuNAmUW/BaK5WN7oIe9KQy5HMaCBCtjPcZ124shl4NPZgThrV03Jce+PvUAuWVCfDDZH+aG0vGP+vp6/BedhdX7IpBdIoCJvg7jNVHki+d7415aIRJyG+7po9KKMezzU3hzTA/M6dcNJnJ2hAaAEn4Vrsbm4kxUOs7ez0Sgizkm9nKSW1fWkz6+s/sWUvIr8OaYHoywk9q6Ohy+nYoPD95BhUi6WdAAT2vMDG758/H+HtY4EN5wTyOoqsHzP1/CkuHd4WnLg74uc1zBzkQf2lqdY286NpuFwd62GOxti6/n1ODs/QwcDE/BlZgc1NSptgDwWcTRYmP9tEC88od046jN5x6BX1WD1RN7Mt7HOaUCrDt4ByfvSsOKjPU4WDXRX+39yisXYt6voejhYIqZwa4YH+AIV0v58xpK+FXYdT0BP/77iPG+12azsHF2cIvvVaG4Bqv2RmDzuUeYGeyKib0c0cPBtNkQrOT8cuy4loA/Q+NQXSOdk2Gir4NPZgQqfF5fnriPhNwyzAh2xTAfWxjrNZ37VFghwv5byfj+TDTj+UwIcMQLA56dndQJIYQQQkjXMCPYFbuvJ+JGQh4AoExQjenfn8dnz/XG9D4ujL+tK4TV+PHfh/jl/GMAUOk+3MRAF1teHogXfrmMuv+vYfj+TDRuxOfh7XG+GNLdVu7f8fX19UjKK8e5B5k4EZmGe2lF2LygP/yczJS7rr4OMov5mPjNOXw1Jxgjfe0Zn0UWVojwxbF72B3G3Ijn05lBcsNJnwhwNoe+jhYE1Q3zrQ9HpMDMQBfj/B1hK3PPrcvRgjVPT6n+drRfXhqAUV+ekYRjRKUVYcSG01g1qSem9XGFvpyAjMxiPk7eTcOOq/F4aYgXFo/o3t7dbhFHi41xAY4YF+CIMkE1TkSm4VBEMm4l5kPF3KEuaff1BHxy5C7j2IuDPTE+wAnphS2Hkciy4mlmvLBSJEZxpfzPJKoarWkAgPxyodx+a2uxYGdq0OQ4AGQUVWLWjxdQWCG9houlEb6e2xfFlVXNXlseA642Y3xSnp5O5nihv7vk90p+uRCTvj2HjbODMaanA+N3UIWwGt+dicav//+9+sTCwZ7wsZc/D4oQQsizYdXKd3El9LKkrKuri2+//wEvvvQyOBzp36l3IyPx6isL8fjRIwBAdlYWnpsxDddu3AK7hc0i1GXZm8vx5vK3la6vp0/B6KRrYqmaWkoIIaR1WCxWfcnxlneibi8HQqOweNNBxjE2m4WerrZwtTVHfX09MgvKcC8xC7V1DZMPLHkG+HThOCz98ZCkzerZw/H+nBEtXuuvs+FYufWk0inZ/Xu44Kc3pyNoyfeSY3OHB+KXt2a02C4yPgOzP9/VJJhGW4sNXxcb2FnwYKinC4GoGiWVQiRkFkiCYp6YM7wXfn1rplL97AzuJmRi/+UoHL3+APE713R0dzq1Mr4IY1dvRWwGc7c6JytT9HCxhhabjbiM/CZhOj7O1vh342IY6be80xIAbNx7EV/tuyQpD/B1xakNi5qt//qPh7D30j3GMQdLE3SzNQfPgAuuLgeVwipkF5YhJj0fVeKmi9pmD+uFX5ZPV+oGSbZ/rdHSc9pz8S6WbT7MOGZlYghPB0uYGOpBn6uDcr4IyTlFiM8saNJel6ONf9bMw4hAjzb1UVNMp6xFfX29ZmbxE0IIIYSQpwqLxapPLFbfLsfFRYWYM36YJITkCQNDIwQEBcPMwgJlpaWIvncHJcVFjDrWtvbYc+oCnF27tXiN7Mx0jAnpCaFA8c5Cu0+cR8jAIYxj7mbSRQfBAwZjz8kLCs/zxBB/D2RlNOzQZe/ojCv3E1qs/86r83Hy8H7GMQ6HA/+gYNjY2YPPr0RM9APkZkt3+f3+9x1497UXVepjWkoSFs6Y0CSYgc1mw8PbB/ZOzjAy5kEkFKKivAwpiQnIycpg1G3pOof37MTqN6T3V+9/shHbt/yEvJyGhXdcPT306hMCC0srVJSX48G9OyguZN5LWdnYYv/ZUDg6t7wY637kbcwaMwh1dYp3CQ6NioeDk4vCeh2pqCAfJw/vx/GDezB/0VJMn7Ogo7vUqX2/YT1+/W4j45i+gQF6BvaBuYUl8nKycT8yAmJxo8VO2tr488BJDBja8rgfAGSmp2JogCfjmLrfR3MnjUREmHRRmbzfQy2pKC/DrDGDkRgXwzju4OQCrx6+0NLSQmJcDJITmAvsvXx8sf/sFUYIkzL9Y7FYcHLtBgcnFxjzeODo6KCyohxZ6WlIio+VG1y0bMUHeGftJ0o/J1W4m+nQmMZThMVi1Wd/Mayju0FIl5dYIMCwHyNQ+/8F3iwWsGtBTwz3Mpdbv0woxoTfIpFcKJQc+2GmN54LtNVI/6ZuvYuINGlA+9SeVvjleWaQfWOf/5uEX69KF1UPcDPBwUW91N6vpEIBBn0fLimzWMCNFSFwNmt5IcFLu6JxPakEvnaG8Lc3gr+DMfztjeBqrofvLqbi+0upkrrvDnfBypHqD+N/1tituUz//z9FWCxWff5v89R6zqJKESZ/958khOQJQy4HgS7msDDkolRQjai0IhTzmYsRbE30cezdUc2GKjyRWczHwE9OSBYlteToOyMxwNOGccxq6W7J1/09rHDs3dEKz/NE0NqjyChumDfgaGaAyA0th7Iu+fM6jtxJZRzjaLER6GIOO1N98Ktq8DCzBNmNdmT+7aUBWLo9TKU+phRU4LnNF5Ems2CEzWLBy44HJzMDGOnpQCSuRZmgGsn55ciS2QW6pevsu5mE5TulITYfTQ/E75dikVPacA49jhZ6u1nC0oiLclE1olKLUCiz2MSap4dTK8fA2cKwxedyN7UQ478+J1lA15I7n0+Fk3nL5+toBeUiHL2TikMRyXh5iBdm92t5LO1Z9+XxKGz69yHjmL6uNgKdzWFhxEVOqQB3U4sgbrQBjTabhb1vDMeQ7or/fkovqkTvdccYx1p6H4XF52LaJuYYnIm+DrxseTA11IWhLgeVVWJkFvHxOKu0yfuWzWLh+3l9Mbd/y0Ep8vqlx9GCt50JLIy4MNbnoKa2HqWCasTnlEl+9hrj6eng4FsjEOAs/+/Oxj46HInfLsRI+tjN2ghulkYw1OOgUihGdqkAjzKbPp8RPeywffEQjQVqWS3dTX9nEEIIIYQ8I1gsVn3+lvlqPWdaYQUmfnMOeWVCxnELIy4CnM1hrMdBfrkQd5ILIRI3jCnYmujj1eHe+LRRoMTmBf0xu3/L9267riVg9d7wJkGfBrra6OlkBgsjLnS0tVApEqOwQoS4nDJUNgpUVHSdqd/9JwmxAYAtrwzEkj+vS8r2pvrwdTSDvo42sksFiEwuaNKX6X1csOWVQS0+DwD4YF8E/gyNU1ivv4c1jq1gjhvsu5GE5TtvKPWcAMBqya4Wz9eSoDVHmGMyX0xvsf7V2Bws3HKlyeuuq82Gv7M5rIz1oKPNRgm/GnE5pYyxmc9m9e50wS/NySiqxOGIFBwKT8FXc4IxwMtGcaMuSPZnoi2OvjOqxdcpLC4X0zadZxxT5veV7M9Da7T03lbH+Z94PsQNPy0coLBedU0tnt98EWHxzNfe1kQfPZ3MYKCrjdxSISJTClBVw5w3FOJuhUNvj4SOtnrHEKyW7KKxA6ISFotVLxQrntdGCFG/+Lg4BPr7ora24W9vFouFoydOYczYcXLrl5aWYvCAECTES+fZ/fHndsxb8KLc+m1x9UooxowcLimv/XA91q3/WO3XIW2jx2HT//tq1jm27iSEENKunhsagISsAnx7IFRyrK6uHlFJ2YhKym5S386ch/3rF6C0QvECMFkvj+sLSxNDrNp6ErklFS3WfXFMH3z16kSk5hYzjhvqKQ7dCPJ0ROj3y7Dou/249ThNcrymtq7Z5yXLxKBrJFw/EejhgEAPB2x4Rf4f00SKZ8DFwY9exCvf7kdErHTyc3p+CdLz5e/6HuLjjD9XPq9U6Iu6ZBaUIrOgVGE9Q64O1s4bhdcmhLRLKmZr5ZdWNglYksfbyQq/v/sc/Fw1M0meEEIIIYSQrszM3AL7/72C1xc8xwgW4FdWIOzKxWbbdfftia17jsLOwVHhNewcnPDtb9uxatkr4FeqtstOe/vmt+1gsdk4cXCv5JhYLMadW2FN6rJYLKz++EtMnjmHEfyiDGfXbjh++RZWv7EI50+fkByvq6tD3OOHiHv8sIXWDXgmJkpfz9TcAtsPnsRLsyYiLycbIqEQN69ebra+nYMT/j58WmHoCwD4B/XBhxs34Yu1KxnhHl2VuaUVFi55EwuXvCk3QIMwvbOmIUxk6w/fSD6gFfD5uHUtVG59nokpvty8VanQl67CyJiHvw6ewtuL5uFuhHQRZGZ6KjLTU+W26R0yAD9s260w9EWe+vp6pCUnIi05UWFdc0srrN3wDSbPnKPydQghhLTedxdTJKEvADAnyLbZ0BcA4Olx8N10b0z7XRrm/u2FVMwIsIEWW73zV0LjixihLxYGHHwxxbPZ0BcAWDXSFRdiCxGf3/A5XlhyKa4lFmOQu3I70Sprf2QOo9zPxURh6AsAfD3VC+YGHLDV/FoRQlrP3JCLUyvH4KWtV3AjQbpxRqVIjKuxuc226+Fgit1Lh8LeTP6Oto05mBng54UD8OaOG+BXde57t58X9geLDRyOSJUcE9fWITyp6WYWLBawflogZgS7MoJflOFqaYQLH4zH8p03cfa+NDy2rr4eMVmliMkqVXgOngqfXZsb6mLfG8Px/E8XkVsmhFBci2txzX9/HcwMcODN4QpDXwAg0MUCG57rjfWHIhnhHl2VpTEXrw33xmvDvVHzFDwfTXt/sj8AYPN/jyR/UwmqanA9Xv7iLhN9HWyaH6JU6Iu6lAqq5f4My7Iz1ccvC/s3CZ9SllBci3tpRYorAhjoaY1vX+gLNytjla9TV1+PhNzyJoFdjWmxWXhjlA9WT/KHtlbnnUdCCCGEEEKebc4WRjj6zig8t/kiMoulm70WVohw4WFWk/rWPD3sfXM4HqQVN3lMkfmDPOBhY4ylf11nBKvyq2pwMyG/hZYN2CwWjPQ4Sl9veh9X5JYK8cmRSNTXA1klgiaBro3NCHbFTy/2V+rcH04PRGJeOa7E5Ciu3IUM9rbFqffG4OWtV5CcL11nUlVThwgl7um6CkdzQ7w9zg9vj/OjcQeidjraWtixdCje3XULJ+5K11HllArkhtI+MSPYFZvm91N76AshhJCu5fPPPpHMKQSAhS+93GzoCwCYmJjgt63bMHLYYMmxzz79GHNemActLfo/hRB1oOAXQgh5Rq19YRR6udvj838uICZN/uQLa1NDzBoSgBWzhsLEUA/Xo5Pl1lNkUr8eGOLfDQdCo3D61mPEZxaiqJwPI31d2Jkbo5+PC14YEQg/NzsAQBlfxGhvbKDc5CV7Cx7OfvkaLt1LwK8nwhD2MAWi6uYnkbFYLPRwscZQf3fMHNwT/t3sW/X8Opo2/WGsFAdLE5z54lVsPXUT2/+NQGJ2odx67nYWeHlcMBZP7KfRUJWVzw2Dp4MVLkcl4G58JipF1QrbeDtaYdbQALwwIhDWpqovPNKkEB9nLJsyAGEPU/AoLQ/impZ379PWYqOPlxNeGdcXUwb0oPcxIYQQQgghLTAxNcM/J87jzLFD+H3zt3j8IAr1zeyo3M3TGy8tfQuz5i1U6YOUMZOmIaB3XxzZtwu3rl1BUnwsystKIBQImr1WR9DW1sb3W3dg1PjJ+OGLj5GU0HRXKxaLhb4Dh+CN99YiZOCQVl/LmGeC33YdQtSdCPzx03e4fvkC+JUth9q6unug/5ARmDBtFvr0G6jS9Tx9fHHiym38uPFTnDy0DxXlZU3qGBoZY9a8l/D2Bx/BwFD53bLnL1qKQcNH4cjenYgMv4mUxHiUl5VCJBQqbtyJaWvTRxyKsFgsvLv2UwwdOQ4/fbMBN65cZHxY+4SBoRHGTZ6Ot9d8DBu7rjlG1hI7B0fsPX0JO7b+jL1//46UxAS59VzdPTD3pcV4cfEbSo8LrfviW5w/fQJhoRfx6ME9VIlELdZns9no4d8L056fh6nPvwBjnomqT4cQQkgb8KtqcO6x9PMBFgt4fbCTwnZ9XUzQ28kYd9IbFttmlooQnlqK/m6mau3foSjmZ3Yv9LGDiYLFBTrabLw6wBHvHZX+bXw4Kk+twS+1dfU4dI8ZFjC7t3KLty2NdNTWD0KI+pga6OLoO6Nw4m46fjr3CNGZxWju9t/ThofFI7wxt383aKnw+enEXk7o7WqB/beScT0+Dwm5ZSgVVENYXdPstTqCthYbv700EOP9HbHx5H25wQosFjDAwxorJvi1OiACAHj6OtixZAgiUwrxy/nHCI3JabKrtaxuVkYY7G2Lqb2dEeJupdL1utub4NLaCfj61AMcuZ2CcmHTaxlxOZg7oBtWT/SHIVf5BW2vDPXCMB877L+ZhIjkAiTmlaNcUA2huOXPiTs7CsxQjMVi4YMpARjha4/vzjzA1dhcRqjeE4ZcDib1csL7k/1ha6Kvsf542PDw9lhf3EjIQ3R6scL3IJvFgp+jKeYP9MCsvq7Q01FufMnWRB9/vTYYlx5lIyw+DykFLY8TAoC+rjZG+dpjTv9uGO5jp9R1nhjZwx6JueUIS8iDoIUALX1dbUwJdMYbo33gYcNT6RqEEEIIIYR0BHcbHq6un4SvT93HnrBEufeqxnocTO/jilWT/GFhxG1V8AsAhHhYI/yzqdh/Mxk7rsXjYUYJ6loYlNDVZiPI1RLDfe0wM9gVdqaKw28be32UD/ydzPDdmQcIi8+TO/7hYWOM9ycFYFKQs9Ln1dfRxoHlI3DxYTZO3E1DdEYxskv4qBTVdPlAVh97U1z/aDL23kjCn6FxeJwlf0NXoOF+zt/JDNODXTG7X7d27KX60LgD0QRjPR1se20wTkamYcvFGNxJKZD7+4fNYiHE3QrvjPdr14BeQgghnVNlZSVOHj8mKbNYLLy7cpXCdgMGDkRIv/64dfMGACA9LQ1h169h8JChGuopIc8WVmeatE8IIU8zFotVX3J8Q0d3Q66Y9Dzcjc9EQRkfWmwWrE2N4GRtij6ejtDqgMGl3Rfu4M2fjkrKX702Ea9N6KfyearENbgTn4GMvFIUVwggqKqGAVcHJoZ6cLM1h7ejFXiGinciJE+nB8nZSMgsRE5xw8Q9WzNjeDpYSAKI2lNdXR0SsgqRkluMrMIyVAqrIK6phQFXB0b6unCyMkVPNzuYdJH3a7W4BvFZhUjLLUZuSQUqBFUQ19TAUE8XJoZ6cLY2Q4C7HfR1u85kb9Mpa1FfX0/bkRJCCCGEEIVYLFZ9YrHiYMe2KMjLRWT4DRQW5KO8rBSGRsYwt7CEf1AfODi5aPTanU3sowd4/CAKBfl54HL1YG1rh56BvWHnoHjxrqpqamrwMOouUpMTUFpcDH5lBbh6+jDmmcDJ1Q3uXt1hbmGplmtViUSIuHENOVmZKCrMB8/EFA5OLug7cAh0dZXf3ZsQWYX5eYiKjEBeTjbKy0phYWkNW3sH9A4ZAK5e1xh3UIdHD+4hJSEeuTnZAAAbWzu4eXrBxy+gTecVi8VIio9BRmoKcnOywa+sQG1NDQwMjWBkzIOTqxt8/AJUCm5qK3czHRrTeIqwWKz67C+GdXQ3uiShuBa3UkqRWSJCqagGFgY6sOPpoq8LD1xO5wilFlTXIjy1FFmlVSgRiMHT04aruR6CXUygq00TgdXl9MN8vLrnkaTcx5mH44sDlWq7OyIbq45Jw1Ve6eeAzyZ5qK1vNbV16PlFGEqF0oW9YSv6wtVc8UJpflUNenx+HdW1DfM/TPW08WDtQGix1fNfwMW4Iszf8UBSNtLVQtSaAdBr48/PtxdS8P2lVEn53eEuWDnStU3nJIDdmsv0//9ThMVi1ef/Nk/j18krEyIiqQAFFUKUC8Qw0uPAwoiLXi7mcDJvv79fO4NHmSWIzihGfrkIehwt2Jjoo5eLORzMVFvspYya2jrcTy9Gcn45SvjVqBSJoaejBZ6+DlwsjOBpy4OFEVct1xKJa3EzIQ/ZJQIUVojA09eBk4UhBnhYQ7eT/D1Euqb8ciHuphQip1SIcmE1LI25sDM1QN9ulkqHqqhLbV0dkvIqkFpYgZxSASqEYlTV1EJfRxsm+rqwM9VHoIs5jPTaPlehlF+F2JwyZBbzUVghgrC6BlpsFoy4OjAz1IW3HQ8e1jyw2/j3WG1dHWKyy5CUV46cUgEEVTXQ1mLB3JALDxseApzN2nV3bqulu+nvDEIIIYSQZwSLxarP3zJfo9eoEtciLD4P6UWVKBNUwcKo4X4ixN1KI/cTpfwq3EkuRF65AMWV1aitq4Mht2EMpJu1MTxs1PeZQWYxH1FpRcgtFUBQXQMrYz34OZqhh4N6w8SfNnllQtxJLkBBhQil/Cposdng6XPgamkEX0czmCq5oTAhz7LMYj7upxUhr6xhrIanrwNbE330dbdql58hqyW7aOyAqITFYtULxV07yKwrEQqFuHb1CtLT0lBSWgIrSys4ODpiwMBB4HLV83lEW/H5fIRdv4aM9HQUFxfBxMQU7h4e6D9gIM2dVKOjRw5j7vOzJOV+/Qfg0pVrSrX984/f8cbrSyTl1994E99t+lGt/bt6JRRjRg6XlNd+uB7r1n+s1muQttPjsOn/fTWj7TAJIYSgu5M1ujtZd3Q3JG4+SmOU/VsZxKHL0caAHq5AD3X0ijxterrZoWcHhLzIw2az4eVoBS9H1XZo66x0ONrwdbGBr0vrd7sjhBBCCCGENM/S2gZjJ0/v6G50Ct49esK7R892uZa2tjYCegcjoHewxq+ly+Vi0PBRGr8OefZYWFlj5LhJHd2NDtejZy/06NlL7eflcDjt+nuJEKJYiUCMjf8l43BUHgTVtU0e53G1MaOXNVaPcoMRVxv7I3PwzuFYyeObZnjj+aDmd7yzW3NZ8nU/VxMcfrX53y1vH4rBgbu5knL4eyFwNNVDsUCMjeeScexBHiqrmvZRj8PGK/0d8NZQZxjoKv54X9Xn8KwJTWDuDNvP1UTptv3cmHUvJxQBUF/wy73MCkboi62xrlKhLwBgoKsNP3sjRKY3hN2XCGtwL7McvZ14aunb/sgcRnlKT+s2h74QQjoXa54eJgWqP0S1K+rhYNpui7C0tdgIcrVAkKuFxq/F5WhhmE/n+HycPF2sjPUw1t+xo7sBANBis+Fpy4OnrXr+BmqJiYEuQtw1P8dDi82Gr4MpfGlxKCGEEEIIeQrpcrQwvEf73auaGOhipJ99u1zLwcxAIyGyTztrnh4m9KIxKkLagn7/EELkKS4uxkfr1mDvnn/A5/ObPG5iYoI5L8zDx59+DmNjY+za8TdeW/Sy5PHft/2F+S8ubPb8ehzpZjaDBg/BfxcvN1v31Zdfwu5dOyTl2IRkOLu4oKioCB+tW4MD+/ehoqKiSTt9fX28/sabWP3BWhgqsemWqs/hWXPhv3OM8qDBg5VuO3jIUEb5vMy5CCGtR1uDEUII6VTKKoU4fuOhpKyjrdVpwjkIIYQQQgghhBBCCCGEENI13M8sx+BN4dgVkS039AUAykQ1+OtmFsb9cgcJ+U0nN2nanfQyjNp8G7tvZ8sNfQEAobgOP19Jx8xtUSgWiNu5h0+f2Dzm9znIyVjptt0s9GGqz5GU04pFqKpR3+5zcTJ9C3RUvm8AmoS8yJ6vtYoFYvwXU8g49nwQBb8TQgghhBBCCCGEEEIIIYQQQkhnF3nnDgJ8u2PbH7/LDX0BgNLSUvz2y88YENIHsTEx7dxD4NbNmwgOCsCf2/6QG/oCAAKBAN9+/RXGjByOoqKidu7h0+fRo0eMct+Qfkq39fD0hLm5uaScnJSEqqoqtfWNkGcZBb8QQgjpVFb9cQp8UbWkPKl/D+jpclpoQQghhBBCCCGEEEIIIYQQIvUopxLP/3UfRXxmUIqVkQ6Ge5phSk8rDHAzAff/u04lFwmxcFd0s+ErmpBUIMD8vx8gp7xh8ouFAQfDPc0wzd8awz3NwONqM+rfz6rAyiOx7da/p1VivoBRdjHTU6m9sxlX8nVtXT2SCwUt1FZNQgFzkp2zuap9Y9ZPLFBP345E5aG6tl5S9rTSR5BMyAwhhBBCCCGEEEIIIYQQQgghhJDO5cH9+5gwdhQKCgoYx21sbDBm7DjMen42hgwdBj29hs+aExMSMHP6lGbDVzQhPj4O0yZPQHZWFgDAysoKY8aOw/Oz52LM2HEwMTFh1L8beQdLF7/abv17WsXFMgN+3Ny6qdTexdVN8nVtbS0S4uPV0q/mXAkNxfOzZsDbww0WJkYwMzaAu6sTBg/oh9XvrcB/5/5FfX294hMR0slpK65CCCGEtN57W09gkJ8bJob4gM1uPm9MUFWNNdtO40BolOQYi8XCaxOUTwskhBBCCCGEEEIIIYQQQsizTVxbh+UHH6NcVCM5ZmOsg88nemKsjwXYbJbkuKC6FttuZOD7i6lIKRLi+0up7dbPNw7EoExUAzdzPXw8wR0jvMzBYkn7Vl1Th5+vpOHbi9I+/fu4EGFJJRjQzbTd+imPSFyLgspqxRXbyJirDZ6e+jYHKBaIUdbofQEA9ibcZmrLZ8fjIipTOsktpVCI7jaGaulfSpGQ2Teerop9Y9ZXVyjN/sgcRvn5IFu1nJcQQgghhBBCCCGEEEIIIYQQQohmiMVivLJwAcrKyiTHbO3s8P0PmzF5ylTGOk+BQICfN/+ADZ99iqTERHzx+aft1s+XX5yP0tJSuHt44Otvv8fYceOZcyeqq/Ht1xvx2ScfS46dPH4MV0IvY8jQYe3WT3lEIhHycnM1fh2eiUmTAJy2KCoqQmlpKeOYo5OTSudwcHRE5J3bknJiYgJ8/fzU0T25rl+72uRYVmYmsjIzcTsiHJt/2ATv7t3x8aefY8rUaRrrByGaRsEvhBBCNComPR/bzoTD1swIk/v7oo+XE7rZmcPYgAu+qBo5ReUIe5SCfZfuIb+0ktH21fEhCPZW7Y9GQgghhBBCCCGEEEIIIYQ8u3bcykJMLl9StjbSwdHXAuFsptekrr6OFpYPdYGnlQEW/fMQJQJxu/WzWCBGD1tDHHglAKb6TcNNdLTZeHeEK/jVtfjtWobk+J47OR0e/HI3oxwzt0Vp/DrvDnfBypGuajtfuZAZ+qLHYUNfR0ulc1gYML9X5VU1zdRUnWz/LAx1VGpvYcjsW4Wo7X2Lzq7Aoxzp53fabBZmBti0+byEEEIIIYQQQgghhBBCCCGEEEI0Z+tvv+Lhw2hJ2cbWFhcvX4Wrm1uTuvr6+lj1/hp09+mB2bNmoKioqN36WVhYCH//AJz57wLMzMyaPK6jo4M169ajsrISm777VnJ8+59/dnjwS0T4LYwZOVzj11n74XqsW/+x2s5XJhP6oq+vDwMDA5XOYWVpySiXNwoY6iixMTGYPWsGlry+DN9+/wO0tFSbD0JIZ0DBL4QQQtpFTnEFtp66ia2nbipVf0Lf7vhk4RgN94oQQgghhBBCCCGEEEIIIU+THeHZjPIXUzzlhr40NtbHEgv62uPvW1ma7BoDR4uFrXN6yA19aWz5UGf8dTMLVTV1AIAbySXt0b2nEr+6llHmclSf5MPlsBllflVtMzVV17R/7GZqysfVZj4f2fO1xv7IHEZ5hJc5LI1UC6QhhBBCCCGEEEIIIYQQQgghhBDSvv74fQuj/ONPv8gNfWls0uQpeHXxEmz97VdNdo2Bw+Fg9979ckNfGlv1/hr8+vNPqKqqAgBcuXK5Pbr3VKqsrGSU9fRanlMjD1emjew51cXY2BgjRo3GoEGD0d3HB5aWVtDV1UVJSQliYx7j/Pn/cPTwIdTUSDfG2fLrLwCATT/+pJE+EaJJqs0UIoQQQlRkZqSvUn0TQz2snz8aO9+fC65Oy5OdCSGEEEIIIYQQQgghhBBCnojOrkBSoUBS9rDUxzgfyxZaSL0xxAlslqZ61tSEHpZws1D8GQpPj4M+TsaScl5FNQoqqjXZtaeWQDZYRVv16RKyYTGy52wLocy5dFXsX5NQmjb2rbqmDkfv5zOOze5t26ZzEkIIIYQQQgghhBBCCCGEEEII0ayoe/cQHxcnKXt3747JU6Yq1XblqvfBZrdf9MC0GTPh7uGhsJ6JiQn69R8gKefm5CAvL0+TXXtq8fl8RlmXy1X5HLJhMXy+eoNfrK1t8Pu2v5CWlYs9+w5g6bI3MHTYcPTw9YW7hwf6BAdj/osLsXP3HjyMiUdIv/6M9lt+/QUHD+xXa58IaQ/aHd0BQgghT7ed789FdHI2Qu8n4U5cBpJyipBTVI5KYRXq6uvBM+DC3NgA/t3sMMjPDVMH+MFIX7eju00IIYQQQgghhBBCCCGEkC4mMr2cUZ7gq1zoCwDY8bgIcuLhdlqZursl10hvc6XrulsZ4HpyqaRcxK+GpZGOBnqlnP5upsj+YliHXV9tWhH0I9ukHvVq6Yoy11JYv2nn2uRcTCFKBGJJ2cpIByM8W95ljRBCCCGEEEIIIYQQQgghhBBCSMcKv3WTUZ42fYbSbR0cHNA3pB9u3ghTd7fkGjtuvNJ1vby9EXr5kqRcWFAAa2trTXRLKYOHDIVQXNdh11cXVpPJBqq3qa9X79wJL29veHl7K1XX2cUF/128jInjxuDqlVDJ8U8++hDTps+AtjZFaZCug96thBBCNM7PzQ5+bnYd3Q1CCCGEEEIIIYQQQgghhDzFYnKZOwj1tDdSqX1PO6N2C35xtzRQuq4xl/mxfnlVjbq780zQ19FilEWtmIAlqmG2MdBR35QLPdn+1ajWP9nnY6Cr1UxN5eyPzGGUZwRYQ1ur/XZ2I4QQQgghhBBCCCGEEEIIIYQQorqH0Q8Y5V6BQSq17xUY2G7BL97e3ZWuy+PxGOWysvaZ3/G0MTBgzlcRCYUqn0Mo08bQULX5OerG4XCwY/ce9PByh0AgAAAkJSbi8qWLGDV6TIf2jRBV0KwcQgghhBBCCCGEEEIIIYQQQgghXV6JQMwo25twVWpvb6Krzu60iKenfGCINpu5U1JNrXp3SnpWGDQJfqlV+RyybdoarsI4VxuDaZoEv+i0vm+55VW4kljCODY7yLbV5yOEEEIIIYQQQgghhBBCCCGEENI+ioqLGWVHRyeV2js6qVa/LUxMTJSuy+FwGOWaGnEzNUlLDA0NGWXZEBdlyIbFyJ6zI9jY2GDe/AWMYxfO/9dBvSGkdSj4hRBCCCGEEEIIIYQQQgghhBBCSJdXJqphlA1VDOUw4iofxtJWMlkupB0YcZnvB6G4DoJq1cJfCiuZE8eMddX3njGWef8V8VWbpFbIr2aU2/J+Png3F7V10oChICdjeFgZtNCCEEIIIYQQQgghhBBCCCGEEEJIZ1BWWsooGxkZqdTe2MhYjb1pGZtNMQftzZjHY5QFAgEEAoFK58gvKGjxnB1lxKjRjPLD6OgO6gkhrdN+M9cIIYQQQgghhBBCCCGEEEIIIYQQDdHVYk4IEtfUN1NTvuqaOnV256klEteioLJaccU2MuZqg6fHUVxRSeYGOuBxtRkBQVmlIpUCTbLKRIyyi7me2vone67MUlEzNeXLKq1ilF3b0Lf9d3MY5dlBtq0+FyGEEEIIIYQQQgghhBBCCCGEkPajq6vLKFdXq/b5vqr1n1UikQh5ubkavw7PxAQmJiZqO5+FhQVMTExQ2iggKD0tDd7duyt9joz0dEa5Wzd3dXWvTZydXRjlQpmAGkI6Owp+IYQQQgghhBBCCCGEEEIIIYQQ0uXx9Jgff5eKxCq1LxXWKK5EcDejHDO3RWn8Ou8Od8HKka5qPae7lT4i08sl5dRioUrBL2nF0jAWLTYL3Sz11dY3T5l+pBUJVWqfVsysr8rzaiwirRTJhdJz6etoYUpPq1adixBCCCGEEEIIIYQQQgghhBBCSPsyMTFllEtKSlRqX1JSrM7uPLUiwm9hzMjhGr/O2g/XY936j9V6Ti/v7gi/dVNSTk5OUin4JTUlWfK1lpYWPL281Nq/1tLTY26QI6pSbcMdQjoaW3EVQgghhBBCCCGEEEIIIYQQQgghpHOzN+EyyvF5ApXax+Xx1dkd0gl5yYSh3G0UAqNIUqEAJQJpmJCzGRe62uqbcuFpzQyRuZuhfN8A4E56GaPsZd264Jd9d5g7kk30tYShLu0pRAghhBBCCCGEEEIIIYQQQgghXYGjkyOjHPP4kUrtHz9+rM7ukE7Ix8eHUY4Iv6V024T4eBQVFUnKbt26QVdXV219a4vCwkJG2dzcooN6Qkjr0OwcQgghXZ7plLWSrwf4uuLUhkUd2JsGey7exbLNhyXlX5bPwNwRgR3Yo64jIbMAMel5yCkqR5W4FrbmxnC1MUOQpwNYLFZHd69d1NTWIjw2HRn5pcgtroABVwd25sbo2c0OjpYmHd09QgghhBBCCHnquZvpSL4OHjAYe05e6MDeNDi8ZydWvyEd8/jq522YMXdBB/ao60hOiEN8zCPk5WSjuqoK1nZ2cHLpBv+gPs/MWENyQhwe3r+L4sJCiERCWFrZwNbeAYHB/cCV2eWCEEK6sgAHI0Y5LLkE84LtlGpbW1eP8NRSDfSKdCZDPcyw506OpHwjpVTptjeTmXWHeZirqVcNAh2MweNqo0xUAwDIKa9CSpEArub6CloC/KoaRGdVSMqmetoIsDdqoYV8gupanIzOZxybHWSr8nkIIYQwWS3dLfm6v4cVjr07ugN702DfzSQs3yndyXHzgn6Y3a9bB/ao60jMLUNMdhlySwWoqqmFrYk+XCyNEOhi3mHjDLmlAsTmlCG9sBKlgmoAgIm+DuxM9RHoYgEzw84x4ZoQQgghhBBCSMexWrJL8nV/D2scW9EJxiduJGH5zhuS8uYF/TG7P41PKKNhfKL0/+MTdf8fnzBEoItFx45PZJcivUhmfMLEAIGumhufKK6swt2UQqQVVqBcKIaWFgs8PR04WxjCx8EUVsY0J4IQ8uzp3SeYUb5yJRSvvPqaUm1ra2tx/dpVTXSLdCIjR4/B9r/+lJSvXrmidNurV0IZ5VGjx6irW212OyKcUba1U27OECGdBQW/EEIIIaRT2HfpHracuoH7SdlyH7e34GHeyCC8M3MIdDmd40+YXefvYPnPR5scLzm+oVXnK6sUYuO+Szh4JQpF5U13omWxWOjn44y3pg/G6N5erbpGXV0dErIKcS8xC/cSsnAvMQvRKdkQVddI6swZ3gu/vjWzVecnhBBCCCGEEEI6i6P7duHvrT/j0f17ch+3tXfEzBdexJJ3VneaHScO7NqONW8tbnI8sbha5XOJhEL889dW7Pz9F2RlpMmtY2BohJHjJ+Gt99fDycVNpfPPnTQSEWGt/5D/6MWb8OsV1Or2hBAiT18XE+hosVBdWw8AOBdTiGKBGGb6HIVtL8YVIa9C9d+3z6L+bqbI/mJYR3ejVYZ5moGrzYaopg4AcCe9DMmFArhZKA5XOXA3h1Ee66PenaG0tdgY4W2OI1F50mtG5mL1aMX/Rx97kC953wPASG8LaGuxVe7DqYf54FfXSsqu5noIcTVR+TyEEELI02j/rWT8cSkWDzKK5T5ub6qPOf274a0xvtDlaGm0L4LqGlx8mIXzD7MQFpeHjGJ+i/V7OZvj5aFemBnsAi228n8jpBdVove6Y63up7ctD1fXT1KqbuOAJFXp62oj9YfZrW5PCCGEEEIIIYR0FftvJTWMT6S3ND7hjrfGttP4RPST8Ylc5cYnhnlhZrCrSuMTzTl5Nw3bLsciPLEAdfX1zdZzsjDEiB52WDOlF3j6Os3WI4SQp8mAgYOgo6OD6uqGORCnThxHUVERzM0Vb27y79kzyM3JUViPAIOHDIVQXNfR3WiV0WPGgsvlQiQSAQBu3byBxIQEuHt4KGy7e9dORnnylKma6GKrHDywn1EePHhIB/WEkNZp+1/JhBBCCCFtUFYpxAtf7MbSHw81G/oCAFmFZfhq3yUMW/ErYtPzm63XXnKLy/Hh9rNqO9+NR6nov/wnbDl5Q27oCwDU19fjxqNUPP/ZTrzz6zGIa2rl1pPneNhDTFq7DS5zP0fIGz9i6Q+H8Pvpm7gdl84IfSGEEEIIIYQQQrq68rJSLJk3A++9/kqzoS8AkJOVgZ++/hzThocgIfZxO/ZQvvzcHGxcv1ot54qPeYRxA3rhyw9XNRv6AgD8ygocP7AHEwcFYd+OP5utRwghXYWpPgfje1hKyiJxHT49k6iwnaC6Fp+eVVyPdH0GutoY0yiwpb4e+PVqusJ2EWmluJNeLik7mHA1EogyM8CaUf7ndjZKheIW24hr6/BHWAbj2Ixe1s3Ubtm+O8wJfM8H2bTqPIQQQsjTpExQjQVbQvHmjhvNhr4AQFaJAN+ejsbojWcRl1Oqsf6cjkqHz6pDeOWPa9h3M1nhoioAuJdWhDd33MCEb84hKa9cYX1CCCGEEEIIIYR0LmWCaiz47TLe/PtGs6EvwJPxiQcY/eUZxGWXaqw/p++lw+e9g3jlj6vYdzNJ+fGJv29gwtf/tml8IqOoElO+O4dXfr+Kmwn5LYa+AEB6YSW2X4lHfrmw1dckhJCuxszMDFOnz5CUhUIhPlj1nsJ2AoEAH6xWXI90fYaGhpjUKLClvr4e33/7tcJ2N8LCcOvmDUnZydkZAwcN1kQXVbZn9y5E3rktKbPZbIwdN74De0SI6ij4hRBCCCEdRlxTi/kb9+BMeAzjuLWpIUYEemByvx7o4cKcVByTlocZH29HdlFZe3a1ife2nkQZX6SWc0UnZ+P5T3c0eU6+rjaY0t8XI3p5wMrEkPHY3+du4+1fjil9jVsxabj+MAUVwip1dJkQQgghhBBCCOmUxGIxXl/wHC6cOck4bmltg8EjxmDMpGnw7uHHeCw+5hEWzpiA3Oys9uxqEx+vWo7ystI2n+fh/XuYNWYwMlKTGcetbe0wbMx4TJz+HPr0GwgOhyN5TMDnY907Syn8hRDyVFg2xBnabJakfOBuLr76Lxl1dfInfZYJxXhpdzSSC2my57NixQhXaDV6j+yNzMHl+KJm65cJxVhxOI5xbOVIF8Y55NkfmQO7NZcl/4K/vqmwb0M9zRHszJOUC/lirDkej/oWJi1/fT4F8fnSQPn+riYY7G6m8FqyUouECE+Tfk6hxWZhVi9blc9DCCGEPE3EtXV4aesV/Hs/k3HcypiL4T52mNjLCT72JozHYrJL8dzmS8gplb/hS1vllgohqGq6uYshl4PgbpYYH+CIqUHOCO5mCV1t5vTQu6lFmPTtOcTndOx8C0IIIYQQQgghhCivYXwiVM74hB6G93gyPmHKeKxhfOIicko0NT4hUDw+0bul8Yl/WzU+EZ1ejDEbz+JmAnMjYTMDXfT3sMaUIGdMDnTGQC9rmBvqqnx+Qgh5mqxYuQra2tqS8q6df+Pj9etQV1cnt35paSlmTZ+KhPj49uoi6WDrPvwIWlpakvLf2//Cf+f+bbZ+aWkpli5exDj24fqPGeeQZ9eOv6HHYUv+ebm7tlj/wvn/EP3ggRLPQOrcv2exbOlixrEX5i2As4uLSuchpKNpK65CCCGEEKIZa/86g2vR0kVIuhxtfLloAuaNDAJHW/pHf1RiFpb+eAix6Q0DdNlF5Zj3xT+48M0SsNntn2N3POwhTt1q2AncSE+3TWEqZXwRZn++C5Wiasmx7s7W2PL2TPR0s5McE9fUYtf5O/hg22lU19QCAPZcuouebrZYPKl/q69vwNWBubEB0vNLWn0OQgghhBBCCCGks/hi3Xu4dS1UUtbR1cWHX36PmS8sZASdPIy6i/defxkJsQ3393k5WVg6fyYOnw/rkLGGs8cP479TxwEABoZG4FdWtOo8pSXFWLbgOUZ7KxtbfPLNZowcPxkslnSBellpCb7f8BH++XOL5NhHK9+Am4cngvsPUvnaoVGqfehvZWOnuBIhhLRCD1tDvDHECT9cTpMc+zE0DRfjizCvjx387Y1gyNVGYUU1wpJLsDMiG/kV1WCxgIk9LHHyYUEH9p60B3dLfSwItsP2Ww2hb/X1wMu7H+KziR6YHWQDbS3p3wIPsirw9qEYJBVKJ0b3tDfCzACbJudVlw/HdcO03++h5v9hRcce5KO2rh6fTPSAjbF0knKJQIxvLqTg71vS8DqOFgsfjuvWquseuJuDxvkyQ9xNYctr+6Tomto65JTL/xylXFTTpJxRIj+EydZYl/G9IYQQQtrD+kORuB6fJynrarPx+XO9Mbe/OziN/l+6n1aEN3fcQOz/FyzllArw4pZQ/LtqHNgKwuLawsKIi+f6umJykDP8ncygJTOmUSGsxpaLsdh0Nlryt0VhZRVe+PUyrq2fBC6n5cnYsib2csLHMwKVrq/Tyv+7g1wssHXRQKXrs1mae40JIYQQQgghhJCOtv7gHVyPkx2f6IO5A+SNT4QhNltmfGJ1O4xPhLhhcqAz/J2bG5+IwaYzjcYnKqrwwi+XcO2jyUqPT6QVVuD5ny6gsEL6mUNfdyu8P8kfIR5WTa4LAPE5Zfj3fgb23EhswzMkhJCuqae/P1auWo2NX2yQHPvqyy9w7uxZvLzoVQQG9YaxsTHy8vNwNfQy/ti6Bbm5uWCxWJg2YyaOHDrYgb0n7cHTywuvLl6CLb/+AgCor6/HczOm4btNP+LFl15mBAfdu3sXr768EPFx0k1zAgODMHfefLX369bNG/ji888wavQYzHrueYwdPwEWFhZy6yYmJODHTd/hz21/MDbUsbG1xceffa72vhGiaRT8QgghpMsrOb5BcaV2NndEIOaOUH6yy7MoIbMAf52NkJRZLBZ2fTAXo4K8mtQNcLfHv1++hpHvbUFidiEA4F5iFvaHRmHO8PZ9nUsrhVj9h3TX8HXzRmH1H6dafb6fj11DdlG5pOxhb4GzX74GngGXUY+jrYWXx/WFg6UJnv9sp+T4xn2XMHtYL/AM9RRei6ujDV8XWwS426GXuwN6edjDy8ES+y5HYdnmw61+DoQQQgghhBDytEksrlZcqZ3NmLsAM+Yu6OhudGrJCXHY89dWSZnFYuG3nQcxZNTYJnV9AwKx/2woZowagJTEBABA9L1IHNu/G9PntO/rXFZagk/ff0dSXrHuU0ZZFVt/+BpZGdKgAzMLS+w9fQnOrk0XgPNMTPHJN5thaWWNH778BABQW1uLDWtX4tilW4yQGGU4OLm0qs+EEKIJK0a4IqNEhMNR0kmwD7Mr8f7x5kOq3hziDFdzPUbwC60ffXp9PMEd8fl8hCWXAgCqauqw6lgcvruYAl87Q+hxtJBcJMTjnEpGO1tjXWyf56fRCdJBTjx8OcUT7x2VTpg6+bAA52IK0cvRGNZGuijiV+NeZgUE1bWMtl9P9YK/g7HK16yrq8eBu7mMY7ODbFv3BGTklFeh7ze3lKq77UYmtt3IlPtY+HshcDRV/FkIIYR0Rvm/zevoLjQxu183zO7XurCwZ0Vibhn+vir9+5HFAv5ePAQjfO2b1PV3NsfJlWMw9quzSMpvCGONSivGgfBkjbzOzhaGWDHeDzOCXRkLvGQZ6engvYk9EeRqgfm/hUJc27CTa1phJbZejMFbY31Vuq6BrjaczA3b1Hdl6HLY7XIdQgghhBBCCHmW5G9R/6Lctprdvxtm96fxiZbIHZ9YMrSF8YmxDeMTeQ3rE6LSijQ7PjGhp5LjE/4N4xO/yo5PPMZbY/0UXqu+vh5v7bjJCH1ZOaEnVk3yb7Gdpy0PnrY8vDmmB+oap98TQsgzYt36j5GWmoa9e3ZLjkVF3cPyN15vts17q9+Hu7sHI/hF1XlkpOv4+tvvEfP4Ma6EXgYAVFVV4Y3Xl+Dzzz5BQEAv6OnrIykhAQ8e3Ge0s7O3x4EjxzS2yV59fT3+O/cv/jv3LwDAwdERHh6e4JmYgKvLRWlpCWJjY5CaktKkLY/Hw7ETp2FnRxvTka6HtkMihBBCSIfYuO8SauvqJOX5I4Pkhr48wTPUw+Y3pzGOfbn3Impr65ppoRlr/zyDvJKGid5BHg5YNL5vq89VXC7AlhM3GMc2vzm9SehLY6N7e2HBqN6ScmmlED8fv67wWitmDUXGvvU4/80SfLN4MuaOCER3J+sO2cWcEEIIIYQQQgjRhM1ffYbaWuni51nzXpIb+vKEMc8EX27+nXHsx43Mc7SHL9a+h4K8hoXW/oF9MG/R0ladp7KiAnu2M5/Ph19+Jzf0pbHXV3wA/6BgSfnR/Xs4c5R2bCGEdG1abBZ+nNkdK0e4gKvd8hiorjYbG6d44v3RbhCJmePNhjq0j8rTiqPFxrYXfDG6O3NXqLyKalyMK8aphwVNQl+8rAyw9yV/2PJ0Nd6/F/rYYcMkD8b7t7q2HuGpZTgRnY+w5FJG6AuX0/A+fr6VYS1Xk0qQXSadLG2mz2ny2hBCCCHPmm9OP0BtnXRB0Av93eUuqnqCp6+DTfP7Mc9x6gFjXoQ6jA9wxI2PJ2N2v24tLqpqbHgPOywe4c04diii6WRoQgghhBBCCCGEdC4NYwttHJ84eV8D4xNOuPHJFBXHJ+yxeER3xrFD4cqNT+y8loAbCdINHxYN81IY+tIYi8WCFq2bIIQ8g7S0tLBt+9/48KOPweU2v1YNAHR1dbH551/xyWcbIBQKGY8ZGhlpspukA3E4HOw7eBgTJ01mHM/NycG/Z8/g6OFDTUJffHr0wKkz52Bv3/zfJOqWmZGBy5cu4tiRw9i39x/8e/aM3NCXfv0HIPzOPfgHBLRb3whRJ/qLlRBCCCHtrlJYhTPhjyVlFouF5dMHKWzXz8cFwd5OknJGfiluPk7VRBfluhyViD2X7gIAtLXY2LRsapuCU07deoRKkXQX+b7dnRHS3VlhuzenMV+rA6H3m6kpZcEzgLaWluqdJIQQQgghhBBCugB+ZSXOnzkhKbNYLLy2fIXCdr1DBiAwWDrpKSsjDbdvKg5YVZfrly/g8N6dAABtbW18/sOvrR5ruHU9FPxK6QJ1GzsHjJ86S2E7NpuNl5cuZxw7vHdXq/pACCGdCZvNwrsjXHHlnWCsGOGCXg5GsDDgQEeLBVueLno7GeODMW64uTIEC/o2TEYpF9UwzmHEpTHVpxlPj4O/5/vhh5ne6GFr2Gw9O54u3hnugrPLguBpbdBu/XupnwPOvdEbE30todtMgBFXm42JvpY4t6y35H3cGvsjcxjl6QHW0FEQmkQIIYQ8zSpFYpy9nykps1jAG6N9FLYLcbdCHzdLSTmjmI9biflq7Zutib7SC6oaWzjYk1GOyylDQblIXd0ihBBCCCGEEEKImjWMT2RIyg3jEz0UtpM7PpGg5vEJU3WOTwibqd1AXFuHb049kJTtTfWxdmovla9NCCHPKjabjTXr1iMq+jHWrf8IvfsEw8rKCjo6OrB3cEBIv/74dMMXeByfhFcXLwEAlJWVMs7B4/E6oOekvZiYmODgkWP448/t8PcPaLaeg6Mj1qz7EGG3bqO7j+LPTFprwsTJWLxkKXr08IWWEmshuVwuxowdh6MnTuFi6FU4u7horG+EaBptUUYIIaTdCKvECHuUgoz8UpRWCmFpYgB7CxP083EGV4fT0d0DAPBF1bj5OBWZBaUorhDCxICLbnYWCPFxhi6H/ttUl0v3EiCqlk6gD/Z2Qjc75XaOnDO8FyJi0yXlU7ceY6Cfm9r7KIsvqsY7vx6TlF+fMgB+rq3bOfOJMxExjPLc4coNQLrbW6CPlxNuxzW8Dun5JXiQnI2ebnZt6g8hhBBCCCGEdDUioRDhYVeRnZmOstISmFtYwdbeAX36DYSugh0q2ouAz8ftm9eRk5mBkpIi8ExM4eLmjqCQAdDV1e3o7j01rl36D1Ui6WKlwOB+cOnmoVTb6bPn427ETUn5/KnjCBk4RO19lCXg8/Hhu8sk5ZdffwvdfZXfkUrW7RvMwJoBQ4Yr9cEnAAwcPgosFgv19Q07hd28egkV5WUwMqYP7QkhXZ+jqR5WjHDFihGuCusmFPAZZUtDnRbrZ38xTOl+/DCzO36Y2V1xRTlWjnTFypGK+w8AzwfZ4vmgto1dP2ueC7TFc4G2SMjnIzaPj9zyKohr62FtpAMXcz0EOhqDxWKpfF51fC88rAzw+1xflItqcDutDDllVSgRiGGqz4EtTxd9nHkw5rb986vfZvfAb7MVTxZvDUdTPZV+VgghpCMJq2twMyEfGcWVKBNUw8KICztTA4S4W4HL6RyBcPyqGoQn5iOzmI8SfhV4+jpwszJC325W0O0kfXwaXH6cA5G4VlLu42YJNytjpdo+H+KG28kFkvKZqAwM8LRRex9V5WRuCJ6eDsqE0s1pcssEsDTuHGNohBBCCCGEEEIaNIxP5CGjiN9ofEIfIR7WnWh8QiwzPqFL4xMacPlxdtPxCWslxyf6yRmf8OoE4xMWhuDp66BM0Hh8QghLY71m2/x7PwP5jcJhXhzsCQPdzrH+iBBCuhJnFxes/fAjrP3wI4V1Y2NiGWUrK+sW6wvFdUr344+/tuOPv7YrXb+xdes/xrr1HytVd/6LCzH/xYWtus6zat6CFzFvwYuIi43Fw4fRyM7KgrhGDFsbW7h1c0dw376tmjuh6veiV2AgegUGAgCEQiFiHj9GWloqcnNyUMmvRG1NDYyMjGFqagp3D08E9OoFHZ2W5/cQ0lXQCnZCCCEaV1IhwKe7/sPBK/fBF1U3eZxnwMXzQ3th7byRMNbnYs/Fu1i2+bDk8V+Wz8DcEYHNnt90ylrJ1wN8XXFqw6Jm677+4yHsvXRPUr7/+0o4WZuiuFyAT3f/hyNXH6BCWNWknb4uB69N7IcVs4bCUE/xoixVn8Oz5tK9BEZ5QA8XpdsO9GWGvFy8m9BMTfX6fPd5pOWVAABcbMzw/uwRbTpfbW0drt5PZhwb4KvcxH0AGOjnKgl+AYALdxMo+IUQQgghhBDyzCgtKcZ3n32I4wf3QMDnN3ncmGeCqc+/gHfWfAIjY2Mc3rMTq9+Qjhd89fM2zJi7oNnzu5tJPwQKHjAYe05eaLbuqmWv4MjeXZJyaFQ8HJxcUFJchO8++xAnD+8Hv7KiSTs9fX0seG0ZXn/3AxgYGip8zqo+h2fNtUvnGeXgAYOUbtt34GBG+eqlc2rpkyLff74eGWkpAABHFzcsX72+TefLy8lilD28ld9Vg2diCisbW+TlZAMAxGIxwkIvYuzk6W3qEyGEdCX19fWISC2TlLkcNtwt9TuwR6S9eVgZwMPKoKO7IZcxVxsjvMw7uhuEEPLUKuFXYcPxKByKSIGgqqbJ4zw9Hczq64oPJvvDSE8H+24mYflOaYDo5gX9MLtft2bPb7V0t+Tr/h5WOPbu6GbrvrnjBvbfkn6OfOfzqXAyN0RxZRU2HL+Ho3fSUCkSN2mnr6OFRcO88fZYXxhyFS98UfU5PGtCY7IZ5f4eLU9qb2yAJ7PupUfZzdRsf1ps5oRsca3yk/EJIYQQQgghhGhWCb8KG47da358Qv/J+ERAw/jEjSQs33lD8vjmBf0xu38L4xNLpPMa+ntY49iKFsYn/g6TGZ+YBieLRuMTt1NbHp8Y56fc+ISKz+FZE/q4LeMTzJCXS4870fiEzIJxcU3L4xN7whIZ5el9lF9zQQghRHX19fW40WgDMj09PXh5e3dgj0h78/L27jTfcz09PQQGBSEwKKiju0JIu2B3dAcIIYQ83e4lZCJ42Q/4+9xtuaEvAFDGF+H30zcxfMWviMvIb+ceAhGx6Rj09k/Yce623NAXABBUifHD4auYvO5PFJcL2rmHT5/Haczvcx9vJ6XbuttbwMxIOtk+JbcYVeKmg9vqdDsuHb+flk56+27JZOi1MSU6JbcYwmrpgLe5sT662Vko3b6PlyOjHJue16b+EEIIIYQQQkhXEX0vEqP7+mHv33/IDX0BgPKyUuz8/RdMGxGCxLiYdu4hcDfiFiYO6o19O7bJDX0BAKFAgK0/fIN5U0ahpLionXv49ImPecQo9+oTonRbV3dPmJpJF1KnpySjqkr+GJG63Lsdjp1//CIpf/rtT+DqNb+DlTJKS0oYZSOeiUrtjYx5jHLc44dt6g8hhHQ1VxJLkF4ikpR72hlBW4s+TieEEEKedlFpRRjw8QnsvJYgd1EVAJQJq7EtNA6jNp5FfE6Z3DqadDu5AMM2nMau64lyF1UBgKC6FpvPPcL0H86juFKz97TPgpjsUka5t5vyn+V3szaGmYF0Q6HUwkpUNdqdu6OUC6tRzGe+N6xb2E2bEEIIIYQQQkj7aRifON7y+ISgGtsux2HUl2c6bnzi81PYdS1B8fjEJhqfUIeYbOb3ubebpdJtm4xPFFR03vEJXvPjE3V19biVKF17YsPTg5OF4s2VCCGEtN7FC+eRmpIiKfcKDIK2tnYH9ogQQp4d9NuWEEKIxkSn5GDqR9tRzhcxjlubGsLPzQ7G+lwUlFbiTlwGhNViJGUXYe6G3Vg8sV+79TEhqxCvfLsPZf/voyXPAP7u9jAx0EMpX4jbsemSxwDgXmIWlv98BLvXzGu3Pj6N4jOZwS+uNmYqtXexMUVxRUMAT21dHRKzCtHDxUZBq9apFtdg+c9HUVdXDwCYNcQfw3t5tPm8sq+Bi7Vqr4GrDXNnz/jMgjb3iRBCCCGEEEI6u5iH97Fg2lhUlDMnt1ha28DHLwBGxsYoLMhH1J1wiIRCpCYlYvELM/Dia8varY/JCfF4e9E8lJeVAgDMLa3g6x8InokJykpLce/2LcljQEOQzZq3FuO3XYfarY9Po6T4WEbZycVNpfaOLq6SAJ7a2lqkJsXDy8dPbf1rrLq6GmveWoy6uoZdqybPmoNBw0e1+bwcHWZIbXW1ahPpqquZoc0JsY9Vav/Z++/i3p1byExPQ0VZKQwMjWBiZgav7r4IHjAYYydPh7WtnUrnJISQ9iKorsWHJxMYx2b20syYMyGEEEI6j4eZJZj54wWUC5mLlayMufBzNIOxHgcF5SJEphRCKK5Fcn4F5v8WileHebVbHxPzyrF423WUCRvu2SyMuPB3MgNPXwdlgmrcSS6UPAYAUWnFeGf3LexYMqTd+vg0SsgpZ5RdLIxUau9sYShZxFRbV4+k/HL42JuqrX+tcfpeBqNszdODnal+M7Xle5RZgsV/XsP99GLkl4sgrqmFqYEuLI256O1qiYFeNhjr7wBOGwMUM4sFWL7zBu6mFCGvTAhBdQ1MDHRgYchFLxdz9Pe0xsReTtDXoemvhBBCCCGEkK7vYWYxZv5wXs74hB78HE1hrKeDggohIpMbjU/8ehmvDvdutz4m5pVj8Z/XUCZoZnwipVDyGNAQZPPOrpvYsXRou/XxaZSQy5wb42L5NIxPpDPKisYn4nJKwW8UhuTjIO1/TokAByOS8e/9TGQUVaKEXwWevg5sePro52GFcf6OGOBFn/cRQogqBAIBVrzzFuPY3BdoDSUhhLQX+uSLEEKIRohrarFk00FG6IutmRG+em0SJvTtDjZbOslDUFWN307cwNf7LiE5pwhf7bvUbv1cvOkAyvgidLMzx4ZXxmN0kBdYLJbk8WpxDX44fBVf7r0oOXY6PAbXHiRjUE/VFhCpm6hajPySSo1fh2fABc9Qfbs8FZcLGGE6AOBgaaLSOewtTHA3IUtSTs4p0ljwy/eHriA2vSGkxdRID1+8MkEt503OKWaUVX8NmLtwJ2fT7vCEEEIIIYSQp5tYLMbKJS8xQl+sbe2wfuMmjJowhTHWIBQIsH3LZvz09edIS07ET19/3m79XLFkIcrLSuHSzR1rN3yLoaPGMccaqqux9Yev8ePGTyXHzp8+gZvXQtFv0NB266c8VSIRCvJzNX4dY54JjHkmajtfSXERI0wHAOwcnFQ6h62dAx7cvSMppyYlaiz45bfvN0pCVUxMzbB2w7dqOa+JKTNUtiAvR+m2dXV1KCrIYxxLTUpoprZ8O37/mVEuLSlGaUkxUpMSce7UMWz86H1Me34eVn38RZO+EkKIJsz7+z5WjnRFgINxi/Wyy0RYvOcRkgoFkmOm+hxM87fSdBcJIYQQ0oHEtXVY9ncYY1GVDU8PXzzfB+P9HcFmS+/lBdU1+P1iLL498wApBRX49nR0u/Vz2fYwlAmr4WZlhM9mBmGkrz1znKGmYSftr089kBw7ez8D1+NyMbCDF7aIxLXILxdq/Do8PR3w9HXUdr7iyipGmA4A2JsZqHQOO1N93EuTfoafnF/RoQur6uvr8WdoHOPYOH9HxntJGQ8zS/Aws4RxLLdMiNwyIaIzSrD9ajwczAzwzjhfzB/Y+g110osqkX6TOR+moFyEgnIRYrJLsedGEj46FImlI7tj2SgfaLHbFjRDCCGEEEIIIR1FXFuHZdvljE/MDm5mfCIG357+//hEo7EATVu2/TrKBP8fn5jVu/nxiZP3Jcc61fhEWTuMT+hrYHxCIDs+oVqAq52ZQZcfn7ifzlxzYW+qj/r6evxxKRYbjt2DUFzLePzJ+EF0RjF+vxSLfh5W+GZuCDxtmWsvCCHkWTJ10gSsW/8xevfp02K9zMxMvDD7OcTHSX9Xm5ub4/k5czXdRUIIIf9HwS+EEEI04s+z4XicJl0sYmNqhDNfvgYXm6aLOvR1dbBi1lB0d7LC/I17UFwhaFJHU4rKBfBztcXxz16GqVHTgTAdjjZWzR6OSlE1fjp6TXJ85/k7HR78cicuA5PW/anx66yePRzvzxmhtvOV8ZkDp/q6HBhwVRvktOAxJ1WVywTJqEtMeh42HboiKX+6cGyTa7eW7Oug6nmN9HXB1dGGqLohwbpSVI26ujrGQkdCCCGEEEIIeZr88+cWxD1+KClb2dhi7+lLcHJpen+up6+P1999Hx7ePli24DmUFLdfWGZJUSG6+/lj17FzcsMtdHR08OaqdRDwK/HHT99Ljh/c9VeHB7/cuxOOeZNHafw6b65ah7feX6+288mGvujp60PfQLX7bHNL5uL+ivLyZmq2TXzMI2z54WtJefUnG2FuYamWc7t5MHecv3/nttJtE2Mfg1/JXFCl7tdAXF2NA7v+wvXLF/DLjv3w6xWk1vMTQoisS/HFuBRfDB8bA4zxsUSAgxHseFzo67BRIapFcqEAVxKLcex+Pqpq6hhtv5nqBQNd+iidEEIIeZptvxKPmKxSSdmap4cTK0bL3TlZX0cbb4/zhZcdDy9tvSrZKbk9FFVWwdfBFIffHglTA90mj+toa2HlhJ7gV9Xgl/OPJcd3hyV2+MKqyJQCTNt0QePXWTnBD6sm+qvtfLKhL/o6Wir/bWhhxGWUK2R2bW9vf12Jx4MM6UIpbTYLrw3zaqFF62UW87Hin3CExuRg84L+Gvu7uqiyCp8fi8KlR9n4Y9FgWBpzFTcihBBCCCGEkE5me2hc0/GJlWNaGJ/wg5etCV7aeqX9xyccTXH47VEtj0+IxMzxiesJHT8+kVyAaZvOa/w6Kyf0xKpJmh6f4Kh0jqbjE9XN1Gwff12Jx4N0mfGJ4d4ttpEN7THgcrBqbwR2XI1X6po3E/Ix/uuz+GvxEAz2tlW904QQ8hQ49+9ZnPv3LPz8emLSlCkI6t0HDg6OMDAwQFlZGRITE3Dx/H/Yv28vqqqYf1/8/NtWGBoadlDPCSHk2UOz1QghhGjEX2fDGeVvl0yWG/rS2Pi+Pnh5bDC2nQlvsZ46cbS1sH3VbLmhL42tmDkEv5+6iSpxQ8jG9ejk9ujeU6lSxBww5OqoNgAJAHoybfgi9Q9C1tXVYflPR1Fd05ACPdDXFfNG9lbb+fkyA6d6Kg7EAg2v3ZPgl/r6evBFYhjpNx1MJ4QQQgghhJCnwZ7tWxnlT77ZLDf0pbFR4ydj7suLsXvbb5rsGgOHw8FPf+2RG/rS2NJ338eO339B9f8/LL11/UqL9UnzBHxmYAmXq6fyOXRl2sieUx3q6urwwfLFEFc3jAn0HTgEs+YtVNv5g/sNYpTDw64gNzsLNnb2CtseO/BPk2P8ygqlruvdww9DRo2Fj68/nFy7wcjYGFVVIhTk5eFuxE2cOLQXqUmJkvrZmel4aeYEHDx3Fa7unkpdgxBC2uJxLh+Pc/lK1WWxgPdHuWG8r3pCuQghhBDSef0tszjkq9nBchdVNTbO3xELB3vgryvKLSxRB44WG9teHSR3UVVjb4/1xbbLsZJAu7D4vBbrk+bxq2oYZS5H9SmWXB0tmXN2XPDLo8wSfHrkLuPYK8O84G6j/E7XehwtDPSywQAva3S3M4GVsR70dLRRLqxGSn4Frsbm4OidVAiqpbtsn7ybDnFNHf5ePISxQ31LOFps9O1miSHdbeFjbwIbE30Y6HLArxIjvagSN+LzcDA8BaWNdjy/kZCPeb9exrF3R0FPh6bDEkIIIYQQQrqWJuMTc5QYnwhwxMLBnvjrSpwmu8bA0WJj26LBiscnxvnR+ISayI4ltGp8giM7PlHTTE3Ne5RZgk8PRzKOvTLMW+H4hGwAzsnINGSVSDeaHh/giBl9XOFmbQwtNgupBRU4eTcdhyNSUFdfDwAoF4rx0pYrOL9mPNysjNX0jAghpOuJjn6A6OgHStVlsVj45LPPMXXadA33ihBCSGPsju4AIYSQp8+D5GwkZBVKyl4OlpgQ4qNU27dnKD/hQx0m9++BbnYWCuvxDPXQt7uTpJxbUoH8UvUvAHoWCJoEv7RmkhSzjWyYjDpsOXkTd+IzAAC6HG1sen2qWs8vqGL2WbcVg7Gyk5b4ovZLbieEEEIIIYSQ9vTowT0kJ0gnPHXz9MaoCVOUarv4rffAZrffUPjYydPh0s1DYT1jngmC+vaXlPNzc1CYT5OeWkPIFzDKOrqq7/DM1WO24Wsg+OXvLT/hfmQEAEBHVxeff/+LWs8f0KcvHJ1dJeWamhpsXL9aYbu0lCTskhOOpOg1mDxjNs7eiMKpa5F4b/0GTJj+HPx6BcGlmwe8fPwwcNhILF/9If4Lf4iPv9kMHV3pJMDSkmK8vuA51NbWtnAFQghpG1M91cZc3cz18OcLvnhzqLOGekQIIYSQziI6oxiJeeWSsqcND+MDHJVqu3xMD7BZ7TenYVIvJ6UWpPD0dRDczUpSzisTIr9c2EIL0hyBzCIoXZlFUsrQk/n8v6MWVhVWiPDilisQiqX33542PKyZHKBUe30dbXzxXG88+nom/lk2DK+P9MEwHzv0cDCFm5URApzNMa2PCzbN74c7n0/DWH8HRvt/H2Ti50Y7vbdkzeQA3P9yOo68MwpvjfXFKD8H+Dmawc3KCH6OZpgQ4IQNz/XB3Q3TMH+gO6PtvbQirD8U2cyZCSGEEEIIIaRzik6XNz7h1EILqeVj23l8ItAJbtY0PtGe1DM+0TmCaRvGJ0Kbjk9MCVDYtkzAXHPxJPSFy9HCzqVD8feSoZgU5IweDqbwtjPBWH9H/PLSABx7dxSM9aQb81aIxHhr5031PCFCCOlizMxa3sBOlruHB/YfOoL3Vn+goR4RQghpDm1xQAghRO0iYtMZ5cn9fZVua2/BQx8vJ4THpKm7W3KNDvJSuq6ngyWuPkiWlAvL+LAyMdREt5Qy0M8NJcc3dNj11Uf1QWeWzEB1/f/TmNUlLa8YX+y5ICmvmDUE7vaKA4LaojVj701fBzV1hhBCCCGEEEI6mXu3wxnlcZOV30nC1t4BvfqEIDL8hrq7JdfQ0eOUrtvN0xs3r16WlIsLC2BhZa2JbiklZOAQJBarP1y1vcneL7emjbrHGjLSUvDDlx9Lyq+/+z5c3T3Veg0tLS0sevNdfLTyTcmxU0cOwMHZBe+u/VRuAFJ2ZjoWPT8ZQoGgyWOKXsfZCxcp1S82m415ryyBo5MLXps7TRL2khD7GMf2/4MZcxcodR5CCFHV/TUDcDOlFDdTSnE/qwJpxUIUVoohqK6FNpsFnp42rIx0EOTEw2B3U4zytoBWOwbTE0IIIaTj3E4uYJQnBiq3qAoA7EwN0NvNAhFJBYorq8FIP3ul63rYGONaXK6kXFRRBStjPU10SykDPG2Q/9u8Dru+urTqs3yZckd8li+srsH830KRXiQNdjXkcvDna4OabDLTHAsjLhYN81a67s4lQ7F0+3UcjkiVHP/p3CO8OMgDPH2dFtu/PU65uUWGXA6+eyEE5oZc/PDvQ8nxf8ISsXSkD9ysjJQ6DyGEEEIIIYR0tC41PuGryvgET2Z8QtSx4xNeNsjfMr/Drq8urVtrwCx32PjEr5f/x959hzV5tWEAv7NICHvvvUHEvVcdda9q3dvWWttq7bDa2r21rV9ta4ete9bVuq2j7g0oGxmy9wwjA5J8f1ADL5CQQADR53ddvS7PyznnPUCo8uS890FaQf36xCCt6hPq9m58OaMnRoWoD3Lu42OHnxcNwOyfavfk3ErMw82EXPTxab99OYQQ0h5SM3Nw5fIlXL50EWGhoXj4MBl5ubmoqKgAl8uFuYUFHOwd0KtPHwwbPgJjxo4Dh6N74BghhJCWo+AXQgghehedksNod/F21Gl8Fy/HNgt+8XOx0bqvqZB58rOoUqLv5TwVhALmZh6JTPfk6PpjTAz5ano2z+s//YUKSc2Dbn7ONljx3CC9zg8AQn79r4PuJ3yJ630djPX8dSCEEEIIIYSQx0V8dCSjHdSlm07jO4V0a7PgFy/fAK37mpgyT8QqE4nU9CSaGBoJGW2pRPcTwyRiZp3H2Fi/DwmtfX0ZKisqANQE/ixZ8bZe539k5oIX8c+xv3Dt0nnVtV82rMPVf89hxvwXEdy1G4RCI+RkZ+HyudPYs/U3VJTXbLBycHJBdma6apypmble1zZ4xCjMf+k1bNn0P9W1vds2U/ALIaTVcDlsDPS2xEBv3U6vIoQQQsiTLyazhNEOcdXt3wshrpZt9mCVr33Tp2k/YmrIfA9aJOn44a7tQchnbqmUyORqeqpX9wRrADAWtO02zSq5Aos3X0bowwLVNQGPgx1LB8PPwbxV7/3d7D64/iAP2SU1IbOlYhn+Ck3B/IH6DcBdMyEE/8Zk4X5aEQCgWqHEnuuJWDupq17vQwghhBBCCCGtJSazmNEOcbXSaXyIq1Xb1ScczLTua2rIY7RFYt2fFSCtVZ/gqenZOqrkCiz+rZH6xMtD4OdortUcQn7DNQc4mmN2f58mx44IdsYgf3tcjqt9vung7YcU/EIIeepwuVw8M3QYnhk6rL2XQgghpAkNj3ckhBBCWqi4jPlwjbONuU7jde3fEmZG2qdH87jMtMrqat2LZwQw1kPwS/3AEyOB5pOhdLHr3F1cvJ8EoOZk6w2vTIIBT/+bsIzqbboTS5sRgCOtDYthsVgwauNiLCGEEEIIIYS0Lw6HKAABAABJREFUleKiQkbb0Vn9qT2NcdCxf0uYmmm/4YnLZf4eV1VNG56aQ2hkzGhLmhP8Um9M/Tlb4sCubaogFhaLhc//9zMMDPRXy6iLzWZjw+87EdKtJ+N61L0wrF35MiYO6Y0RvTph7sRnsfmH71ShLwHBIXj7w88YY8z0HPwCAC++9gZYdY4Viwy/C1Fpid7vQwghhBBCCCGaFFdIGW1nSyOdxjvp2L8l6oe5aMLlMI9xrpYr9L2cp4JR/QerqnQ/xEVS78Eqo0YeUmotCoUSr2y9hnNRWaprPA4bf7w4EAP87Fv9/oYGXLzwjB/j2sWYbL3fh8Vi4dVng1r9PoQQQgghhBDSWp7c+gTzUUWqTzRP/VpCs+oTsvr1ibYLpq2pT1zFuahM1TUeh40/lgzSqT7R2Jqn9PbQevy0Pl6M9s2EPK3HEkIIIYQQ0tYo+IUQQojelVYwH5QxNuTrNN5EqFv/lmCzWE13InplaiRgtCulVaiU6nbSWEFJhcY5myu3uAzvbz2tas97tgf6BrrrZe76TIXMNReKKtT0bFy5WMoIwDEWGIDNpn/aEUIIIYQQQp5MZaWljLaRsYlO441NtD8du6Xod7O2Z2LKDNsRV1ZCXFmp0xyF+czNPSam+nnN5Ofm4KsP3lG1p89bjB59+utlbnUsrayx+9g5zH1xGXi8ph8se27mXOw5dg4KBXPDnbWd/h8Gs7Gzh39QsKotl8uREBuj9/sQQgghhBBCiCallcz3p3UN5TBpwwM52Gza09DW6p9MXimTo1Km28NVBWUSRtvEsG1eM0qlEm/svom/QlNV1zhsFn5e2B8jgp3bZA0AMCTAgdGOySxplfsM9mfWLmKzWuc+hBBCCCGEENIaGtQnBLqFcrRpfYKeuWhzrVOfaJ0DaupTKpV4Y9cN/HW3Xn1i0QCd6xNmwoZr7u5urfX47h7Mvom5IiiVSp3WQAghhBBCSFtpu6hGQgghTw0DHvOvF1m9k4yaomv/p5VEVoW84vJWv4+ZkQBmxoZ6m8/K1AhmRgKUVtQWEtPzSuDnYqv1HBkFJYy2h4OVXtb2y7HrKCmvCS4yEfKxeFQvpOUW6zxP/THW5kYQ8plFR896a07PK9HpHhn5zIcePRwsdRpPCCGEEEIIIR2JAZ8ZElsl0y1AtKpKt/5PK6lEgvy8nFa/j6mZOUzNzPU2n6WVNUzNzCEqLVFdy0xPhbdfgNZzZGemM9punl5qeupm268/oLSkpk5gbGKKWYuWICMtRed56o+xsraFoVCotr/A0BAffv0/LH7ldRw9sBfXLl1ASlIiSooLYWDAh4OTM3oPGIznZsxFcNfuAIDc7CzGHJ1Cuum8Tm04ubohNipC1S4qzG+V+xBCCCGEEEKIOnwuh9Gukuu4p6GaTqrWhqRKjjyRuOmOLWRmaNDoQ0DNZWUsgJmhAUrFtfWkjMIK+DqYaRjFlFnEPPjFw0a3EOPmWrP/DvZcT1K1WSzgf3P7YkJ3tza5/yOuVsaMdmG5RE3PljE34sPUkAeRuObQnCq5AqWVMr2+HgghhBBCCCGktfB59eoTOtYbZHKqT2hDUiVHXmkb1CeErVCfEBowAoI6TH1iXyP1iXnNq0942TY8tMfOTPtnW+r3VSiVKK2Uwdyo7Q6rJoQQQgghRFsU/EIIIUTvzOuFhJRU6FYoKynX7UTmp9Xd+HSMX/tHq9/nnRlDsXrmML3O6etsizvxaar2w5winYJfUnJqg1U4bDZ8nLRPbdZEUicFu6xSikErf2rWPCFLvmG0d62ZjbF9AhnX6n++KblFOt2jfn9dvn6EEEIIIYQQ0tGYmpsz2qKSEp3Glxbr9jvX0yr87i3MmTCi1e/z2qq1WLH6A73O6eXrj/A7N1XttJRknYJf0lMeqv7M4XDg4e2nl3VJxbUPNpWXiTBhcK9mzTOkiy+j/fPOAxgxdmKT45xd3bHszTVY9uaaJvvG1QljAYDO3XrotkgtCQTM2qFU0joPfxFCCCGEEEKIOvUfwimp1C0wtqRSqs/lPLFCH+Zj8oZzrX6ft8YGY9W4EL3O6eNgirvJBap2SkGZTg9WpRbUHuLDYbPgbdfwISV9+/hwGLZcesC4tm5mL0zv49nq965PUO/hRWkrHgAl4HFUwS9AzQN92n+nCCGEEEIIIaT9tLg+UUH1CW2EJudj8oazrX6ft8Z2xqrxeq5P2JvhbnLtQSop+R2gPnEoFFsuxTOurZvZG9P7NO/wncY+X4N6oc6a1A9YAgBpNR1UTQghhBBCHk/s9l4AIYSQJ4+zNbO4EpeWq9P42LQ8fS6HPIYCXJkhJXfj09X0bCgxswBFZbXhQB72luDzOl6WnYe9JQQGtesuFFUiObtQ6/G349IYbX9XO72tjRBCCCGEEEIeN47OLox2QlyMTuN17U86Hh9/ZuDqvbu3tB77MPEBiotqfyd39fAEn//0ne507+5t1Z85HA569h3QKvcpLmTWPyys9BPoSwghhBBCCCHacrY0YrTjs0p1Gq9rf9Lx+DuYM9qhdUJgmpKUK0JRnYfv3K2NG33ISJ++PnYfP51l1r8+e74H5g/0VTOidRXVe/jQ0ljQKvdRKpUormA+GGlp/PTVdAghhBBCCCEdk7NFvfpEdolO43XtTzoe/3qhJ6EP89X0bKhBfcLGpP3qE4OaX59wszaGEZ/5rEipWPuQpNJGApUsjKh2QAghhBBCHk8U/EIIIUTvuvs6M9pXIh+q6dmQXK7AjegUPa+IPG6GdvVhtK9Gaf8auRqVzGgP6+ajpufjjcNhY1BnZnL11chkNb0bulrv52p4B/06EEIIIYQQQog2OnfryWjfvHpR67FyuRx3blzV84rI42bg0BGM9q2rl7UeW7/voKEj9bKmjiTs9k2kp9bWGgYNGwlbewe930culyPqfhjjWmvchxBCiH7tD82G47v/qv7bH5rd3ksiraRSJse9DBEOhufgt6vp+P7fFPxxPQNH7uciMb8SSqWyvZeokzJJNcLSS3EsMg+/X8/ADxdT8cPFVGy7mYmTUflIKxK39xIJIe2kq7sVo33tQY7WY+UKBW4k0mE2T7pnApm/q15L0P7Ao2sPmH2HBjnqZU3qbDwTjW9PRjKurZ3UFUuG+rfqfTUJfcgMyrE3M2yV+0SmF6FKrlC1rY354HFoSywhhBBCCCGkY+jqzjwg41q89r97yhUK3Eig+sST7plAZk2hfs1Bk/r1rqGBrV2fiMK3JyIY19ZO7oolwwJaNC+LxWpQW4nPKtF6fP2+VsZ8GHBbNwCHEEJIx7Bz+zYY8tiq/3Zu39beSyKEEHCb7kIIIYTopm+gOwy4HMiq5QCAU7diUSSqhKWpsMmx/4TGI6e4rLWX+EQYEOyJ4r8/b+9lNMuwbj4QGHAhkVUDAG7HpSEpqwBejk2f8Lz3QjijPbZ3oJqeuvvyhbH48oWxOo+zmPgeo63t92Vs7wD8czde1d5zIRzznu2pYUSNxMwC3IlPU7VdbM3R2bN1i7GEEEIIIYQQ0p569h0AnoEBqmQ1J/GcO3UMxUWFsLC0amIkcPHsKeTl0MPJ2ugzYDASi7Q/GelxMmjYSPAFAkglEgBA2O0bSElKgLtX00Gph/ftZLSHj52gt3Wt/fJbrP3yW53HeVsaMNqt/X3Zsul/jPb0+Ytb5T6Xz59BaUmxqm1lYwtvv5Zt9CKEEEJIy9zPEOFUTAGuJhXjfmYZ5Ar14S7WRjzM6OGARX2dYW+q/YmYUzaH48bDEj2sFnhjqDveGu6h9uNbbmTgVkopwtNFyCiRNDmfs7kA07rZY3E/Z1gIeXpZIyHk8dfH2xYGXDZk1TWBEafvZ6CoXApL46b/33YuKgu5pRQcpY3+vvbI+3lOey+jWZ4JdISAx4Gkqmbfy53kfCTnieBpa9rk2P03mQe+jA5xaZU1AsDv/8bhs7+YeyjeGhuM5SODWu2e2jhyN4XR7udr1yr3OXynbe5DCCGEEEIIIa2hj0/9+kS6DvWJTKpPaKm/nz3yfpnb3stolmeCGqlP5IrgaadFfeJGvfpEl1auTxypX5/ojOUjO+ll/nFdXXEsrPbZiX9jsjG1t6dWY/+NyWK0e3vb6mVNhBBCCOn48vLy0K1zEAoLCxnXf/t9C+bOX9Dk+BcXLcSundv1spY5c+dj85atepmLdGx0vAEhhBC9szARYny/2k0kYlkV3t96qslxlVIZPth6ujWXRh4TxoZ8jKkT2KJUKrHx8JUmx92MTcXtOGbgSb8g99ZYYpsY1ycIxoLaB7luxabiZmxqk+N+OML8Wk0b3EXfSyOEEEIIIYSQx4q5hSVGjZ+sakvEYnz1/jtNjhNXVuKrD5ruRzo+I2NjjBhTG9iiVCrx28amA1dCb15H2O0bqraTixt69RvYKmt8XF04cwKnjx5Wtbv27IOhI3UPxm2KuLIS6z9mhuc+8+wYsFgsvd+LEEIIIU2TVMnRZ/0NjN4Uio0XUxGWLtIY+gIABRVV+PFSGgZvuIU/w9onXFHA07zN5dNTSTgWmadV6AsAZJRI8N2FFAzacAsno/L1sURCSAdgYcTHuC6uqra4So6PDoc2Oa5SVo2PDjXdj3R8xgIeRoc4q9pKJfDjPzFNjruVlIc7ybV/n7hYGqGvT+s8ULT3ehLeO3CXce21Z4OwalxIq9xPWzcScnE8PI1xbWSws5rezZeYU4qtlx4wrj3bWf/3IYQQQgghhJDWYmHEx7iu9eoTWtQdauoTYa25NPKYqKlP1Aa21NQnopscdyuxLesTiXjvzzuMa6+NDMKq8fqrT4wIdoalUW0g0rGwVGQVVzQ5rrRShj3XE+vN5aS3dRFCCCGkY3vj9eUNQl/ai6GhoL2XQB4TFPxCCCGkVax4bhC4nNq/ZvZcCMNnu85CoVA02r+0XIzZn+9CYlZBWy2RtLPVM4aCw659jew8F4pzYQ/U9i8tF2P5D4cZ19bMHAYOR/M/Z/acD4PFxPdU/3V+cX3LFq5HlqZCLJ3Qj3Ft+Q+HUVqhfjPyP3fjsfNcbVHf3NgQr00a0GprJIQQQgghhJDHxZIVb4HL5arah/buwHeff6C21iAqLcHS2VPwMDGhrZZI2tnyd94Hh8NRtQ/s2opL586o7S8qLcGaFUsY11asZs7RmEN7dsDb0kD13+AQn5YtXM+qq6u17nv90gWsWDxb1eYZGOCL738Bm6253rJj8yZIpVKt71NRXo7li2fhQWztJjQej4elK1dpPQchhBBC9EuuUCKtuOH7EWwWEGBvhKG+lpgcYodhfpawMTZg9CmTyvH6wTj8ciWtwfjWNibIRqf+JnwOOjuZ4NkAazzXxQ7jO9mgj7sZTAVcRr/Ciios2RuFA2E5+lwuIeQx9urIIHDZtUGU+24k48u/70GhJgSrtFKGeT9fRFJeWVstkbSzt8d2BqfOa2T39URciM5S27+0UoaVO28y5xjXmbEvojH7biTB9uVdqv+6v3ekybX9dTcFK3fdhLLOy3XJM/54f3LXJsdqK/RhAW4m5uk05l5qIRb9dpmxrv6+duij4eGyxJxS/BOZodN9HuaXYdamfyH+78RzAPC0NcFzPdx1mocQQgghhBBC2lvD+kQSvvw7XHN9YtO/SMoVtdUSSTurqS3Ur09kqu1fU5+4wbj29viQpusT15Ngu3Sn6r/u7x7W2B/4rz6xs159Yqg/3p/crcmxujAW8LByTLCqLamS49Vt1yCpUxeoT65Q4I1dN1BQVruvwcFciKm9PPW6NkIIIYR0TMePHcWhA3+29zJUJk5+rr2XQB4T3Ka7EEIIIboL9nDA61MG4Zs/L6qufXvgIs6GxmP+sz3R1dsJJkIB8krKcTUyGVtO30JucTlYLBYm9gvCX9ei2m/xpE34ONtg0ehe2HyiZuOTUqnEnC9246sXx2LO8O7g1nnI6n5SJl7+/hASMmuDgbp4OWL6kC5tvWy9e3XSQOw5H4aswpoCfEJmAcas+Q0/vz4VnT0dVf2qquXYefYu3v3jJJR1qqOrZwyFmbGhVvdKyy1u9HqhiJl4XSGWqe1ra2EMgQFPq/sRQgghhBBCiD4FdArBSyvexk/ffqm6tunbr3Dx7GnMmP8Cgrt0h7GJCQry83DzykXs2fob8nNzwGKxMGrCczj196H2WzxpE54+fpi16CXs3LwJQE2t4eW5U/HBlxswdc4CRnBQ1P1wrFq2CMkJtSG0nbp0w6Tpc9p83fo2/7nR8PT2xeiJU9Cz30DweA1/j3+Y+ABbNn2P/Tv+YIQnrf74K/j4BzZ5j0/eeR2/bPgaE5+fidETpyIopGujgTkymQyn/j6IH9Z9hpQk5klaL72+Cu6e3s34DAkhhBCib1w2C8P8rDCtmz36eZrDzLDhvx/OxRXg/eMJSC2qDYv55FQS/O2NMcTHUuP8P88IhLS68cBGTX64mIZdd2ofsO/lZgZPa6HGMSZ8Dp71t8Izflbo6WYGLzX9q+UKnIsvxGenkpBcKAYAKJTAO3/Ho6ebGdyttHvvhRDScXVytsDykUH47lTt3oQNp6NwLjoTcwf4oIubFUwEPOSLJLj6IAfbLj9AnkgCFgsY39UVR8PaPvyKtC1vezMsGOSLPy7GA6g5VXv+Lxfx+bSemNXPi3EYUkRaIV7bfgOJdR68C3G1xLTe+n+Y6HxUJl7Zdh2KOvsGRgY7Yckwf6QVlus0l6URH8aCxt//T8gpxfIdN9DbywbP9fTAqBBnOJg3/vdqdkklfv83Hr9eiIWszt/5RnwuPnu+h8Y15IrEmLPpIoKcLTC1lwfGdHGBh41Jo32LK6TYeTUB35+ORpmkSnWdy2bhqxm9GN8TQgghhBBCCOkIOjlbYvmoTvjuZKTq2oZTUTgXlYW5A+vWJ8S4+iAX2y49QJ5I/F99wg1Hw1LbcfWkLTRan/j5Ij6f3hOz+nk3rE9su9529Ymt15j1ic7OWDI0AGkFOtYnjNXXJx5ZONgXu68lIC6rFABwNT4XUzacxfrZvRHoZMHo+zC/DO/uu43z9QJ8P32+B/g8zQcBEUIIIeTJV1paihWvvaJqm5iYoKxM94Mfvly3Hms/+FDncXt278QnH9WOc3F1xTNDh+k8D3kyUfALIYSQVrN6xjCk5ZXgz4v3VNcikrPx5i9H1Y5ZOWUQvBytGcEvLJba7qSD+3zRGMSl5eFKZDIAQFpVjZWb/sbXey8g2NMBQr4BkrILEPWQebqio5Updr83p8nTpzsCMyMB9q2dizFrNqNcIgMAxKTmYvDKnxDs4QAvRyuUS2SITM5CbjGzCDpraDe8NL6f1vcKWfKNVv2O3ojG0RvRjX7s2GeLMSCYkq4JIYQQQggh7WP56g+QkZ6Kv//co7oWE3EPH7z5qtoxS1eugrunDyP4hWoNT653P1uPhLgY3LxyEQAgk0qx9o1l2LjuUwQGd4HA0BCpyYmIjYpgjLNzcMIvuw49EbWGivIy7N22GXu3bQZfIIBvQBAcnJwhEBiiuKgIaSnJSE1ObDBu+TvvY/5L6n+W6svLycbmH77D5h++A18ggI9/IGzs7GFiYgqpVIqCvFxER4RDIhY3GDtl5jy8vkb3Nz0JIYQQol8CLhtzejnilUGusDPla+w73N8aPd3M8NzmcMTm1AbKv38sAZdX9gJLwz+ybU00z90YhUKJ8w8KGddm9HBoclzo6n7gafHQN5fDxqhAG/T1MGd8TpIqBX66nIr1k/11XjMhpON5e1xnpBVW4ODth6prkenFWLX3ttoxK0Z2gqetCQW/PCU+mdod8VkluPogFwAgrVbgrT23sP5EBIJdLGBowEVyXhmiM5gHqziYC7Hj5SFgs/VfhPorNBVVcmag2pnITJyJVH/atzob5/XFjL5eGvvcSsrHraR8vLPvNmxMBfC1N4OZ0ABCAy7KxDIk55chIafhSfN8Lht/LBmEIGeLRmZtKDqjGNEZxfj4cBjMhQbwczCDhTEfxnweyqVVyCisQExmCeOBMgBgs1j4ZnZvDAlo+t8JhBBCCCGEEPI4qqlPlOPgrbr1iSKs2nNL7Zia+oQpM/iF9kE8sT55vgfis0twNb5OfWL3Law/HoFgF0sYGnA01CeeaZ36xN2UhvWJiAycicjQea6N8/phRj/N9QkDLge7XxmKMetOI7e0Zg/CneR8DPn0OAIczeFlZwo2i4WUgjJEphehXvkAy0cGYUJ3N53XRgghhJAnz3urVyErs+Y9le49esLPzx97du/UeR5ra2tYW1vrPO7M6dOM9tx585+IfatEPyj4hRBCSKvhcNj4ecUUeDlYYcOhS5DIqtX25fO4+GLxGCwa3Rt/nGIWKY0Ndd8MSjoGHpeDnatn4eXvD+LU7TjV9ZziMuSENp6U6O9qi61vz4SjlVlbLbPVBXs6Yt8H87Dk2wPIKixVXY98mI3Ih9mNjpk/sifWvTiurZZICCGEEEIIIY8FDoeD9Zu2wN3TG7/8bx2kEonavgZ8PtZ+8S1mLVyC3Vt+ZXzMyLjxU4NJx8fj8bBpx594e9kinD91XHU9LycbeTmN/47t4x+IjVv2wN7Rqa2W2WakEgkiw0MRGR6qto+ZuQU+Xr8R46ZMb9F9ou6FNdmPLxDgnY+/wrwXlzX7XoQQQgjRDz6XjWtv9oGDmfbvw5kZ8vDTtECM+PEu5IqaXdNJBZW4n1mGLs6mel3f5cQiZJdKVW0jAw4mBNs2OU6b0Je6zAx5+GSsD57/457q2umYAqyfrNM0hJAOisNm48f5/eBpa4KNZ6IhqZKr7cvnsvHp8z2wYJAvtl56wPhYUycSk46Lx2Fj60uD8dr26zhd58Gl3FKx6iGj+vwdzLD5xYFwMBe21TLbTL5IgnyR+nrcI/4OZti0aAA6aRn6Ul9JpQy3kvKb7OdoIcRPC/qhv699s+5DCCGEEEIIIY+DmvpEf3jammLj6aim6xPTev5Xn4hnfIzqE0+umvrEELy27Voj9YnGg2D9Hc2w+YVBcLB4cuoTLlbGOPT6CLz0xxVGyE1sVglis0oaHcNhs/Dhc92wdHhgG62SEEIIIY+zy5cuYssfvwMAuFwufvr5V/y48fs2u/+D+HjcunlD1WaxWJg3f2Gb3Z88/ij4hRBCSKtis9lYNWMoZjzTFXv/DcPZuw+QlleM0goJrM2M4WxjhlE9/THjma5wsKrZEFpawdwkYioUtMfSSRsxMzbEnvfmYu+FMPx89LraoBMnazPMHtYNK6cOhsDgyStM9w/ywLWNr+Grvedx8PJ9FIoqG/RhsVjoHeCK16cMwsgedNIkIYQQQggh5OnEZrPx2qq1mDxjDg7v3YlLZ08jIz0VotISWFnbwtHZBUNHjcXk6XNg5+AIABCVljDmMDF9csJESUOmZub4dfdhHN67A1t/+QGxkfcb7efg5IIps+bh5ZXvgC94cupP0+ctBo9ngMjwu6iuVh/EbOfgiKmz5mPhshUwt7DU6R6rP/4KN69ewr27t1BSXNRkfycXN0yeMQezF70EGzt6GIsQQgh5HHA5bJ1CXx7xtzdGLzcz3HhYorp2LblY78Eve0NzGO3xwbYQGnD0eo9H+nqYQ8BjQ1JVczppYUUVyqXVMObTlhpCngZsNgtvje2MaX08sf9GMs5HZyKtsAIisQzWJgI4WRhhZGcnTOvtCfv/gjxEYhljDlPDJ+/9a1LLTGiAHS8Pwb4bSfjtQhyi6p2e/YiThRAz+nphxahOEPBa5++sttTLyxZLhwXgRkIuYjJLGpziXR+XzUIPTxssHOSL8d1cwdUyjM3H3gyvj+qE6wm5iEwrgljDA44AwGaxEOxigbkDfPB8bw8YGtDf14QQQgghhJCOT1Wf6O2J/TeTcD6qsfqEM6b1ofrE08pMaIAdy575rz4Ri6h0DfWJft5PTH2iPl8HM/yzZgx+PheDPdcSkZzX+GHDhjwORndxwdvjQuBlp9/3LwghhBDSMYnFYixbugRKZc0hN6+teB0hXbq06Rq2b9vCaA8e8gzc3N3bdA3k8cZ69AIlhBDSulgslrL478/bexkdwtINB7D/4j1V+9rG5Qh0s2u/BZE29SAjHzGpOcguFKGqWgE7SxN4Oliih68LWCxWey+vTVRVy3E7Lg1pecXIKSqDkaEBHCxNEeLlCFfb5p2IRVrGYuJ7UCqVT8cLkBBCCCGEtAiLxVImFsma7kja1FsvL8Rf+3er2ievhsE3sFM7roi0paQHcYiPiUJudhaqq6pgY28PNw9vdOnR64muNYgrKxETcQ9pKUkozM+HRCIGny+ArYMDAoI6wycgSC+ff1ZGGh4mJiAnKxPFRYWQSsTgGRjA1MwC1ra2CO7SXRXCRNqet6UB1TSeICwWS5n1xTPtvYwWyxFJEZ1djrQiMcqlciihhCGPAysjHlwsDBFgb9SssIVckRTxeRVIK5KgVFIFhQIwM+TCxtgAXV1MYW+qe8BFU4orq3AntRQ5IilKxFWwMOShq4spOjmaaBynVCpxL6MM0dnlKKqUQcjjwMlCgAGeFjAR6O/B1cIKGe6miZBTKoVIWg1bYwP42RnpHNCxPzQbKw/FqdobpvhjencHndeTUSzBvQwRCiuqUCqpggmfCzsTPnq4mcLWpPnfH7lCiQd5FYjNqUBhhQwVUjm4HBaMDDhwMOPDw0oIHxsh2Gz636G+fHgiAZuv1Z4q+kI/Z3wyzkdv85eIq9D1y+uQVtc+YP7XS13Ry81cb/eor+uX15BbVvu7XPjqfrBrhf9vtAXHd/+lv/+fICwWS5n385z2Xgap55Vt13Dg1kNV+9LacQhwMm+/BZE2lZBTitjMEmSXVKJKroCdmSE8bEzQ3cP6ia0zyKrlSMgRIbWgHLmlYpRJqlAll8OYz4OZ0ADu1ibo7GYJYQtDWOQKBZJyy5BSUIbskkqUiasgrZZDaMCFuZAPRwshurlbwcTQQE+fGdGV7cu76N8ZhBBCCCFPCRaLpcz7ZW57L4No8MrWazhwK1nVvvT+OAQ40T7zp8XTWJ9oTFRGERJzRMgpqYRMroClER9u1sbo5WUL/hMYfNMR2C7dSbUDohMWi6UUV2kOne4IsrKyEHH/HlIePkRZmQhKpRKGhkJY29jA3d0DnYKDYWKieR9BY7KzsxEbE42HyckoKS2BQi6HubkFbO3s0LNXbzg66n9PVlFREW5cv4aszEwUFxfB0tIKPXv1bjIgQ6lU4u6dO4i4fw+FhQUQCo3g6uaGIc8Mhamp/kK4CgoKcPPGdWRlZqJUVAp7O3sEBAahR8+eOs2zc/s2LHlhkar92+9bMHf+Ap3Xk5qaitC7d1CQn4+SkmKYmprB3sEBffr2g7198w9Ik8vliI2JQVRUJPLz8lBRUQ4ujwdjI2M4OTvDy8sb/gEBYLO1C2EnwLurV2HDt98AANw9PBB6LxJCoRAvLlqIXTu3q/o197XQFLlcDm8PV+RkZ6uubdm+EzNnzdb7vdqKIY9Nf+/rGR13QAgh5LGiVCpxMzZV1TY04MHX2bodV0Tamq+zDXydbdp7Ge2Kx+WgfycP9IdHey+FEEIIIYQQQjo8pVKJ0JvXVW2BoSE8ff3bcUWkrXn5+sPrKfyeGwqF6N6nH7r36deq93F0doWjs2ur3oMQ8mQ4GpGH366lIyxdpLEfmwX42xtjZIA1lg5wURuEIlcocT25GMej8nElsRgpRWKN8/rZGmHJABdM7WoHHke7jS+vH4zFn2E5qvatt/vAxcIQifmVWH82Gf/EFTKCKR4JdjTGFxN80d3VjHFdqVRi5+0sbLyYiqxSaYNxBhwWFvZ1xtvDPSA0aHozqrr1xeWU45vzKTgbV4AqecODYJzNBVg+xA2zezq0+uZfSZUc229lYtftbCQVVDbah8UCQpxMsHKoO0b4a/+ekEhSjR8upuJAeA7yyjSHLxrzOejjbo7nu9ljfLCtTp8DaYhd73VTJdfvZswj93IZP1ue1oatGvpSKZOjsKJK1eZxWLAQ0um4hJDGKZVK3ErMV7UNeRz42NOpwU8TH3sz+NibNd3xCWLA5SDI2QJBzq37ACGHzYavgxl8HZ6ury8hhBBCCCGE6EqpVOJWUp6qXVOfoN+lniZPY32iMZ2cLdHJ2bK9l0EIeYodPPAnNv5vA+7cvqWxH5vNRqdOwRg3YQJWrHxTbRCKXC7H5UsXcfjgAVy4cB7JSUka5w0MCsLyFSsxa85c8Hjavb9ZP+QiLiEZbu7ueBAfj48/+gAnjh2FVNpwP0PXrt2wYeOP6N2nD+O6UqnE77/9inVff4mM9PQG4wwMDPDyK6/i/Q8/hpGRUbPXFx0VhU8/+Qgnjx9DVVVVg3Gubm5Y9c4aLHrhxdbfByGR4NefN2HLH5vxID6+0T4sFgvduvfAu2vfx5ix47Seu7S0FOu//hK7d+5ATk6Oxr4mJiYYMHAQZs+dhylTn9fpc3jahIWGYuP/NqjaG3/cBKFQ2KZr+OfMaUboi5mZGSZNfq5N10AefxT8Qggh5LHy771EpOYWq9oh3o7gcihplxBCCCGEEEIIIc1z9d9zSE+tPYW7U0g3cLlUGieEEELairRagWX7onEqpkCr/golEJNdjpjscowOtEYnx8ZPvfr9ejo+Pql5k1Nd8XkVePNwHPaHZuO3WUGwNeFrPbaus3EFWLo3GppOHYvMKseUzeH4dVYnjAyoCTIRV8nx0p5onIsvVDtOJlfi16vpCE8XYfeCzjDi6/5vluOReXjtQGyjgTSPZJRIsOqveByPysOWOcFahcw0x53UUizdF43sRkJu6lIqgXsZZZi/IxJjg2ywcVoADJs4hTE6uxyzt91vMvDlkXKpHOfiC5ElklLwix6k1gtaau7Pkzr7QrMZ7endHfQ6f31/R+ShWlEbktTD1QwGXDoZjRDSuIux2UgrLFe1O7tagqtlqBwhhBBCCCGEEEKIPlyMzUZaQZ36hJsV1ScIIYSQNiSVSjFvziwc/euIVv0VCgUiIu4jIuI+JkycjJAuXRrt9+PG77F61VtaryMmOhpLl7yAHdu3Yfe+P2Fvb6/12LpOnjiOubNmoLKy8cNcACA8PAzPDhuC3fv+xLjxEwAAYrEYs2dMw6mTJ9SOk8lk+H7Dd7hz+zb+Pn4SxsbGOq/v8KGDWDR/bqOBNI+kpabi1WVLceTwIfx56EirhXrcuH4dc2fPQGZGhsZ+SqUSoXfvYMqkCZj03BRs2bYDhoaGGsdE3L+PieNGNxn48khZWRlOnTyBzIwMCn7RoLq6Gi8veQFyuRwAMG3GTIx4dmSbr2P7tq2M9vPTpjf5miBPH9rdTggh5LFRKZVh9ebjjGvTh3Rpn8UQQgghhBBCCCGkwxNXVuLTNSsZ1yZNm91OqyGEEEKeTmv+ftAg9EXAYyPIwRgOpnzwuWxUyOQoKJfhQV4lRJJqreatk9FQMyeXDW9bIexN+TDhc1ElVyC3TIaY7HJUyOSqfrdTSzFr630cf7k7BE2Ei9R3N02ENw7FqUJV3C0N4WtnBEMeG+nFEtzLEKnWJZMr8cr+GPy7oieczASM0Bc+l42uziawM+VDXKVAeLoI+eW1ASa3U0vx2ekkfDnRT6f13U4pxRuH41Alr1mElREPnZ1MYCrgIr9MhrB0ESR1AmEuJxZj/o4I7FkYAp6eN4SfjMrHq3/GMO4HAM7mAvjbGcFEwEWZpBqRWWXIrRPeciI6HwVbZfhzcRe1ayqqrMLMLfdQUME8xcvBlA9fOyHMDXlgs1gok1QjtUiMh4ViRqgHaZkKaTUuJxYzrnV1bjygqTlisssRmVX7wAKHzcK0rs3boKiN0LRSfHoqkXHtxf7OrXY/QkjHVimrxnt/3mVce763ZzuthhBCCCGEEEIIIU+jSlk13tt/h3Ht+d4e7bQaQggh5Om04tVlDUJfDA0N0TmkCxydnCDgC1BeUY78vDzExkSjtLRUq3kVSub76wKBAP7+AXB0coKJiSlkVTLkZGcjMuI+ystr31O9fu0qJowZhcvXb0IgEOj0udy8eQMvvbBIFari6eWFwMAgGAqFSHn4EKF370ChqFmXTCbDgrmzEXovEi6urozQFz6fj569esPB0RHiykrcuX0Lubm5jDW+t3oVvv9xk07ru37tKl56cTGqqmr2B9jY2KBrt+4wMzdHbk4Obt+6CYlEoup//txZPDdxPI6dPA0ej6fTvZry15HDWDhvDuN+AODq5oagoE4wNTWDSFSK8PAw5GTXHnby1+FDyM/Lw6l/zqldU2FhIcaPGYm8vDzGdUcnJwQGBsHC0hJsFhsiUSkePkxGYkICqqu121/ztPt2/deIiLgPALCwsMD6bze0+RoKCgpw8vgxxrV5Cxa1+TrI44+CXwghhLSq5z/ZjjUzh6Gbj+YNkpkFpVi4bi8SMms3f1uaCDF1UEhrL5EQQgghhBBCCCEdyOJpE7Bi9Qfo3K2Hxn7ZmRl4beFMJCc8UF2zsLTC+KkzWnuJhBBCCPlPQl4F9oXWbmYRGnDwwWgvTOtmrzZ0JSa7HOfiC7DnTnajH6/L3tQA07o5YLi/Fbo6m4LDZjXoI61W4HhkHr44k4xsUc1GpZicCnx99iE+HOOt0+fz3tEHkFYrEORgjC8m+KKnmxnj44n5lViyJwpxuRUAgEqZHOvPPYS/nTHOxReCw2ZhxRA3vDzQBUb82rfq5Qolfr6Shi/OJKuu7bydhRf6u8DLWvtTqN4/noAquRIWhlx8NNYHk0NsGSd8lkursfFiKn6+kg75f0Eo15JL8MPFVLwxTH+bwmOyy/HqAWboy7hONlg51B0B9g1P77oQX4j3jj1AalHN5qhbKaX44kyy2u/Pz5fTGKEvnZ1M8Pl4H3R3NWu0v7hKjhvJJTgelY+EvIqWfGqNKhVXaR1Y1BI2xgY6hxW1hr13s1FZJ0zJVMBFP08Lvc2/P4z5s/+MjyXsTPl6m19WrUBhRRVicspxLDIPh+7lqn4eAGBmDweMCrTR2/0IIY+/mT9ewKpxndHV3Vpjv6ziCizefAWJuSLVNUsjPp7r6d7KKySEEEIIIYQQQsiTbuYP57FqfIh29YnfLjdSn6DgF0IIIaStxMXGYvu2raq2kZERvvx6PebOX6A2dCUyIgKnTh7H1i1/NDm/g6Mj5s6bj9FjxqFnr17gcBq+RyyVSnH44AGsfW8NsjIza+4RGYGPPliLr9Z9o9Pns3L5q5BKpQgJ6YING39E3379GB9/EB+PWdOfR3R0FACgoqICn3z0IYKCO+HUyRPgcDhY/e57eP2Nt2BsXLsfQC6XY8N33+D9d9eorv2++Te8uvx1+Pj6ar2+N1euQFVVFSwtLbHum+8wfeYscLm1+y3Kysqw7qsvsOHbbyCX17yPfeniv1j/9Zd4d+0HOn0tNImMiMCi+XMZoS+Tp0zFu++9j07BwQ36nzl9CitXvIaHyTX7QK5dvYL331uj9vuz4dv1jNCXbt2647vvf0DvPn0a7S8Wi3H50kUcOXQQsbGxLfnUGlVSUoLSkhK9z1ufnb29zmFFungQH48vP/9M1f7iq3WwtbVttfups2/PblV4EQAEBgWhZ69ebb4O8vij4BdCCCGt6lzoA5wLfYAgd3uM7R2Arj7OcLI2g5HAAKIKCZKyCvHvvQQcvBwBaRVzU+z/XpkEY0P9beQkhBBCCCGEEEJIx3fp3GlcOnca/kHBGD5mAjp36wEHJ2cYCo1QLhIhJSkBV/89h6OH9kH23ykUj3y2YROMjBs+bEwIIYSQ1vFPXAGj/eUEXzzfzV7jmEAHYwQ6GOPVQW6orhPGUN/kEDu80M8ZvDrBJo3hc9mY0tUeA7wsMPHXMKQV12zC2XU7CyuHusNUoP1b5iXianR3McW+RSGM4JZHvG2E2Dm/MwZtuAVxVU3oybHIfJyIygeLBfw6IwhjOjUMlOCwWXh1sBuyS6XYerNmU5ZCCRwIy8HqZz11Wp+pgIsDL3RFoEPDf/MY87l4d6QX3K0M8dbheNX1jRdT8Xw3e7hYGGp9L3XkCiWW7ouGpKo29OWjMd5YMsBF7ZihflY44dIDE38JQ1JBJQBg87V0zO/tBHerhmv6J7b2dWVhyMW+RSEwN1R/Upchj4OhflYY6mcFSZVcbb/m2nwtA99dSNH7vPUdfKGLXgNWmiO7VIpvz6cwri3q6wQDruafQ21VyRU4FJ7LuDaju0OL5ly4MxJnYgua7Mdhs/DKIFesGk4PSBDytDkfnYXz0VkIdDLH6BAXdHW3gqOFEYQGXJSJZUjOK8PF2GwcvvMQ0mrmSZvfzO4NY4F+T4skhBBCCCGEEELI06e2PmGB0V1c0NXNCo6Wwv/qE1VIzhPV1CduN1KfmNOH6hOEEEJIGzpx4hij/f0PP2H23HkaxwR37ozgzp3x1qrVqK5Wf6jI9Bmz8OprK8Djaf67nc/nY+bsORgydBiGDh6AlIcPAQB/bP4Na957H2ZmjR+a0pji4mL06t0HJ07/wwhuecTXzw9Hjp1Al04BqKyseT//0ME/8deRQ2CxWNi1dz8mTX6uwTgOh4O33n4HmRkZ+GXTTwAAhUKBXTu34+NPP9dpfWZmZjh99gKCO3du8HETExN8+vmX8PLyxssvvai6/vWXX2D2nHlwc3fX+l7qyOVyzJ09A2KxuHb+9d9i+esr1Y4ZOWo0rly/haGDB+BBfM3+jB++/x+WvPQyPL28GvQ/cbz2dWVpaYnjp/+BhYX6/QGGhoYYOWo0Ro4azQij0ZcfN/4Pn3/6id7nre/MuQsYNHhIq8ytVCrx8ksvQvrfPuIBAwdh/sJFrXKvpuzcvo3Rnjd/Ybusgzz+KPiFEEJIm4hOyUF0So5WfVksFtbOGYHxfYNaeVWEEEIIIYQQQgjpqOKiIxEXHalVXxaLhTfWfoKR4ye38qoIIYQQUldGMTOEbUyQ5pMq62KzWTBgs9R+3N5Ut+B4O1M+PhrrjUW7/juFSibH2dgCTOmqOYimLj6XjZ+mBzYa+vKIk7kAk0PssOduNgCoNmDP7+3YaOhLXcsGuWLbrUwo/8u7uZZUrPXaHnl/tFejoS91zerhiEsPinAsKh8AIJMrsfN2Ft4d2XBzka6OReYhMb9S1Z7R3UFj6MsjlkIefpoeiFE/3QVQE3zz27V0fDGh4UlfGSW1m5b6eVpoDH2pT8BreBoa0Y5cocQr+6NRKqndiOhoxscrg1z1do+zsYUoqqw95crKiIcRAVZ6m78xhjw25vV2woI+TnCzbHn4ESGk44rJLEFMZolWfVks4N0JXTCuq/7+H0gIIYQQQgghhBASk1mMmEzt3htgsYB3J1J9ghBCCGlr6ampjPbERkJP1GGz2TAwMFD7cUdHR53W4uDggHXffIdpU2r2RZaXl+Pk8WOYOXuO1nPw+Xxs37m70dCXR1xcXDB9xkxs3fIHAKiCNJa8tLTR0Je63nhrFX79eROU/22EuPjvv1qv7ZEvvlrXaOhLXQsWLcbZs//g8MEDAACZTIbfN/+KTz//Uuf71Xfo4AHEx8Wp2vMXLNQY+vKIlZUVtu3YjX69ewCoCb7Z+P0G/G/jjw36ptV5XQ0a8ozG0Jf6BAKB1n2fJr/+vAnXr10FUPM6/+nnX8Fiqd+H1FrCw8IQEXFf1ebxeJg1Z26br4N0DPo5dokQQghRw8JEtw2SXo5W2LVmFt6YOriVVkQIIYQQQgghhJCOzNzCUqf+7l7e2LTzAF5e+U4rrYgQQggh2iqsqGq6Uysa5mcFA07tJo67aSKdxo8PtoGrFsEQA70bbsB5eWDTG6+dzAXwtBKq2jE55arNT9pwMOVjZncHrfq+OcyD0T4Yrl14f1O23sxU/ZnDZuGdER4aejN1djJBXw9zVftsXEGTYworZDqtjzTf+8cTcDOlVNVms4D/TQ3QGISkq31h2Yz2lC524HFad1uLuEqBP0Oz8fu1DGSXSpseQAh54lgYqd9g3RhPWxNse2kwVozq1EorIoQQQgghhBBCyNOmefWJIVgxKriVVkQIIYQQbRXk57fr/UeNHsMIk7l184ZO46dMnQZ3j6bf139m2PAG11a++XaT41xcXODjW3vgS1RkhE77IBydnLBg0WKt+q59/0NGe/eunVrfR5NfNv2k+jOHw8GHn3ym9diu3bph4KDa52RPnjje5Jj2fk09CdLS0vDB2ndV7bffWQ1fP792WcuO7VsZ7dFjx8HGRvPBUeTppb8dOIQQQkgjHmxfg2tRKbgalYzwxEyk5hQjr7QclRIZuBw2zI0MYWdpgp5+LnimizdG9vAHp5U3cBJCCCGEEEIIIaTjuhmfgdvXLuPW1UuIvBeG9NRkFOTlQVxZAQ6XCzNzC9jY2aNrzz7oP2QYho4cCw6H097LJoQQQp5K3jZCRvvzM8n4aVoAuK34PoBSqUSlTI5yqRwyuaLBx82FPOSV1YSFJOZX6DT3EB8rrfp5WDE/b09rQ60CYwDAw9oQSQWVAGoCKSpkchhrGawxLtgGbLZ2pxP52hkh0N4IMTk1X4MckQzpxWK4WOgW6F9XhbQa4em1YTq93MxgZ8rXaY4+Hua48bAEAJBZIkVmiQRO5szTqbxthIjMKgcA3E4txamYfIwObL9NMW8N98Bbw7UPuOmIfruajm11Qn2AmvCgAV7anzLWlLwyKS4+KGJcm6FlkJEm6yf74ZNx3qp2hVSO/HIZ7mWW4ci9XMTlVqBYXI0/bmTgQHgONkz1b9fXEyGk7UV/PRXXE3Jx/UEu7qUWIbWgDPllElRKq8HlsGEmNICdqSF6eFpjcIADng12AodNexoIIYQQQgghhBCiP9Hrnq9TnyhEakE58kViZn3CzBA9PGxq6hOdqT5BCCGEtBdfP39Ge+17a7Btxy5wua33uL5SqURFRQXKysogkzY8zMLS0hI5OTWHvcTFxek094iRI7Xq5+XlzWj7+PpqFRgDAN7ePngQHw8AqKysRHl5OUxMTLQa+9yUqWBr+e+egMBABAd3RmRkBAAgOysLqSkpcHN312p8Y8rLy3Hn9i1Vu1//AXBw0O197IGDBuHK5UsAgPS0NKSnp8PFxYXRx8/PH+HhYQCA69eu4ujff2HCxEnNXndLrf3gI6z94KN2u39LrXh1GcrKygAAfv7+ePudNe2yDqlUij/37WVcm79gYbushXQMFPxCCCGkVXE5HAwO8cLgEK/2XgohhBBCCCGEEEKeAFwuF/0GD0W/wUPbeymEEEIIacKYIBt8djoJ0uqaAJZjkXmIzi7D7J6OGBlgDU9rYRMzNK1arsCVpGIcj8pHRGYZEvMrVfdrSom4Wqd71Q+yUcdEwAyd87Yx0voepgLmW/hlEu2DX7o4m2p9n0f9HwW/AMD9jLIWBb+EpotQrag9mcvFQoD0YrFOcxhwmME1qUXiBsEvk0PsVMEvCiXwwu4ojPC3xtQudhjkY9nga0ha5lB4Dj4+lci4NreXI1YOddfrfQ6E5zBeP12cTeBvb9ziea2NG56U6w9goLclXhvshn2h2Xj36ANIqhQQSarx0p5obJ8XjGd8tQt6IoR0fFwOG4P8HTDIv+VhU4QQQgghhBBCCCHNQfUJQgghpOOYOPk5vLt6FaT/BbAcOvAnIu7fw8LFL2D8+Inw9vFp8T2qq6tx4fw5HDl0EOFhYYiLi1XdryklxcU63cuvXpCNOmZmZs0aBwCmpsyxIpFI6+CXHj17aX2fmv49VcEvABAaerdFwS+3b91EdXXt3hI3N3ekpqToNIeBAfM964fJSQ2CX6bNnKkKflEoFJjx/BSMHTceM2fPwbDhIxp8/Yl6e3fvwulTJwEALBYLP/78a4PvQVs5dvRvFBXVHoBj7+CAkaNGt8taSMdAO54IIYQQQgghhBBCCCGEEEIIIYTonYMZH++N9MQHJ2pDI5ILxPj0VBI+PZUEe1MD9HQzR083M/T1MEegvRFYLJaGGZmuJhXj3aMPkJhf2az1lUl0C34xM9Tu7XUum/k5mNYLgtFlbLVCuxAbAPCw0i20xcOa2b+gokqn8fVllTI3mv0ZloM/w3JaNGdJZcPv0cK+zjgRlY/QdBEAQKkE/oktwD+xBeCwWQiwN0IPVzP0dq95Xdma8Fu0hqfZ6Zh8rDwUB2VtHgue62KHLyf46v1e+0OZr5UZ3dvmAYcZ3R1gbcTDvB2RAIBqhRKvH4zDjbf6QGig/c8uIYQQQgghhBBCCCGEEEIIIeTJ5+TkhM+++Apvv7lSdS3hwQO8+84qvPvOKjg4OqJf/wHo27cfBg4ajODOnXXaB3Hx3wt4ffmriI+La9b6SkWlOvU3NzfXqh+Xy9wvUT/MRZex1VXa703w8vLWui8AeNUL3snPy9NpfH0Z6emM9q6d27Fr5/YWzVk3COSRl5e9iiOHDuH2rZsAAKVSiePHjuL4saPgcDgIDu6M3n37ov+AgRg4aDDs7e1btIYnVX5+PuNnc8HCRRgwYGC7rWfn9m2M9uw5c8Hh0D4Eoh67vRdACCGEEEIIIYQQQgghhBBCCCHkyfRCfxf8OC0ANsYNT8/JEclwLDIPHxxPwIgf7qDnuhv44kwSCsplTc575H4uZm693+zQFwBQKJvuUxdb+71Y9cY1c6COjPm6nftiWq9/qbhlwS8llS0b35hyWcPgFz6Xjf2Lu2BWDwdw6n1T5AolorLKse1mJl7eF4OuX13HpF/DcPheDuS6fsOfchcTivDyvhhU1/m6jQmywfdTA8Bu7g+DGnfTShk/ywIeG5NC7PR6D02G+1tjTJCNqp1fLsPB8JaFFhFCCCGEEEIIIYQQQgghhBBCnkyvLl+BLdt3ws6u4Xua2VlZOHTgT7z1xuvo3aMrfL3c8f57a5CnRQDJ/n17MW70yGaHvgCAQofDZQCAzW5ezEBzx+nK1NRUp/5m9QJpSkqKW3T/ouKGIS0tVV5W1uAan8/HyTNnsXDR4gbBIHK5HPfuhePXnzdh3uyZ8HR1wrAhg7B3z27I5XK9r68je3PlChQWFgIA7Ozs8PlX69ptLZmZmTh39h/GtfkLFrXTakhHodvOL0IIIYQQQgghhBBCCCGEEEIIIUQHz3Wxx6hAGxyPysPxyHzcSilBmbTh5pOsUil+vJSGrTcy8eVEX0zt2vgJRalFYrx5KI4R5GFvaoDnutijl5sZ3C0NYWtqAAGXDQGPuSGm17obyCiR6PcTJACAKrn+g1WUaqYUGnDwzXP+eHWwG/4My8b5+EJEZ5c3CPNRKoHbqaW4nVqKX6+m49eZneBuZajXNZaKqyCSNAyo0TcbY4MGr+fWcvNhCRbtioS0unZT4FBfS2yaHtggbEcf9odmM9pjgmxgKmjb7SwTO9viZHS+qn0poQjzeju16RoIIYQQQgghhBBCCCGEEEIIIR3DzFmzMXHSZBw+eACHDx3EtatXIBKJGvTLSE/HN+u+xi+bfsL3P/yEWXPmNjrfw+RkLH1xMSPIw8HRETNnzUa//gPg6ekFewcHGBoaQiAQMMb6eXsgLTVVv58gAQBUyZo+uEhXSjUbIYyMjLDp1814a9Vq7Nq5HadPnsT9+/cahPkolUpcv3YV169dxQ//24Bde/fD08tLr2ssKSlBaUmJXudsjJ29fYPXc3M9iI/Hgf37VO3XXl8JUWkpRKWlGseVV5Qz2gWFBUhNSVG1DYVC2Nra6rye3Tu3M753ffv1h4+vr87zkKcLBb8QQgghhBBCCCGEEEIIIYQQQghpVUIDDqZ1c8C0bg6QK5SIzSlHaJoIt1JKcDmxGEWVVaq+FTI5VhyMhYDLxrjghpsnfrqUBkmdQIqxQTbYOC0AhlqEYpRLWz+go73o+rmJ6vU3M+S16P4WQub4ZYNcsXaUfjcX1eduZYhVIzyxaoQnyiTVCM8Q4XZKKW4+LMHt1FJU10mCicwqx7Q/7uHMqz0arLUlNl/LwHcXUvQ2nzoHX+iCfp4WrX6fsPRSzNsRAUlV7c/YAE9z/D67Ewy4+j+1TVwlx9EI5ul2M7o76P0+TfGyFjLaqUXiNl8DIYQQQgghhBBCCCGEEEIIIaTjEAqFmDNvPubMmw+5XI6oyEjcunkD165dxYVzZ1FQUKDqW15ejhcWLYDA0BDPTZnaYK5v138NiaT2EJtJz03Blm07YGjY9MEmZY0EzjwpGgvT0aRUxAz5MDdv2XvslpZWjPYbb72Nz7/8ukVzNsXTywsffPQJPvjoE4hEIty9cxvXr13FlcuXcf3aVVRX1+71CA8Pw+iRw3HjdigsLS31toYfN/4Pn3/6id7mU+fMuQsYNHiIXuYSi5nv8a9dsxpr16zWeZ5331mFd99ZpWqPmzARBw4d0XmenTu2M9rzFyzUeQ7y9NH/rhxCCCGEEEIIIYQQQgghhBBCCCFEDQ6bhU6OJpjfxwmbZgQh4t3+2LOgM7q5mKr6KJXAhycTIVc0POnobFzt5igTPgf/m+qvVeiLuEoOkeTJDX55WKhbUMXDAmZ/a6OWhaFYGzPHF5Tr/+QrTUwEXAzytsRbwz1w8MWuiHivPz4a4w0zQe15OBklEvxyJa1N19WRRGaVYfbWCJRLa0+R6+Vmhm3zOkOgxc9Yc5yIykdZnfu5WgjQ39O8Ve6lCY/DYrSl1Y2fskYIIYQQQgghhBBCCCGEEEIIIfVxOByEdOmCJUtfxvadu5GamYOjJ06hZ6/eqj5KpRKr3noDcrm8wfgTJ46r/mxqaorNf2zVKvRFLBajtLS0yX4dVVJSom79ExIYbRvbhocN6cLWzo7Rzs/Lb9F8ujI1NcXQYcOx9oOPcObcBaRl5eLr9d/C3Nxc1SctNRX/++6bNl0X0ezq1StIrPNaNDY2xpTnp7XjikhHwW26CyGEEEIeB3vOh+GVjYdU7Z+WT8GsYd3acUXkSRKZnIWEzAJkF9UkoTpYmsLH2QbBHm1/qiYhhBBCCCGEkMfXoT078M6rL6jaX//4O6bMmteOKyKtJT83B8mJD5CdmY6iggJIxJXg8ngwNTWHo4srOnXpBksr6/ZeJiHkCcFmszDE1wr9PC0w/pdQRGaVAwCyS6WIzCpDF+faQJhKmRy5ZbWBIr3czWDE1+5t73vpIjSSI/PECE8XYXKIXdMd/3Mvg3kyVmcnkxbdv4erGVismtCeR+tpT+aGPCwZ4IKebmYY90uoal1nYguwZqRXu67tcRSfW4GZW+6jtE44UldnE+yc3xlCg9YJfQGA/aHZjPa0bvZgsVhqereebJGU0a4fZEQIIaRp+24kYfmOG6r2xnl9MaMv/Z1Lmk9aJUdCrggPsktQUCZFhbQKRnweLIwMEOhkgQBHc7DZ+v13Q2JOKWKzSpFTUglptRwO5kK425igm7tVu/wbhRBCCCGEEEKI9vZdT8LyHddV7Y3z+mFGP6pNPIlyS8VIyhUhs7gChWUSiGVycDlsmAl5cLY0RoibJayMBXq7X55IjNtJ+cgrFaNMIoOFER/2ZkJ087CGtYn+7kMIebKw2WyMeHYkBg95BkMG9EN4eBgAIDMjA+FhYejRs6eqb0VFBXKya9837dd/AIyNjbW6z907t6FQKPS7+MfIndu3MH3GTK37371zh9Hu1q17i+7fu09fsFgsKP/bcHDnzq0WzddSFhYWWP76SvTt1x+DB/RVrev4saP45LMv2nVtpNbObVsZ7eemTNX6Z5o83Sj4hRBCCCHkMVItlyM2LQ/hCRkIT8xEeGImYlJzUVVdm+b6zoyhWD1zWIvvpVAo8OvxG9h6+jYSMgsa7ePjZI1Fo3tjydg+YLPZzbpPVmEpwhMyEZaQgXuJmQhPykRxWe1Jsi625ojY/Haz5iaEEEIIIYQQQoh+FBcVYvcfvyD01g1E3QtFcVFhk2M6d+uBaXMXY+rs+eBydX/LSaFQIDkhHpH3QhEZXvNfTOQ9SCUSVZ/nZs7Fup/+0HluQkjHZMBl47kudqrgFwBIK5Iwgl9EdUIpAMBEy9AXADgQntvyRT7GTkTl46Mx3lo9/JqQV4GYnApV287EAK6WTZ8Wpom1sQEC7Y0RnV3z/UvIr0RUVhk6ObYsUKalurqYwt/OCLH/fb5pxZImRujmreEeeGu4h17nbGvJBZWYvuUeiiqrVNc6ORpj98IQmAhab1tJerEY1x+WqNpsFjCte/sE0l9KKGK0PayE7bIOQggh5HFXLVcgLrsU91IKcC+tCPdSChGbVYIqee2DBW+NDcaqcSHNmv9BdimOh6fhSnwO7ibnQ1qt/oEFEwEPz/f2wJKh/vC0NVXbTxv7byZj84U4RKQXNfpxJwshZvbzwoqRncDntV4oHiGEEEIIIYQQQhoqKpdi66V43E7Kx/3UQhRVSJsc09XNCnMG+GBmPy9wObo/B6FUKnHyXjo2no7CvbRC1QEDdXHYLAz0t8drzwZhoD8duEsIaZyBgQGmz5ylCn4BgJSUh4zgl9LSUsYYUzMzreffvXNHyxf5GDty+BDWffOdVs+0xcXGIjIyQtW2d3CAu0fL3su3tbVF584huH//nuoe9+/dQ0iXLi2at6V69uqFoKBOiIqKBACkPHyo1/nXfvAR1n7wkV7nbG0hXbpAXKV7CNKLixZi187tqvZvv2/B3PkLmr2OiooKHD50kHFt3oJFzZ6PPF0o+IUQQggh5DHwx6lb2P/vPUQ9zIZYVtX0gBbKLCjFC9/ux82YVI39EjILsOb3Ezh6PRq/vzUNjlbaFQ+iU3Lw2a6zCE/MQG5xedMDCCGEEEIIIYQQ0q5SkhLxvy8/1mlMRNhdRITdxe4/fsa3v26Hb0CQVuNO/X0Iu/74BVH3wlBRXtac5RJCnmCcept1eFxmiIlpvRCKpIJKreaNzSnH4Xs5LVvcYy5bJMXe0GzM7unYZN9vzjE3/Uzpaq+XNSzo44S3j8Sr2p+cSsLehSHgaBFG05rq3t+gGZt7n2QZJRJM++Me8spkqmt+tkbYuzAE5oa8Vr33vtAcxkbpAV4WcDZv+5MxC8pl2H0nm3FtRIBVm6+DEEIIeZxtvfQAB24nIzq9GOIqedMDmmHM+tO4m9z4oTWNKZNUYculB9h9LRHvjA/BKyMCwWLp9u/O0koZXttxHafvZ2jsl1lciW9OROJEeDp+e2EA/BzMdboPIYQQQgghhBBCmi85T4Svj93XaUx4aiHCUwux5VI8fl40AP6O5lqPLa2UYcnvV/BvTJbGfnKFEhdjsnEpNhsLB/nh02k9wKP3oQghjah/oJaBgQGjbW5uzmgnxMdDG1GRkdi7Z3eL1va4y8rMxLYtf2DRCy822ffTTz5itGfNnqOXNSxZ+jJeefklVXvNO2/j2MnT4HDaNyS87uuq/muKtJ9DB/5EeXnts5Q+vr7oP2BAO66IdCT0L0lCCCGEkMfAhfAE3IlPa5PQl9IKCaZ+vK1B6IuLrTlG9vTD2N4B8Ha0ZnzsRkwKnv94O8oqm07HBoCUnCKcvhNHoS+EEEIIIYQQQkgHZm1rhx59+uPZcRMxcdosjBw3CZ26dIMBn8/oFxsVgdnjhyMuOkLNTEyhN6/j1tVLFPpCyFNg1+0sZJZItO4vVyjx1/1cxjUfGyNGW2jAgYeVoaodmVWOq0nFGufNLpXixT1RkMkbOYrvCfPZqSTEZGuuy+69m41jUfmqNo/DwrxeTYfFaGN6N3u4W9Z+f64mFePtI/GQVet2qlJCXgVuPixpcD2jRII/w7J1mi8mu5zxNfGxEeq0lidZXpkU0/+4h6zS2tq/p7Uh9i8OgZVR624MUyqVOBDGDGOa0b1lp2H+djUdRZW6vc9SXFmFeTsiIJJUq665Wggw1JeCXwghhJC6/o3Nwt3kglYLfQGA5NzG6wTedqYYEuCA53q6Y1RnZ7hYMn9HkFYr8MmRcLz7512d7lclV2Dhr5cahL7YmgowNNAR47q6ItDJnPGx2KwSTNt4Adkl2gVQEkIIIYQQQgghpHXYmArQ29sWY7q4YGpvD4zt6ooQV0vwuczHZaMzijHp238QnaH5/cRHRGIZxq0/3SD0xYjPxeD/6hPPBDrCtE54vlIJbLkUjxU7rkOpfPLfjyTkaffH5t+Qnp6udX+5XI79+/Yyrvn7BzDaQqEQXt7eqnZ4eBgu/ntB47yZmZmYNeN5yGQyjf2eBO+teQeREZr3pW3fugWHDx5QtXk8Hl5cslQv95+3YCE8vbxU7X8vnMcrS5fo/LWPi43F1SuXG1xPS0vDrh3bdZovMiICERG1oWh+9V5TpP3s2L6N0Z47f0G7rIN0TNymuxBCCCGEkPZiZiSAkcAAWYUivc350oY/EZeWx7jHxlcnY3zfIMbpV5fuJ2HZ9wdV945JzcWy7w9i55rZzb43l8OGh70lEjK1P6WLEEIIIYQQQgghbcPe0RlDR41Fv0HPoHvvfrCxs2+0X5lIhEN7tuP7rz5BmagUAFBcVIg3lszH3xdvg8fjNTquKUIjI1ha2SAjLaW5nwIh5DGz7VYm3j36AM/4WmJMkA2G+lrBxqTxMImEvAp8fDIRYem1tdCuzibwbiSkY3ywLTZerA22XrInCusm+WFsJxtGjbNarsDxqHx8eioJ2SIpBFw2OGwWKmSt97BqezI35KJEXI3nfw/Hx+N8MDnEDhx27dejXFqNHy+l4afLaYxxrw52g2udsJaW4HLY+HVWECb9GgZxVU04y77QbERkirB8iDtGBVrDgNv4+TTpxWKcjy/Cyag8XE0uwRtD3dHHw5zRp6SyCq8fjMPnp5MxrpMNxgTZoLurKQS8hidpyRVKnIrOx9rjCVDU2WM7tWvjf789bUrFVZix5T4eFopV1yyFPHw3xR/SagXSi8UaRjPxuWzYmvCb7ljH1aRiZNQJhjI35GJ0kI1Oc9T3+/UMfHP+ISYE22J8sC16uZvBsJHXBgAUVVbh8L1cbPw3BQUVtWExLBbw+QTfBhvDCSGEENI4M0MDCPlcvQahsFjAAF97zOjriSEBjrAxFTToczMxD2v/vIuI9CLVtT8uxiPA0RzzBvpodZ8PDobi6oPa4Ek+l43PpvXArH7ejNO576cW4rXt1xGXXVMDyS6pxPxfLuL0qtFg1/n3NiGEEEIIIYQQQlqPo4UQzwY7Y6C/PXp52cLOrPH3tsrEMuy9noR1x+9DJK6p/xdVSLFsy1Wce28s43f+xry69Rri/6sBAACPw8bqCV2wZKg/+HXec6iSK7DjSgI+ORSqCso9eOshfO3N8Pro4JZ+uoSQx9hvv/yM15e/ipGjRmPipMl4dtRo2NnZNdo3LjYWq1e9hTu3b6mu9ejZC75+fg36Tpn6PNZ99aWqPWv68/jx518x+bkpzH0Q1dU4fOgg1rzzNrIyMyEQCMDlclFe/mQe3G1hYYHi4mKMGjEU67/dgOkzZ4HDqf3/cVlZGb5Z9xW+Xb+OMe7td1bD3cNDL2vgcrnYvfdPDBsyEJWVNbXw7du2Iiw0FKvWvIsJEyfBwKDxvTCpKSk4feok/jpyGBf/vYD33v8AAwYOYvQpLirCi4sXYu27qzF5ylRMmvwcevfpC4GgYW1cLpfj77+O4M3Xl0OhqD0wZ/acuXr5XEnLJCUm4trVK6o2h8PBnLnz23FFpKOh4BdCCCGEkMeEscAAwZ6O6OrthK4+Tujq7QRPByt8ve8Cvt6nOalVW5fuJ+HMnXhVm8/j4thnixHs2fA018EhXjj99Ut45o2fUCiq+cX0+M0YXIt+iP5BTf/yy2az4Otkgy7eNZ9LF28ndPZ0QF5xOUKWfKOXz4cQQgghhBBCCCH6Edy1O65GJWvV18TUFAuWvoY+Awdj2qjBqKyoAAA8iI3Gqb8PYsLUmU3OwRcI4B/UGcFduyO4S3cEd+0Ob78AHNm3C++8+kKLPhdCyOOlWqHE2bhCnI0rBAA4mPLhZSOEuSEXfC4bIkk1EvMrGeETACDgsvH1pIabnQDgpQEu2Hs3G/nlNacdlYirsWRvNBxM+Qh2MoGRAQdFlTLczyhDibhaNe7jsd744VLaExv88vFYH7x5OA7F4mosPxCLj08moouzCUz4XOSXyxCaJoKkWsEY09fDHCuGuOl1HcGOJvhlZhBe3heDyv++1jE5FVi6LxoCLhtBjsawNTaA0ICDcqkcxZVVSMirQHGd71VT8stl2HozE1tvZoLLZsHHVghHMz5MBTwolUrkl8sQlVWOUglzzp5uZpjTq2E9/GkUnV2OuNwKxrWiyipM+jVc57n6epjj0ItddRqzLzSH0Z4UYqeXsJVyqRx77mZjz91scNgseFkbwtFMAFMBF2xWzccfForxsLCSEQgE1Dxkvm6SH4b5WbV4HYQQQsiTyIjPRbCLJULcLNHVzQpd3KzgYWOC9Sci8M2JyBbPz+GwMK23J94YEwxPWxONfft42+LE2yMxe9O/uBxX+++KL/6+h+d6usNYoDmUNjGnFNsuP1C1WSxg20uDMayTU4O+IW5WOPbWSIz6+hSS8soAAPdSi/DnrWTM6OvVoD8hhBBCCCGEEEL0q4ubFe59OUWrviaGBlgyLAD9/ewxdv1pVEpr3iuKzSrB0dBUTOml/jmIc5GZOB2RoWqzWMDvLw7C6C4uDfryOGwsHuIHX3tTTNt4HvL/3nT436lIzOznBTuzhodbEEKeHNXV1Thx/BhOHD8GAHB0coKfnz/MLSwg4AsgEpUiLi4WSYmJjHECgQA/bvql0TlXrHwT27duQW5uTVh1cXExZs+YBkcnJ3Tr1h1GRsYoLCxA6N07KC4uVo1b/+0GrF/31RMb/LL+2w1YuuQFFBUVYfHC+Vi96i1079ETpmZmyM3Jwa2bNyCRSBhjBg4ajHfWvKfXdXTp2hU79+zDvNkzUfHfXrnIyAjMnTUDAoEAIV26ws7eHkZCI5SVl6GosBBxsTEoKipqYuZaubm5+GXTT/hl00/gcrnw9w+As4sLzMzMoYQSuTk5uH8vHCUlJYxxffv1x+IXl+jz0yXNtGP7Vkb72ZGj4ODg0E6rIR0RBb8QQgghhDwGNiybBGtTIdjs1j1B8vPdZxntt6YNaTT05REXG3N8sXgsXtpwQHXts11ncepLzb8QDurshdQ978PYULcTPgkhhBBCCCGEENI+uFzd3zLyD+qMRctex4/rP1ddO3viaJPBLy+/uRqrP/26WfckhHR82SIpskVSjX1sTQyweVYndHJs/GFPCyEP2+YGY862+4ywEHVzs1nAe6O8MLe3E364lNayT+Ax1sfDDBufD8DrB2MhkytRWFGF8/HqNxEN8LLAtrnBMNBD2EZ9I/ytceLl7li6NxrxebXhIpJqBULTRFrNYWao3d8T1QolYnMqEJtTobHfcD8rbJoRCA6bpbEfaX0iSTVOxeQzrs3orv/NTnKFEg/yKvEgr7LJvm6WAnw50Q9DfCz1vg5CCCHkSfDNrN6wNhaA3Yr/ljq9ahRcrIy17s/ncfDzwgHo/eHfKJfUnuB9IToLE7prDjdcfyJC9UAWAMzu591o6MsjZkIDbJjbFxO+/ad2juMReL63BzitvM+DEEIIIYQQQgh52nE5uv/uHeRsgZeHB+LbExGqa6fupWsMfvnhnyhGe84An0ZDX+oa6O+ApcMC8NPZGABApUyOb05EYv2s3jqvmRDScWVlZiIrM1NjH3t7e+zZfxAhXbo0+nFLS0scOPw3Jo0fwwgLUTc3m83GZ19+hReWvIT1675q0fofZwMGDsIf23bgxUULIJPJkJ+fj9OnTqrt/8zQYThw+C8YGBjofS1jxo7D5Ws3MXf2DMRER6uuSyQS3Lp5Q6s5zMzMtepXXV2NqKhIREVpDl0fPWYstu/aAw6Ho9W8pPUoFArs3rWTcW3egoXttBrSUdE7ToQQQgghjwFbc+NWD31Jzi7Enfh0VVvI52HJuL5Njps6qDOcrM1U7ZsxqUjLLdYwAjAR8in0hRBCCCGEEEIIeQoMHj6K0U5LSW5yjJW1DYW+EPKU+Hl6INaM9EQ/D3MY8pquf7pZCvDmMHdcfaM3erqZaezb1cUUZ17riQnBtmqDPHgcFob7W+Hvl7rh5YGuzfocOppJIXY4sawHng2wBlfN18XJnI+vJvpi/6IQCA1ab/OPn50Rzi/viV9nBqG3u5na9TzCYbPQzcUUK4e648obvfFi/4Ybaf3sjLBrfmcs6OMEHxshWE08d8xmAQM8zfHHnE7YMb8zjPn098/j4O/7uZBUKVTtQAdjdHZqPOhJFz9OD8CyQa4IdjQGj9P0Q+lcNgt9Pczx3RR/XFjRi0JfCCGEEA1sTQ1bNfQFgE6hL4/YmAowtt4DWFcf5GocUy6pwqn7zNO7X302sMl79fG2RU9PG1U7vagCNxPzdFwxIYQQQgghhBBC2sqwIOYBuSkFZWr7llRIcSuRGVq/bHjT9QIAeGlYAOP9yiN3HkJWLddhpYSQjmT7rj345PMvMGjwEAiFwib7e3h6Yu0HHyIiJh59+/XT2Ldnr164cScMU6dNVxvkwePxMGbsOFy4dBUr33irWZ9DRzNt+gxcuX4L48ZPULvnzMXVFRt/3IQTp/+BkZFRq60lMCgId8LuY9fe/eg/YGCTe+A4HA569uqNd9e+j4joOLy24vVG5/zr2Am89PIy+AcEgNXERgg2m40hzwzF/oOHcfjvYzAxafl77aTlzp87i8yM2vcerK2tMXbc+HZcEemIaFcTIYQ8pbILRYh8mI3U3GKUiaVQKpUQ8nmwMjWCm50FAt3sYSLUPbQhp0iEuLQ8pOQWobRCArlCCXMjAWzNjdHd1wUOVqZ6/1yKyypxMzYV2YUiFJeLYWkiRA9fZwR7Omocp1QqEZaQgciH2SgUVcJIYAAXG3MM7OwJU6FAb+srFFXgVmwasotEEFVIYGdhAn9XW3TzcdbbPXSRlleM8IRMFIgqUFIuhqlQAHtLE/Tyd4WdRfP/oS+XKxCXnoeY1FwUlJajQiIDl8OBkcAATtam8HCwgp+zTauHmxD1Tt6KZbTH9gnU6rXOZrMxbUgXbDh4SXXt+M0YLJvYX+9rJIQQQgghhDxdcrOzEBt1H+mpKSgvE0GpVMLQUAhLa2u4uHrAN7ATjJvxplReTjYS4mKQnvIQIlEJ5HI5zMwtYG1ji5DuvWDnoLlm0BwlxUUIvXUdudlZKCkugoWlFUK690RgcBeN45RKJSLC7iI28j6KigogFBrBycUVfQY+AxNT/dVRigoLEHb7BnKzs1AmKoWNrT18/APRuVsPvd1DF5npqYgIu4uiwgKUlhTDxNQMtnb26NarL2zs7Js9r1wuR2J8DOJjolCYn4/KinJweTwIjYxh7+gENw8vePsFUH1Cj8wtLBjtyorydloJIeRx5GNrBB9bI7w22A3VcgUS8iuRUihGVqkUFbJqAICRARcOpnwEOBjBw6rpTVF1OZsL8MvMIBRWyHA7pRQZJRKIq+SwMjKAnYkBuruawULIY4y5varpMOxH/jc1AP+bGqDTmgDAxcIQWV88o/O4ltyzriAHY2ybG4yCchnuppUiRyRDmbQa1kYG8LMToquzaZMbheqa3t0B07s7NGstbDYL44NtMT7YFhXSaoSmi5BdKkVxZRWk1QoYGXBgacSDp7UQPjZCGDURzMLjsDHUzwpD/awAAKXiKsTlViC9WILCChnEMgUMuGyYCrjwsDJEkKMxzA15Gud8WvXztGj267Sl5vZ2wtzeTnqft5ebOXq5mQPwgqRKjgd5lUgrEiO3TIZKmRxKKGFkwIWZIRee1oYItDeGgEcnnxHyuMopqURURjFSC8pRLqmCUgkYGnBgZSKAq5UxAp3MYSzQ/f/xuaWViMsqRWpBOUrFMigUSpgJDWBjKkB3d2vYm+v27xFtFFdIcTspH9kllSipkMHC2ADd3K0R7KI5cEqpVCI8tRBR6cUoKpdCyOfC2dIIA/3sYGKov5MqC8sluJOUj+wSMcokMtiaGsLPwQxd3a31dg9dpBeW415qIQrKpCitlMHEkAc7M0P09LSBnZlhs+eVKxSIzy5FbGYJCsokqJBWg8thw4jPhaOFEB42JvC1N2v1cBOif8Eulth/szaINqe0UmP/f2OyIamqffiqp6cNPG21q8NN7+OJO8m1D4GdvJeO/r7Nr2URQgghhBBCHl85JZWISi9GamE5yiWy/2oTXFgZ8+FqbYxAJ4sW1ibKUFpZBYVSATMhHzYmAnT3aM3aRB6yS8QoqZDCwoiPbh5a1iZSChGVUVRTmzDgwtnKCAP97FupNlGJMnFVTW3CsZ1rEymFKCiX/FebMGil2kTVf7UJHhzNhfCwpdqEvlkYMZ+JqpBWq+17OykfCqVS1Xa1MoKXnXb1AntzIfwdzRGdUXO4rkhchcuxORgerP/3Qggh7c8/IAD+AQF4e9VqVFdXIy42FklJicjMyEB5eU3AlLGxCRydnBAc3Ble3t46ze/q6oqdu/ei4PsfcO3qFaSlpkIsroS1tQ0cHB3Ru09fWFoy/w6PT3yo9fybt2zF5i1bdVoTALi5u0Nc53APXTT3nnV1DgnBgcN/IS8vD7du3kBWZiZEZSLY2tgiIDAIPXv10mkfxNz5CzB3/oJmrYXNZmPK1OcxZerzKC8vx+1bN5GZkYHCokJIJRIYGRnDytoaPj6+8A8IgLGx5tBzHo+HkaNGY+So0QCAkpISREdFITXlIfLz8yEWV8KAz4eZqRm8fXzQOaQLLOrt2SPNp4/XJwCMeHZks39GCHmEgl8IIeQpc+RqJDb9fQ13H6Rr7MdmsxDoZocxvQLwyqQBasMh5HIFrkY9xF/XInHpfhIe5hRpnNff1RavTOyP6UO6gsfVbiPlsu8PYu+FcFX7/m9vwdXOAgkZ+fhizzmcuh0HaVXDAkyIlyPWvzQePf2Yp3gqlUpsPX0b3x28hMyC0gbjDLgcLBnXF6tnDoORoOmCpLr1xaTm4qu953H6ThyqGknrdbE1xxtTB2P+sz11+sWiOSSyKvxx6ha2n7mDhMyCRvuwWCx09XbE29OHYlRPf63nLq2QYMPBS9j3bxhyizU/2GNiyEffIHfMHNoVk/oH6/Q5kJa7EJ7AaPfv5KH12AGdPBjBL+fDHlDwCyGEEEIIIaTZThw5gC2bvsf90Nsa+7HZbPgFdsKw0eOx+JWVaoNQ5HI5bl29hFN/H8K1SxeQ9jBJ47w+/oFYtOx1TJo+GzyedhuxVr2yGIf37lS1L957AGdXdyQnxGPDFx/h/OnjkEmlDcYFhXTFR+s2omvP3ozrSqUSe7dtxs/ffY3szIZ1Gp6BAea9+ApWrP4AQi1OoFC3vgcxUfj+q09w4cwJVFVVNRjn5OKGl1e+g+nzF7d6fUIqkWDXH79g/47fkZzwoNE+LBYLwV2749W338PQkWO1nrtMVIqfN3yNI/t2IT83R2NfI2MT9Oo3EJNnzMGYSVN1+hxIQ5npaYy2jV3zggEIIU8+LoeNAHtjBNhr3tDSHFZGBhgdZKP3eTs6a2MDjAp8fL4uRnwuBnlr3kSuKzNDHnq7m6O3u16nJU8AAY+Dzk4m6OxEp5sR0tH8HZqKX87FIjSl8fe1H2GzWAhwMseozs5YNjxA7cNGcoUC1x7k4mhYGi7HZSMlX/N72v4OZlg6PADP9/YEj6NdaOhr268zQifufjYJrlbGSMwpxVfH7uNMRAak1Q03enZ2scRXM3qihyfz72ulUontVxLw/ekoZBY3DLAw4LKxeIgfVo0LaTI0TdP6YjNLsO74ffwTmYkqecP1uVgaYcWoTpg7wLv19zRUybH1Ujx2Xk1EYq6o0T4sFtDF1Qpvjg3Gs8HaH7QjEsvw/elo7L+ZhDyRRGNfYwEPfb1tMb2PJyZ0d9PpcyDth1PvgbiqRn7e6roYm8Vo9/Ox0/pe/X2ZfS9EZ6npSQghhBBCCOmo/r6bgl/OxyL0oZa1iRAX7WoToam4HJeDlPwyjfP6O5ph6bBAPN9Hh9rEtmv1fvefDFfr/2oTR+/jTER647UJV0t8NaOX+trEqUgNtQl/rBrfGUb8pvdcqFtfbGYx1h2PwD8RGeprE6M7Ye4An7arTVxJ0KI20RnPdta1NhGF/TeSkScSa+xrLOChr48tpvfxotqEHqQXMmuBdqbqg3uyS5ivdT9Hc53u5edgpgp+AYDz0ZkU/ELIU4DL5aJTcDA6Bev/GTlra2tMnDRZ7/N2dLa2thg/YWJ7L0PF2NgYQ4cN1+uc5ubm6D9gAPoPGKDXeQkhjz8KfiGEkKeEtKoaL3yzH8dvxmjVX6FQIuphDqIe5mBcn0AEezZ+EvYvx69j7ZZTWq8jLi0Pr/1wBLvPh2Hbqpmws2jeZsvTd+KweP0+VEobPrD0yP2kLIx793dsXTUTY3rXnI4pllZhwbq9+OduvNpxsmo5fvzrKu4+SMeBD+bD2JCvtq86f1+LwksbDjQaSPNIel4JVm76G0evR2PXu7Mh5Osv9bquW7GpWLR+P7IKG4bc1KVUKhGWkImZn+3EhL5B+GXl8zBsohAb+TAbz3+8rcnAl0fKxFL8czceWYWlFPzSDmJTcxnt+qFImtTvG5eep5c1EUIIIYQQQp4uUqkUK1+cg3+O/61Vf4VCgdioCMRGReDZcRMRGNyl0X7bfvkBX76/Sut1JMTFYM3yJTi0Zzt+2LoXNnbNO5X3wpkTWLF4NsSV6k8Rjr4fjlnjh+GHrXsxfPR4AIBELMZrC2fi339Oqh1XJZPhj5824H7obfzx5zEYNXHqQ2NO/X0Iby5d0GggzSOZ6alY+8YynDp6GL/sOghDof5PDwOAsFs3sHzxbORkZWjsp1QqERF2F0tmTsbI8ZPx7S/bIDDUfGJWbNR9LHp+fJOBL49UlJfh339OIicrg4Jf9OCvP3cz2r37D2qnlRBCCCGEEEI6MmmVHC9tuYqT9zQfYvOIQqlEdEYxojOKMaaLi9oTqn+7EIcPD4VpvY647FK8vvMm9l5Pwu8vDmr2Kc7/RGZgye9XUClreEjMIxHpRZi04Sx+f2EgRoW4AADEsmq8sPkKzkZlqh0nq1bg53OxCHtYgL2vDm3W6eLHwlKxbOu1Rh/6eiS9qAJv7bmFY+Fp2L50MIQGrbPV8HZSPpb8cQVZjTxIVpdSCYSnFmLOposY19UVPy3oB8Mm1hSVUYwZP5xvMvDlkXJJFc5GZSKrpJIerupA6j802dTPbWxWCaPdw1P7E+S97ExhacRHUUVNvS2loBzSKjn4PO0OvyKEEEIIIYQ8vqRVcrz0x5XWqU0cDNV6HXFZpXh95w3svdHC2kREBpb8fllzbSKtCJO++we/vzioXm3iMs5GNlWbiEFYSgtqE6GpWLb1atO1id23cCwsDdtfHtKKtYk8LPldl9rEvzW1iYX9tahNFGHGxgtNBr48Ui6pwtnITGQVU21CHw7cesho9/NVH/5aUsncW2OqJsxJHTMhs39sZolO4wkhhBBCCKHgF0IIeUq89cvRBqEvhgY8dPJwgKOVKfgGXFSIpcgvrUBceh5EFdptelEolIy2wIALX2cbOFiZwsRQgKpqOXKKyxD9MBvlEpmq382YVEz5aBvOrV8KgYFuhb7b8Wl4deNhVaiKh70l/F1tYcg3QFpuMcISM1TrklXLseS7P3F943I425gxQl/4PC66+zrD3tIUYqkMoQ8ykFdSG2ByMyYVH24/jW+X6pYCeSM2Fa/9cBhV1TVFUmszI4R4OcLMyBB5xWW4+yAdElltIMy/9xIx49OdOPTRAvC4+t0IcuxGNJZ89yfjfgDgYmuOAFc7mAoFEFVKEJGUhZzi2o0wR29EI7+0An9/ukjtmopElZjy4Vbkl1YwrjtamcLfxRbmJkKwWSyIKiVIzSlCUnYhqhtJ4iZto7RCwvgeAzU/O9oyEfJhbWaEgv++31mFIogqJTAVCvS6TkIIIYQQQsiT7cO3XmsQ+iIwNERApxDYOTiCLxCgsqIchfn5SIiLQZlIc4jpI0oF8/dNvkAAL19/2Dk4wsTEFDKZDPm5OYiLjkBFee3v/ndvXsPCqWNx6Ow18AW6/X4Tfucm3nn1RVWoiquHF3z8A2BoKER6agoiw+9C8d+6qmQyvLFkHk5eC4ejsysj9MWAz0dI916ws3eAWFyJ+6F3UJBXG9x59+Y1fP3RGnzyzQ86re/uzWtY89oSVFXVhOZaWtugU0g3mJqZIT8vF/fu3oJUUlv/uXbxHF6cOQlbD54Aj6f7pixNzhw7gjdems+4HwA4ubjBNyAIJqamKBOJEB0RjrycbMa4ooJ87PjrjNo1FRcVYsGUsSjMZwaU2jk4wcc/EOYWFmCz2SgTiZCWkozU5ERUV6sP6iW62bP1N/z95x5VW2hkhOnzFrfjigghhBBCCCEd1Tv7bjd4sMqQx0GQiwUczIXgczmokFajoEyC+OwSiMTqD4mpq96WBgh4HPjYm8LBXAhjAQ9VcgVyS8WIzihGhbT298VbSfmY/sN5nH5nNAQ6BjrcTc7Hih03VA8uudsYw9/BHIYGHKQVVCA8tRAK5aM9DQos3XoNl98fB2cLI0boC5/LRjcPa9ibGUIskyM0pQD5dQJMbiXl45Mj4Vg3s5dO67uVmIfXd95UnaRtbcxHZ1crmAl5yBNJEPqwAJKq2ofCLsVmY85P/2L/8mFanzSurePhaVi29RrjfkDNid7+juYwMeShTFyFiPQi5JaKGeMKyiQ49PpwtWsqKpdi2sbzKChj1iMczIXwczCDhZEBWCwWysRVSC0oR3KeCNX1XzDksadUKnHqPvP/HV3drTSOSchmntzubq3boVVu1saq4Be5QomkPBECnSx0moMQQgghhBDy+Hln7y01tQlLOJgbgs/joELSjNpE/ecteBz42JvBwdxQc20iMQ/TN57H6dXNqE08zMeK7dfr1CZM4O9gBkMDLtIKyxGeUq82seUqLr8/Hs6WRozQl9rahBBiWXXD2kRiHj45HIZ1s3rrtL5bSXl4fceN2tqEyX+1CUMD5InEamoTF7B/ufo6QHMdD0/Dsi1XG69NOJnDRMBDmaQKEWlqahMrR2iuTXyvpjbhaAYLIR8sFlAmqUJqPtUm9G3b5Qc4eDtZ1RbyuZg7wEdtfx6H+XMmq1YfmtQYWb0Qo/jsEp3GE0IIIYQQQsEvhBDyFIhPz8Ouc7Up0UYCA3yyYBRmDeumNnQlKiUHZ+7EYefZu03O72BpgplDu2FkT39093EGp5HClbSqGn9di8InO84gq7BmA0V0Sg4+330Ony4crdPn8/avxyCtqkawhwPWvzQevQOYScYJGfmYv24vYlNrHpKqkMjwxZ5zCHSzxz9348Fhs/HWtCF4ddIAGBvyVePkcgV++OsqPt5xRnVt25k7eHl8f3g7aX+6z+rNx1FVLYeFiSG+WDQWUwd3BrdOEaisUorvDl7ED0euQv7fA2BXIpOx4eAlrJoxVKevhSZRKTl46bsDjNCXif064e3pzyDIveFJ5mdD47Hqt+NIySkCANyIScEnO/9R+/3ZeOQKI/Sli5cj1r00Hj39XBvtL5ZW4WpUMo5ej0Z8el6jfVqitFyMUi0Di1rC1sJY57Cix8HD7EJG28pUCEO+bp+Hk7WZKvjl0ZwhXk56WR8hhBBCCCHkyZcYH4uDu7ep2kIjI6z+5GtMmTlPbehKXHQELpw5iQM7tzY5v52DI56bORfPPDsWId17gsNpuPFJKpXi1N8Hsf7jtcjNzvzvHpH47vMPsebTr3X6fD56ewVkUikCgkPw8bqN6Na7L+PjyQnxeHXBDDyIjQYAVFZU4H9ffgy/gE7495+T4HA4WPbmGrzw6hswMjZWjZPL5fj9x++w/uP3VNf2bduMhUtfg4e3r9br+3T1G6iqqoK5hSXe+3w9xk+dCS639i2B8rIy/LzhK/z+w3eQy2s2q9y8chG/bPgar61aq9PXQpO46Ai8uXQBI/Rl1ITn8Nqq9+AXGNyg/6Wzp/HRO68jPaVm882dG1fxzSdr1X5/Nv/wLSP0pVOXbvjw6+/RtWfjG8skYjFuXb2EU0cPIzE+tiWfWqNEpSUQlZbofd76bGztdQ4r0gdxZSVyc7JwP/Q2DuzahptXLqo+xmKx8PE3P8DekWoFhBBCCCGEEN08yC7FnutJqraQz8VHz3XDjL5eah9sis4oxtnITOy6ltjk/PZmhpjR1wsjgp3Qzd0KHHZjexrkOBqWis/+uofskprTnWMyS/Dl0Xv4eEp3nT6f1fvuQFqtQCdnC3w1oxd6edkwPp6YU4rFm68gNqsEAFAprcbXx+4jwNEcZ6MywWGzsHJ0JywbHsg4MVuuUOCns7H47K9w1bUdVxLw0lB/eNmZar2+9/68iyq5AhZGBvhkag9M6ekObp19HuWSKvzvdBR+OhsD+X8PG119kIvvT0fhrbGddfpaaBKdUYxX6oW+jO/mijfHBDcaonE+KhOr999BakFNqO/NxDx89le42u/PT2djGA9Whbha4svpPdHD06bR/mJZNa4/yMWx8DTEZ2sXRqyL0koZSsWypju2kK2poc4PBHZkpyMykFZYu4+Bw2ZhZLCz2v5F5dIG3wcnSyOd7uloIUR4au0ejOS8Mgp+IYQQQgghpINrtDYxpbsWtYkM3WoTnZ2brk0cCa9TmyjGl3/fw8dTdaxN7L1dU5tweVSbsGV8PDGnFIt/u9ywNuFkjrORj2oTwVg2orHaRAw+O1KvNjEsQLfaxP47tbWJ53tgSk+PhrWJU5HM2kR8K9Um6oW+jO/mijfHdlZfm9h3m1mbOBKu9vvz09nohrWJGb2ark2EpbZebaKyDWoTZu1Tm6iUVSOnpBJhDwuw53oirsbXHrrEYgHrZvaGg4VQ7XgLIwNGu27Qjzbq9y8sl6KkQgpzI76aEYQQQgghhDBR8AshhDwFTt+JY7S/eWkCZgztqnFMJ3d7dHK3x8opg1AtV6jtN3VQCJaO7wceV3Nhhs/jYvqQLhjc2ROjVv+G1NxiAMC207fx1rRnYGak/YMqJeVi9PRzweGPFzKCWx7xcbbBn+/PQ+9X/odKaU2S9l/XonDsRjRYLBa2rpqB8X2DGozjcNh4fcogZBWWYvOJmwBqErb3XgjD+3Of1Wl9pkYCHP3sBXRqJGDFRMjHh/NGwtPBCst/PKK6/u2Bi5jxTFe42rV8M4hcrsDi9fsgltUmiX++aAyWTeyvdsyI7n44v94Fo1b/ioTMAgDApqPXsGhUL3g4NDwN6fTt2oejLEwMceSTRTA3NlQ7vyGfhxHd/TCiux8kMu0SznXx87Hr+HrfBb3PW9+xzxZjQLBnq99H3+qH4tiYGavpqZ61GXOzk+i/E6wIIYQQQgghRBsXzpxgtD9evxGTZ8zVOMY/qDP8gzpj6eurUF1drbbf+KkzMH/pa+DxNAdc8vl8TJo2G/0GDcX00UOQnvoQALBv+2a8+va7MDE10/KzAUpLitGlR29sP3yKEdzyiKePH37ffxQj+wRDXFmzKevkXwdx5tgRsFgsbNyyByPHT24wjsPh4KUVbyMnKxM7N28CACgUChzetxNvrv1Up/WZmJph19F/4B/UcOOTsYkJ3v7gc7h5eOPdFS+prm/67itMnjEHzq7uWt9LHblcjhWLZkMirt3c8u5n67Fo2Qq1YwaPGIXD3a9h+ujBSE54AADY+vP3mLVoCdw8vBr0P3/quOrP5haW2H74FMzM1ddWBIaGGDxiFAaPGMUIo9GXrT9vxA/rPtP7vPXtOnoWfQYMbvX7dHW3QZmo6Q1lZuYW+PS7nzBm0tRWXxMhhBBCCCHkyXMmMoPR/npGL0zvo/k92SBnCwQ5W2D5yCBUK9TvaZjS0x1Lhvo3eRo0n8fB8709McjfHmPX/4O0wpoHeHZcScCbY4JhamigcXxdJZUydPewxoHlwxgPRz3ibW+GPa88g/4fH0WlrObBoqOhqTgRngYWC9j8wkCM69rwwBUOm43lI4OQXVKJPy7GAwAUSiX230zGuxO76LQ+U0MeDr8+AkHODX+HNhbwsHZSV3jYmGDlrpuq6/87HYVpfTzhaqX7e831yRUKLPnjCsR1Hqz6ZGp3LB0WoHbMsE5OOONujXHfnEFibs2BQ7+ej8OCQb7wsDFp0P9MRO3rysLIAAeWD9P4oI2hARfDOjlhWCenBqd868OvF2LxzYlIvc9b35GVw9Hft+FelSdRuaQK7x8IZVyb3MMd9ubqH+KqH/oiNODAiK/bNlprE+YepzKx/vfAEEIIIYQQQtpW3d8hAeDrmb0wvU/D96frqq1NdNJcm+jlgSXDAnSsTZxBWsGj2sQDvDm2mbWJFcPV1yZeHYr+H/1dpzaRghPhrJraxIuDNNQmOiG7uF5t4kYS3p2k+fmU+uszNeTh8Mpn1dcmJneDh60JVu6sU5s4FYlpvT3haq2n2sTvlxvWJoYHqh0zrJMTzqweg3HrT9epTcRiwWA1tYn79WoTK4a3b23ifCy+ORGh93nrO7JyBPr7tX5twnvlPoi0+J3cXGiAb2b3wYTubhr7edsz9wxFpRdBVi2HQRPPSgE1zx3dSy1ocF0krqLgF0IIIYQQojXNvzUSQgh5IqTnlTDa4/qqL0bVx2azYcBTv8HBwcq0ydCXuuwtTfHF4jGqdrlE1iCYpil8Hheb35zWaOjLI8425pg6KETVllZVo1JahYWjejYa+lLX8skDwWKxVO0rkck6rQ8APlkwqtHQl7rmjuiBSf07qdqyajm2nrmt870a89e1KDzIyFe15wzvrjH05RFLUyE2vzlN1VYolNh09FqjfdPzS1R/HtjJU2PoS30CA80P4hH9q5AwQ1oEBrrn/xnW+76VSyj4hRBCCCGEEKK9zPQ0RvvZcQ1DT9Rhs9kwMFC/icnOwbHJ0Je6bO0d8O7n61XtivJynD99XMOIhgz4fGzYvKPR0JdHHJ1dMH7KDFVbJpVCXFmJmQuXNBr6UteLr73JqE/cuHxRp/UBwDsff9Vo6Etd0+YuxOiJU1TtKpkMe7dt1vlejTn110EkJcSr2lNnL9AY+vKIhaUVvvttp6qtUCiw9eeNjfbNyqh9XfUeMFhj6Et9fIH2QcSkcfaOzlj9yde4eO8Bhb4QQgghhBBCmi2jsILRHtvFReuxbDZL48MX9ubCJh+sqsvOTIhPn689pblCWt3g4a+m8Lls/LJoQKMPVj3iZGmE53p6qNrSagUqZXLMH+jb6INVdb06IhB1Sga4Ep+j0/oA4MPnujX6YFVds/t7Y0K32rXIqhXYcSVB53s15mhoGhJyRKr2rH5eGkNfHrE05uOXRbV7HxRKJX49H9to34yictWf+/va6/SQTXucSk1099aeW6qQJuBRaFEXjWMqpMxwaYGGPVHqCAyYr48KKQW/EEIIIYQQ0tHV/R0SAMZ20fy7eV2tUpuY2kPVbnZtYnEr1iaeDdJDbaK7FrUJH0zoVhvWUVObeKDzvRpzNDS1YW1CQ+jLI5bGfPyyeICqrVAq8es5qk08jhwthPhoSnfc/Xxyk6EvANDFzQrCOr/zV8rkOHkvXat7/RuThYKyhs9WlFPNgBBCCCGE6ICCXwgh5ClUKKpoulMrGtHdj1HcvBOXpqF3Q5P6d4KbnWWT/QaHNEzZXj55YJPjnG3M4e1opWpHp+RAqVRqvT5HK1PMHd696Y4A3pkxjNHe/2+41vfRZPPJ2mRrDpuN92YP13psiJcT+neqLeKevhOvoXeNgnZ+TZGmVUiYRUN+M8J36gf2VEhkanoSQgghhBBCSNOKCvOb7tSKhowYDV6dMJnwO7d0Gj9m0lS4uHk02a//4KENrr342htNjnN0doGHt4+qHR8TqVN9ws7BCdPmLtSq7/J33me0/9q/W+v7aLLz959Vf+ZwOHjjvY+1HtsppCt69R+kal84faLJMUWFDU9PIq0rJysDe7b+hv3b/4BELG7v5RBCCCGEEEKeEIXl7XsAxfBOTjDg1m6ru5us2++bE7q7wU2Lk6cH+Tc8TOaVEU0/YORkaQQvW1NVOzazWKeagYO5ELP7eWvV9+1xzEDZP2/qfnBOY/64VLsPgcNmYc2EEA29mTq7WqGfj62q/U9kZpNjCsslui2QPPZ+OhuDw3dSGNe+mNYDjhZGGsdV1gt+4TfjQTrDemEx9cNkCCGEEEIIIR1fe/8eOTy4fm1Ct/0VE7q7w83apMl+gwIcGlx75dk2qk30b+faxMV6tYmJXbQeW1ObsFO1/4lsOpinvV9TT6Os4kpsu/wAO68kQCxr+nd3HoeNcd2YATFf/H0PlU2MlVXL8cmRsEY/RjUDQgghhBCiC92PKyCEENLh+DrbMNofb/8Hv735PLic1ksBViqVqJDIUC6WQlYlb/BxCxND5BbXJBg/yNCtEDmsm69W/TwdrBhtb0drrQJjAMDT0QoJmTWbtyqlVSgXy2Ai1C5heWK/TmCztctW83e1RZC7PaJTalKus4vKkJZbDFc77U+nrq9cLEXog9pk4T6BbrC3NNUwoqH+Qe64FvUQAJCRX4KM/BI425gz+vg42+B+UhYA4GZsKk7cjMHYPk0XelvL6pnDsHrmsKY7EgBgpKw3d4wO9XlCCCGEEEIIgZePH6O9/uP38N1vO8Dltl6ZWqlUorKiAhXlZZDJGj40Zm5hifzcmt/Jkx7E6TT3oGHPatXPzZO5WcnD20erwJhHY5MTak6rEldWoqK8HMYmTW/OAoDRE6doXZ/w8Q+Ef1Aw4qIjAQC52VnISEuBs6u7VuMbU1Fejvuht1Xt7n36w9a+4aYxTXr1G4jb1y4DALIy0pCVkQ5HZ+ap754+foi+XxOkG3rzGs6e+Bsjxk5s9rpbasXqD7Bi9Qftdn99O3E1FAqFAkDNz1OZqBRZGekIvXkNR/bvRkFeLtIeJuGrD1fjz11b8PPOg/Dy9W/nVRNCCCGEEEI6Gh975vvZn/0Vjp8X9gdXh9OwdaVUKlEhrUaFtArSakWDj5sLDZAnqnkgJyGnVKe5hwY6atXPw4b5O76XrYlWgTEA4GlrgsTcmlOpK2VyVEirNZ7iXdeEbq5gs7V7w9jPwRyBTuaIySwBAOSUipFWWA5XK+3W2ZhySRXCHtaG6fT2soGdmVCnOfr62OF6Qh4AIKOoAplFFXCyZAZ+eNuZISK9CABwKzEfJ++lY0wXlwZztZVV40Kwapz2ATdEvWNhafj0CPNgpVn9vDCjb8MDoprSrL0T9dq0d4IQQgghhJCOz8fejNH+7Eg4fl40oO1qE1WN1Sb4yBPVHL6hc20iqJm1CTtTrQJjgDasTTiaI9DJAjGZxQD+q00UlMNVyxpKYxrWJmx1r0342uF6Qi4ADbUJezNEpNWtTaRhTBfXZq+7pVaND8Gq8U9ObeLi++OhUNT8Uq6EEiJxFTKLKnArMQ9/3kpGvkiClPwyfHw4DLuvJWL7y0Ma/KzX98qIQBy89RCK/37ZT8kvw/yfL2LrS4MbfX2LZdV4ectVxP5XO6uvGWUHQgghhBDyFKPgF0IIeQqM6xuID7adhrSqJi32yLVIRD7Mxrxne2BM7wB4OVq3+B7Vcjku3k/C0WtRuJeUhQcZ+ar7NaWkXLfTgH2dtVuvqZGA0fbRchwAmAqZY8vEEq2DX7r5Omt9HwDo7uOsCn4BgPDEzBYFv9yNT0e1vLb462prjrTcYp3m4HGZoUApOUUNgl+mDgpRBb8oFErM/WoPRvX0w/QhXTGkizfM6n39SfsyqldolEirdJ5DUi+t2tjQoEVrIoQQQgghhDxdnh03CV99uBoyaU0Ay8m/DiI26j6mz12M4WPGw93Lp8X3qK6uxrWL53H66GFE3Q9D0oM41f2aUlqi2+/Onj7ahVsYmzIfXvOsF4CjiYkpc8NJeZlI6+CXkO49tL4PAHTu1lMV/AIAkeGhLQp+uXf3Fqqra3+PdHZ1Q0Zaik5zGBgwf+9MS0luEPwyfsoMVfCLQqHAsnnTMHTUWEyaNhsDnhne4GtIdOPo3HDTWWBwFwwfPR6vr/kI6z9Zi22/bAQAJCc8wOwJI3Dk/A04OOlWHyOEENI8/5sagP9NDWjvZRBCCCEtNrarKz4+HKYKYPk7NBVR6UWYM8AHo0Oc4Wmr20EnjamWK3A5LgfHwlJxP60ICTmljQa+NKakUqbTveoH2ahjUu/91qYePGGOZb7/Wyap0vrhqq7uVk13qqObu7Uq+AUA7qcWtij4JfRhAaoVtUkZLlbGSCss12mOuqeeA0BKQVmDh6ue6+WuCn5RKJVY+NsljAx2xvO9PTA4wAGm9H53h3QlLgfLtl5VPYAFACM6OWH9rN5ajRfymVtmJbKGh1k1RVzvACxjAW3DJYQQQgghpKMb28UVHx8KZdYmMooxp783Roe4wNNOX7WJbBwLS8P9tEIkZD8OtQlmLcFHh8+zfl2jTKxDbcJDt+dXurlbqYJfgP9qEy0IfmlYmzBCWoGOtYl6oUAp+Y3UJnp6qIJfFEolFv76qDbhicGBVJtoKed6X28ACHaxxKgQF7wzoQs+PxKGXy/UHAKVmCvCpO/+wdk1Y+Bo0XDcIwFOFnh7XGd8fey+6tql2Gz0/fBvvPCMH/r52sPKiI+SShluJuZhy8U4pBVWAACcLITILK5kzGcmpO8xIYToavOWrdi8ZWt7L4MQQtoFveNECCFPAUcrM3w0fyTW/H5CdS0xqwAfbDuND7adhoOlCfoEuKN3gCv6dfJAJ3d7sHQ40uZyRBLe/vUYHmTkN2t9okqJTv3NjAy16setd6p1/TAXjWPrFeKqtSyqAoCng26bpDwdmf3zS3UrGtaXWcBM9N57IRx7L4Sr6a2d4kbCeV4c2wdHr0fhTnw6gJrU8VO343Dqdhw4bDaC3O3Qy98VfQPd0b+TB+wstHswjbQOIwEzuKh+iIs2xDJmWIyxQLswJEIIIYQQQggBAHtHJ6z68At89u6bqmsPExPw1Yer8dWHq2Hn4Ijuvfuhe+9+6NV/IPyDOutUn7hx+V989PZyJCXEN2t95SKRTv1NzbR7GIvLZZbhdQkiqT+2ulr7EE83D2+t+wKAuxezf2FB8+o8j2RnZjDah/fuxOG9O1s0Z2lxUYNrc19chtNHD+Pe3VsAauoT508dx/lTx8HhcOAXFIxuvfqiZ5/+6NV/EGzs7Fu0BlKLLxBg7RffgMvl4vcfvwMAFOTl4oO3XsXmvX+17+IIIYQQQgghHYqDuRDvT+6GtQfuqq4l5dWcxvvx4TDYmxmit7ctennaoK+vHYKczHWqGVyJy8Hq/beRkKPb7/6PiMS6Haqh7UM7XA7zc6j/sJXGsfX2Q1TJtd/TUP807yb72zL755fptsejvqx6D8Dsv5mM/TeTWzRncUXDB+AWD/bDsbA0hP53grdSCZyOyMDpiAxw2CwEOpmjp6cN+njboq+PHezMtNuLQtpP6MMCzPvlIuPByAG+dvhjySDw6u3zUceofvCLlodaMccwg1+M+Nr/7BJCCCGEEEIeTw4WjdQmckUNaxNej2oTFjrWJrKxet9jWJuoV1+oH+aieSzz82/d2gQzkKbltYkKRlsvtYlGwnkWD/HDsbBUDbUJi5rahA/VJvRNwOPg02k9weGwselsDAAgXyTBqj23sOuVoRrHrhwdjMyiCuy6lqi6llsqxud/3VM7xtSQh99eHISx604zrlPwCyGEEEII0QUFvxBCyFNi6fh+sDQR4v2tp5BXwgwWyS4qw5FrkThyreZUZydrMzw/OATLJvSHjbnmJOSDl+9j6YaDkCu0L9TVV/cUHm2wdSiSMsaxmzdOVyaGuoVh1A+kKWkkZEUXjYW0tFS5uOHp6HweF0c+WYR3fz+B3efDGK8BuUKBiORsRCRn4/eTt8BisdA7wBULR/bClIGdwdFyww3RH1Mh83VZIKpQ01O9gnr/7zA1ouAXQgghhBBCiG4WLH0NFlZW+PL9d1CQl8v4WG52Fk7+dRAn/zoIAHBwcsGE52dg0csrYGVjq3HeY4f24a2lCyGX635C7yMKHWsbbHbzfrdt7jhdGZvotlGqfiCNqKRYTU/tlDQS0tJSFeVlDa7x+XzsOHIan737Jg7t2c54DcjlcsRE3ENMxD3s+v1nsFgsdO/dDzMXvohxz00Hh8PR+xqfRivf/QjHDu1HbnYmAODfMyeR9CAOXr7+7bwyQgghhBBCSEeyZKg/LI35+PBQKPJFzId3ckrF+Ds0FX+HpgKoOT13Si8PvDQ0ADammg+AOXznIV7Zdh1yhW77EupS6rqnoZl7E5q7F0JXJlqevv2Iab1AmlIdTxmvr7iy4f6DliqXNHwAjs/j4OCK4Xj/wF3svZHEeA3IFUpEphcjMr0YWy49AIsF9PK0wfxBvpjcww2cNqrfEO1FZRRj5o8XUCGtDWrp6WmDncuegYCnfY2n/uu5UiZHpawaQgPtt9IW1HvAUJfQJkIIIYQQQsjja8n/2bvvsKauNw7gX5IAYe+9QRAZiuLee29x79naOttqbW2tXXbor1Y73HWv1m2t27rFAQoIMmTvvQJJCEl+f1ADFwgkEKbv53l8Hs7l3HNPMIy8Ofd7BrVTvjYxqB3M9GsO6zjzNBbv739Qv9qEkufW+X6LxilNNH1topoA2fqSW5tYNRif/ymvNpGDkMQc/HEnoqw24WKOuX1cMaGLI9UmVGTdWB+cfRqH1LyyIOJrIcmISsuHq6X8TZtYLDX8NLsHvOyM8ePFIOQU1VzL8nUyxa/zekFLg1mfUGezYET3WxBCCCGEECVQ8AshhLxFpvT3wegeHjj/4CXOPXiJR2FxKKxmQU1yVj5+Pn0Xey/5Y/O7YzFtQMdqx4tLy8HyX84wAj+sjPUwub8PurdzgJOlCSyN9cDV4ICrwSy2tV+8GYkZeSp9fKRMSWndb3KTR946Nh2uBrYtm4BVk/ri+K3nuBYQgZDYVEgqFZelUin8w+LhHxaP3y88wP410+BkZaLSOebz+Mgvql96tyLMjXSrPJ9bAudKX++s/CLwhSJoKbHzVFJWPqOt6v9DQgghhBBCyNth3OQZGDpqPC6fP4XL58/g6aP74BVW3dUqNTkRu37ejCN7d2Dj5u2YMHVWteMlxMVg3fIljMAPCytrjJs8Hb7de8He0RnmllbgcrWgyWXeDNavgyuSE+NV+wAJAEAkUv1CKXn1CW0dHWzathPvrFqDs8cP49/rl/EqJKhKmI9UKsUz/wd45v8Af/y+Ddv/OAYHJxeVzrEgPw8F+XkqHbM6ZuaWVZ7PTUWTy8XgkWNwdN9O2bH7/96g4BdCCCGEEEKI0vy6OmGkjx0uBMTjYmAC/F9noLCam2aSc4ux/Woo9t2OwA/Tu2JKN+dqx4vLLMSqw/6Mm2osDbTg180J3VzM4WimCwt9rbI1DZWCI3zXn0VijvKbaZDaiUrrvrGQsnQ0OfhpVncsH+aJk/4xuBGSjJdJuVU2KJJKgcfRmXgcnYmdN15hz+I+Su8+Xpv84hLk81VfL6nMXF9LqSCUliAyNR9Ttt1AXoUb+9rbGeP4sgHQ0VRuCayJLhcGWhqM/4uk7CK4Wcm/4auy5Eo/G1T9XCGEEEIIIYQ0Hb9uzhjZ0f6/2kQ8/KMUqU10w5TuNdQmDj2qpjbhjG5tzOBoqgcLAzm1iU/PUG2igYjqsamQXPLut9BUx0+ze2D5cC+cfBSNGy+T8TJRTm3idQYev87AzpuvsGdx34apTdQzNEcR5gbNpzbBVWdjeAdb7L8TKTt2OyylxuCXNxb0b4sp3Z1x+kksboWmIDQ5F9mFAkgkUlgZacPbzhh+3Zww2MsGbBYLAbGZjPM9bAyhThsmE0IIIYQQJVDwCyGEvGW0NTUwfWAnTB/YCWKxBGHxaXgSkYhHYXG4/eI1sguKZX15ghK8t+00tDTUMa6XV5Wxfj5zF4KS8p10xvbwxM7VkxUKkqgucKa1KOQr99gKiplhJYa6Nad+18ZYj3n+iol98OXc4fUaszZOVib4dOZgfDpzMAqKBQiMTIL/q3g8eBkL/1fxKBWXL9wKik7BuA1/4M5P78NIT1tlc9hx8SF+OHFLZePJc/GbhejtXX1xvjkz0NWCpZEe0nLLd0ePTcuBh4OFQucXFguRlV/+5oG1iT70tZvHDWaEEEIIIYSQlkdLWxsTp8/BxOlzIBaLEREWgudPH+PZo/u4f/smcrOzZH2LeDysfW8huFwtjBg3qcpYu7dtgVBQ/tp62JgJ+N/OA+Bq1f76urrAmdaCV1hYe6cKCguYYZ/6hkb1ur6RETMsdMmKD7F243f1GrM2Dk4uWPXpRqz6dCMKCwoQHPgUz/wf4MnDewjwf4DS0vI6VmjQc8wZPxznbz+GoZGxyuawf8d2/PLjNyobT54jF66je+9+DX4dRTm3cWO0E2JjmmgmhBBCCCGEkJZOW4ODaT1cMK2HC8QSCcKS8/AsJguPX2fgTngqsnnl78cXCUux/OBDaKmzMaaTQ5WxfrkWCoGo/Eae0R3t8du8ntDSqH3JXHU3dbUWyj62Aj6zv4G2Rr2uX3mn42VDPbBhQqd6jVkbJzM9rBvTAevGdEAhvwSBcdl4HJ2BR1FlN1SVVrgBLzgxB34/38CNT0eqdFfmXbdeYculEJWNJ8/Z1YPRy82ywa/TWGIyCjFp2w1kVfjeb2djiD9XDIK+Vt2ei65W+ngWU15/jMsqVCr4JT6LJ/uYzVJDGwv9Os2DEEIIIYQQ0jxVX5vILKtNvKquNvGgrDbhq2BtYn4vqk00u9qEJzZMbITaxFgfrBvrU16beJ2BR1HpVWsTCTnw23odN9aPUm1t4uYrbLkUrLLx5Dm7egh6tW0+tYnKr9vjMnlyelaly1XH3L5umNvXrda+oUm5jHZHR1OFr0MIIYQQQggAUGwgIYS8xdhsFrydrbFwRDfs/XAqIg9+glNfzENnNztZH6lUik/3/QOxuOqOS1efhMs+1tPWxG8rJykU+sIXiqqEnbQmManZyvVPYfY3M9Ct1/XNDZnnZ+U1btK3vjYX/X3aYN30Qbj47SJEHfoU3y4YCQOd8pCQxIw8/HLufqPOiwDu9uaM9rOIBIXPfVqpr7uduZyehBBCCCGEEKIcNpsND28fzFzwDrbuOYzHEUn446+/0cG3q6yPVCrFt+vXQFzNrku3rl6Sfayrp48ff9unUOiLgM+vEnbSmsTHvlaqf1w0s7+JqVm9rm9iznzdmJ2ZKadnw9DT10ev/oOwct0GHL1wHY8jk/HpN5uhb2Ao65OcGI+9v/7UqPNqrTjqzJpgSUnrDX0mhBBCCCGENB42iwVvO2PM7+eGnQt7I/QHP5xYPhC+FW6akEqBz08FQCypuqbhWkiy7GM9rjq2z+mh0I1V/JLSKjcUtSaxmcqFxcZmMPub6dVvgxAzfeb5WYWNu35ET0sD/dpZYe3oDji7egjCfvTDV36+MKgQIpKYU4Tfr4c16rxIVYnZPPhtu4H0fL7smKulPk6tGAxj3brf+OZuZchoB1QIgalNdHoBcorK6x6OprrQbCa7mBNCCCGEEEJUr7w20RY7F/ZB6I+TcWL5IPg6Va5NPKu+NhGcJPtYj6uO7XMVC6Sl2kSl/hnMTX3qXZuotNFuk9UmxnTA2Q+GImzz5LLahDbVJhoCh828fVZYWnXtkSo8q1Rf6OWm2Aa9hBBCCCGEvFH7q0VCCCFvDRaLhUGdXNHH2wlDP96FoOgUAEBKdj6CYlLQydVW1rdIUIK03PKCW/d2DtDVUmxRRWBUEiQVEolbm4DIJPj17aB4/6gkRtunjXW9rt+lrT3U1NQglUr/m09ivcarL0NdLbw3rhe6tbPHkLW7ZPO6/PgVNswe2qRze9sM7OiK20HRsvb9l7GYM7SLQufefxnLaA/qVHtqNSGEEEIIIYTUBYvFQt9BQ9G9T39MHtYHoUHPAQBpKUkIDXqO9p06y/oWFxUhIy1V1u7cvRd0dBULVA0KfApJNQuvWougZ08xZtI0hfsHBz5ltL186rebVacu3Rn1iRcBT+o1Xn0ZGBphwXsr4dutJ/yG9pbN68Y/F/HR59806dxag/TUZEa7vsFBhBCijC03YvHTrThZ+9QiH/R0Nmq6CZEGk5jLR7fN/jX22TrJHVN9rRQeM61AiIj0IiTmCpD33yJ6Qy11WBlooqOdPoy1a9/woC5yikV4nliA+Bw+CgWlYLPUYMDlwN5YCx6WujDTq9tupRmFQkRnFiMlX4jsIhH4IjE4bDUYcNVha6gJbxs9mOjUbyfU1i6LV4LAxAKkFwiRJyiFma4GrA000dXBANw63NS94e8o7H2YVGOflE0D6jpdQt46LJYaBnpYo7ebBUb+eBXBiTkAgJTcYgQn5DB20S0SljLCIrq1MYMuV7Gf68/jsiGRtt41DYGx2ZjYxUnx/nHMm1ba25vU6/qdncygplZ2Y9yb+TQlQx1NvDuoHbq6mGHEj1dk87oSnIT14zs26dzeZml5xZi07QaScso3O3I008XplYOrhAcpa4CHFY48KA9BfhCVrvC5DyKZfQd61m+NDyGEEEIIIaRlYbHUMNDTGr3bWmDkj1cQnFBTbUJUqTZhTrWJ/wTGZilZm2DWDto7GNfr+p2dTSvVJhQPBG0IhjqaeHewB7q6mGPEj5fLaxNBiVSbUIG0vGJG27SewUHVEYjE+OdF+Ua7xjqaGN7BroYzCCFEvm++2ohvv/5K1r564xb69uvfZPMhDSc+Lg7urs419tm99w/MnjtP4TFTUlLwKiwUcbGxyM3LBQAYGRrBxtYWXbp2g4lJ/d7jAQCJRILYmBjExsYgKTERuXm5EAoE0NLShqGhIdzauqODjw+0tbXrfa3GIhQKEREejlevwpCZkYGiIh50dHRhYmICL+/28PTyAovFqn2gJtTNtyOCg4Pkfr5P3364dvPfRpwRqQsKfiGEEFKFhjoHk/t1kAW/AEB8ei4j+KWgiJlqrK+jePHjxL/P6z/JZuzCw5f4dsEIhf6Yi0jMQGhcmqxtaaQHB4v6FSLNDHXh5WiJkNiyG98ikjIREpMCb+emXWzi62aHdvbmCIsvWwQTn56r0vHXTR+EddMHqXTM1mZUdw9sOHBF1r7kH4aCYgH0tWv+/pVIJPjz9otKY7VriCkSQgghhBBCiIyGhgbG+k2XBb8AQGJ8LCP4pbAgn3GOnr6+wuOfPXGk/pNsxi5fOINPv92sUH3idcQrhIeGyNrmllawc1B8kVV1TMzM4e7VHq9Cyt5Iio4MR1jIC3h4+9Rr3Prq4NsFbu08ERH2EgCQlBCn0vFXrtuAles2qHTMluD+vzcYbQeXNk00E0IIIaRmxSVi3IrIxo2IbDyMyUNSXs27ePrY6mF+d1tM9LEAm6VW7+tfepmBfQ+T8CQ+HzXtkWBvxMUANxOsG+oEAy35NwLkFItw0D8ZT+PzEZRciNzi2neA9bHVw8wu1pjaybLKLpfNTWq+EC+SCxCUVIig5AIEJxUil18q+7ytIRdP1vZQybWeJeTj51txuPs6F6XV/OfoabIx0ssMHw9xhqW+YpthEEIajgaHjUldHWXBLwCQkF3EuLmqkF/COEefq3jw1Z+PY+o/yWbs4vMEfOXnC5YCv9siU/MRlpwna1sYaMHBVLHQXXnM9LnwtDHCy6SyNQORafkIScyBt1391krUVydHU7hbG+LVf483IYun0vHXju6AtaMV30TobZZVKIDftpuIyyz/P7A11sHplYNhaVj/heIDPKzBVWdDICrb4ftpTCZiMgrgbF57bfGkP/Pnwwi6iYsQQgghhJC3UlltwkkW/AKUvY5k1iaY9Vr9Gmq9lf3pH117pxbsYmACvvLrrERtovy+g7LahF69rm+mrwVPWyO8TGxmtQmnBq5NjOmAtWPevtrE7bBURluR1//KOvrgNQoqfM9P7u4MzTqEyRNCCCHKKi4uxpXL/+DKP//gzp1/kRAfX2N/385dsPS99zFtxkyw2Yr/rnoZEoIjhw/C/9EjhAQHobi4uMb+HA4Hw0eMxDtL38PgIUMVvk5jCn/1CufOnsa/t27hsf8jCIVCuX319fUxfeYsLFu+Em1cXVU+F6lUiqGDBuD+vbuM47Nmz8WeP/ar/Hqk+Wreq3gIIYQ0GU6lm4I0OMw/5Ax0mUERr5MVSzkOjUurEiDR2qRkF+DwjQCF+n5//CajPWWAj0rmsHBkN0b78/1XIBY3/S7mFRcQq1Mhq9E5W5mgS9vyRUfFQhF2//2o1vNO3Q1Gclb5zZTd2jnUO6CIEEIIIYQQQhTB4TCzyzU0mDdp6RsYMtoxryMVGjciLATn/zpWr7k1d+mpyfjzsGJv+Gz7/itGe/yUGSqZw8wF7zLa329YB7FYrJKx64Nd4Xmlrq74jX+kendvXkNw4DNZm81mo/+QEU04I0IIIaR6l0Mz0X7TAyw5Hoo/A9NqDX0BgBdJhVh56hXG7gxAdFbNC5dqkpQrwMTdgVh8LBT+cTWHvgBAQq4ABx8nI6OwpMZ+sVnF2HwjFrejchQKfQHKHtOasxEY/nsAItKLFH0IjeZVGg9zDwXD57sH8P3hIRYeeYntt+NxJyqXEfqiKlKpFD9ej8GE3c9xKzKn2tAXACgUinEyIA2Dtj3B5bBMlc+DEKK8ymsa1CuFWelrM1/vvU4vUGjcsORcnHoSW7/JNXOpecU4+vC1Qn1//Ju5M+DkbvULin1jfj83Rnvj6UCIJc1gTUOFG87UObS0sinkF5dgyvabiEwrX6NgaaCF06sGw86kfqFDb+hy1TGiQ/nmV1Ip8Ou1sFrPexydgacx5X8H2BnroIeruUrmRAghhBBCCGl5OJVCSyq/jqTahHypecU4+kDB2sTFyrUJZ5XMYX7ftoz2xtMBzaQ2UeF+C6pN1Nut0BQ8j8+WtdksNQz2slHpNVJyi/D9hReytoG2BpYN9VDpNQghhJDqnD93FvbWFpg5bQoOHzpQa+gLAAQ8e4pFC+ahf59eiIpUbL0tAFy+fAnbtv6Ex/6Pag19AYDS0lL8ffECxowcjmlT/JCfn1/rOY2pf59e6NjeE19+sQF379yuMfQFAAoKCrBrx+/o3LE9fvrfZkiltSz6UNKeXTurhL6QtxO9AiCEkLfAgatPkJSZp3B/sViCU3eDGcfcbM0YbW1NDThbmcjaQdEpuBtcc7J0SnY+5v1wHCWlTX+DT0P74sAVvIxLq7HPkRvPcO7BS1lbncPGguFdVXL9mYM6wcmyPJjjTnA0Vv1+DiUi5RbERiRm4EFo1cJxYmYejt8KVGq8l3FpjK9J20rPKdI41s8cwmj/76/bCIlNldMbSMrMw6f7LjGOfT5riJzehBBCCCGEECLfiQN7kZKUqHB/sViMC6dOMI65uLkz2lra2nBwbiNrhwY9x6O7/9Y4blpKMpbNmwZRSc030bYGP278BOGhwTX2+evIAVw+f1rWVldXx/T5S1Ryfb+Zc2Hv5CJrP7xzC+tXLUWJkl/71xGv8OThvSrHU5IScOb4IaXGCw8NRvjL8q9J5efU2yo7MwPH9u+GSKTYDeNvhAY/x4fvzGUcGzVhMoyMTeScQQghhKjOKE8zPF7TnfFvtJf89x5SC4QoLqn6HpWuJhtdHAwwwsMUY73N0cXBAJqVFlM/TyrE+F2BiMpQPiglJKUQI39/Bv845kImI2119HAyxBhvc4zxMkMvZ0MYayu+46s8Zroa6Prf45nkY4GRnmZob6NX5TGFpfIwcc9zhKWqdsfQ+orL4eN6eHatoTeq8uP1WPz8bzzEFQJftDXY6OFkKHs+qLPLb+DI5ZfinWOhuPs6p7rhqlg90LHK87STnep3EyWkpTt0LwrJOYr/jBVLJDjzNI5xzM2S+b2lrcGBk1n57s/BiTm4F17ze/ipecVYuPsuSkqb/iafhvbVmecITcqtsc+xh69xITBB1lZnszC3j1sNZyhueg8XOJqVh3jci0jDh0cfK72eJDI1H4+i0qscT8opwolH0UqNF5qUi9CkPFnb1dJAqbmQ+uMJRJj2yy28rPDcNNXj4vSqwYzvZ1VYM6o92BVu0jz68DVuhabI7Z9fXILVh/2ZY4xuDzaLluASQgghhBDSGhy6F6mC2gTzdWSV2kRCDu6Fy1+zDQCpuW9RbeJsYO21iQevcSGw/AZmdTYLc/u6quT603u6wLHC/8+98DR8eMS/GdQmyr8mVJsok1nAx4G7kRApuRFySEIO3vvjPuPYOF8HGOtq1nheqRLXSc4pwoSfriO/uPw9jY2TOsHCQFupuRJCCCEAMH7iJIRHxTD+TZjkJ7d/SnIyioqq/g2rp6eHHj17Yez4CfCbMhU9evaCpibz99+zp08wqH8fhL96Vae5slgsODg6YsDAQZgwyQ/Tps/EqNFj4Na2LdTUmAGJ58+ewcihg5tV+MvrqOpDb9zatsXgIUMxddoMjB4zFvYODozPC4VCrF/3MT5YtUJlc0lKSsLn6z+p9zhnL16q8vwhLQ+n9i6EEEJaun2XH2PNrosY3MkNY3p4YrCvG8wNq98FJyIxA5/tv4xnkeU3Yvm62sK1mpCO8b288NOpO7L23B+O4+f3xmNsT0/GH2ilYjHOPwjFhgOXkZJdAK4GBxwWCzxB67zBylBXC3k8PsZ+thebFo7C5L4dwK6wu1hhsRA/n76DbWeYNyytntQXDhbGlYerEw6bjQMfT8eIdbtRLCy7YefIjQA8f52MDyf3x6hu7aChXv2fAQnpubgWEIGLj0JxNzgGH08biF6ezF278gqL8d6209h48CrG9fLCmO6e6OJuB65G1QXJYrEEf/uH4eM9FyGpsGh26oCOKnmsrUWpWIyUrOqT3POLBFXaCenVF7qtTfXBYbPlXqdfBxcM69IWV59GAAAEJaUYs34vflk+EaO7ezC+d+8GR2Ppz6eRXVCexDm6uwd6eSm2i1t6biGEJVXDgZKzmS/UxGKJ3MdjoMOFga6WQtcjhBBCCCGENG9H/9iJjWtXoO/gYRg2egL6DR4GU3OLavu+jniF7z7/GEEBT2THOnTqAmfXtlX6jhw/CTt++kHWXjZvGr7Z+juGj53IrE+UluLK+dP4bsM6pKcmQ5PLBYfDQRGved3oqioGhkbIz8vFrLFDsX7TFoz1mw52hdeLvMJC7Nr2I3Zv28I4751Va2HnoJrduzkcDn7ZfwzTRg4A/79dHk4dPYCXLwKw9IN1GDJqHDQ0NKo9NykhDrevX8HVi2fx6O6/WL72M3Tt2YfRJy83B2vfX4Qfv1yPEeMmYejo8ejUpTs0udwq44nFYlz7+xy+Wrcakgq7dE2YNkslj7Wl4/OLseHDZdi59UeMmzIdw8ZMRDuv9oznTEVx0VE4fmAvDu35jRGiZGBohHVf/VDtOZUlJcRVezw3O4vRLuLx5PY1M7es9v+bEELI20FHkw07o7rVj0111OHXyRJjvMzR3kaPcdMvABQKSrH7QSK2/RuP0v/e28guEmHOoWD8u7IruOry6/AVJeTwMWN/ELKLysPVujoYYO0QJ3RzNKxyXQCIyijClVdZOPms5hsA3rAy0MRQdxP0djFCFwcDmOtVv2C5UFCKkwGp2HIzDgWCstp9brEIy/4Mw9VlnaHObt43LXNYanAw1kJ0Vu27hynq0ssMbLvN3PVsfncbrBniBEOt8ve8UvOF2PB3FC6FZgIASiVSLDkWihsrusDWsOa/RYy01WFUKdCncggPIQTYfzcS6048wSBPa4zqaI+BntYw16/+Z3xkaj6+OB2AgLjy1w6dHE3QppobYcb5OuDnK+WbsSzccxf/m9kNozvaV1rTIMHFwARsPBOI1LxicNXZYLPUUCRUbmOVlsJQWwN5xSWY+PN1fD25MyZ1cWSEV/AEImy/GopfroUyzlsxzBMOptWvNVEWh83CvsV9MWbLVVkw27GH0XgRn43VI7wxooMtNDjV/75NyObhxstkXHqeiHsRafholDd6uDJrTLlFQqw49Ahfn3uOsZ0cMMrHDp2dzar9HS6WSPDPi0R8cvIpJBV2aJyioh3EW4tSsQQpedX/Hi4oFlVpJ2RXX3OzNtQGp5q/O0pKxZi78w7je1tLnY2fZ3eHpjpb7njV4bDUYG2kU2OfNpYGmNfXDftul62dkEqBuTtv49spXTCjpwtjjsEJ2Vh+8BFep5ev6ehgb0zPEUIIIYQQQlqR/Xcise74EwzyssEoH3sM9KqlNnHqGQJi61Cb2H0X/5vZHaM7VVebiMfG029ZbWLrNXw9uQsmda2mNnHlZdXaxHAvOJiqJhi0vDZxpVJtIgerR3hhhI+d/NpE1pvaRMJ/tYn21dcmDj7E12cDy2oTHe1rrk08r6Y20Z1edwIAv0SMtcceY/uVl/Dr6oTRnezhaWskN4w1Jr0AB+9FYd/tcEaIkqG2Br708631et9deIGo1HxM6uqEAZ7W0Nequq4lq1CAk4+i8dM/ISgUlNdFRnW0x8xeqgknIoQQ8vbR1dGFg6Njnc41NzfHjFmzMXHSZHTy9a2y7q+goAC/bNuK7zd9i9LSsr8xMzMzMXH8GAQGvQS3ljV4ampq8PZuj1FjxqBP337o2q07dHWrf88oISEBP/+0Bbt2/C5bqxkYGID169bi1x276vT4Goqamhr69R+AOXPnYdCQoTA3N6/S58H9+1jzwSo8fx4oO7bz99/g5eWNhYvrv8niymXvoaCg7P0HPT09FBYW1mkca2vres+FND0KfiGEkLdEqViCK0/DceVpOADA2kQfrjZmMNTVgqYGBwVFAkQmZSImNZtxHleDg63vjat2zGXje+PIjQBk5JUtrsjj8THvx+OwNtFHBxdr6HA1kVNQhMDXycjj8WXnbVo4CltP32m1wS/fLRyF5b+eQW4hH0t/PoXP919GxzY20NfhIiOXh6cRCRBUCsPo5eWEDyf3V+k82jtbY9+aaVi05SSK/vtah8alYcHmE+BqcODtZA0LI11oczXA4wuRU1iMiMQM5Bbyaxm5XEYeD3su+WPPJX9w2Cy42ZrBxtQABjpakEKKjFwegmNSqgSXdGvngHlDu6j08bZ0KVkF6LBkS+0dAey8+BA7Lz6s9nNBuz+CvYVRjefvWj0Fwz/ehfDEDABlQTJzvj8Ge3MjeDpagM1iISIxA1HJzButPBws8PtK+UmhlS3cchIPXsbW2i8lW/5j/3jaQKybPkjhaxJCCCGEEEKat9LSUty6cgm3rlwCAFhY2cDFrS30DQyhyeWisCAf0ZERiI95zThPk8vF11t/q3bMhe+vxl9HDiAro2wHpfy8XCyfPx0WVjbw8ukIHR1d5GRnI+T5M+TnlYdOfrbpf9i59cdWG/zy2aYt+GTFO8jLzcGapQvw3ecfo33HztDT10dmRjqeP/WHUMB8vd61V1+892H9dw6oyLN9R2zbdxSrFs1C8X+7S4SHhmDlwpnQ5HLh4e0DMwsLaGnroIhXiLycHLyOeIW83ByFr5GVkY7De37H4T2/g8PhwMXNHVY2dtA3MIBUKkVmRjrCgl+gID+PcZ5vt56YNneRKh9ui5eSlIAdP/2AHT/9AK6WFtzaecLE1Bx6BgYoFYmQn5eH1xGvkJ6aXOVcfQNDHDj9D8wtrRS6Vn8fxXaJv3rxLK5ePFvt545cuI7uvfspNA4hhBACAA7GXKwe6IgJHSxqDDrR43Lw4SAndLLTx7zDIRCJyxZax+cIsOdBEpb3d5B77htSqRSrT4czQl8+GOiIjwbXHLLnaq4DV3MdLOtrjwp5+tXqYKOHgI971joXoOwxLeplh57ORhi7K1C2kD08vQgXQzIx0af6UMamwFID2phpo4ONPtrb6KGDrR68rHSRyStBt83+KrmGSCzBN1eiGcfe72uP9cNdqvS1MtDErumeeO9kGC6ElL23UiAoxZYbsfjZr51K5kMIKQtVuhqSjKshZa83rAy10cZCH4Y6GtDksFHIL0FkWgFiM5mLHbnqbGye0a3aMZcOboejD18js6Ds9W9ecQkW7rkHK0NtdLA3hrYmBzk8IV7EZyOvwq68X0/2xfYroa325qqvJ3fG6sOPkFtUgmUHHmLjqQD4OJpAn6uBjAI+nsVmQSBi7kbd09Ucq0d4qXQe3nbG2L2oD5bsu4/i/77WYcl5WLz3HrjqbHjZGcFcXwvaGhzwhCLk8oSITMtHbpHia00yCwTYdzsC+25HgMNSg6uVAWyMtMtu2JECGQV8hCTmIp/PHLOrixnm9Gmj0sfb0qXkFaPzZ+cU6rv733Ds/je82s89+2Y87E2qLgZPy+fjXkQa4xhfJMas328rO1XYGesg4NsJtfb7ys8XESl5uB9ZVlcUlkrw0bHH2HwpGN52RtDS4CAmo7DKDvRWhto4tLQ/WNWE+BFCCCGEEEJarlKJFFeDk3A1OAnAf7UJS30YamtAU52NQr4Ikan51dcmZnavdsylQzyqqU3cZdYmioR4EVe5NtEZ26+8bL21iSmdsfrQm9rEA2w8/Qw+DqbQ11Ivq03EVFebsFB9bcLeGLsX9cWSffcq1CZyK9QmjGGuz4W2Jgc8gQi5RSWITM1TQW1CB/r/hY/LahPF1dUmKECkoqScIvx85SV+vvISWupsuFsbwlSfC30tDZSKJcgrLkFkaj5SqwmuNdDWwJ8rB8PCQLvW65SKpbgSnIQrwUlgqanBxUIPzub60OWqgycQISW3GKFJuYyQHgAY5GmNHQt6q+zxEkIIIYpwcnbGp+s/x9TpM6Curi63n76+PtZ//gW6dO0GvwnjIBKVrWOIjYnBL9u2Ys3HNa8bXbnqA3y05mOF5mRvb4+fft6O9u07YOk7i2XH/9i3F598tgE2NjYKjdOQOBwOZs6ag0/WfwaXNjW/H9Srd2/8e+8BJo4bg1s3b8iOf/H5ekydPkNuAI4iTp44jn8u/Q2gLPTlwzVrsXHD53Uej7R8FPxCCCFvqZTsAqRkF9TYx8JIFwc/ngFv5+rT3oz0tHFs/SxM/uogIyxE3tgslho2zhmG+cO7YuvpO/V7AM1YT09H7Fw1Ge9tO4WSUjGy8otwPSBSbv9+7V1wdP0saKir/tfy8C7uuL75XSzYfALhCRmy44KSUjyNSFBoDAMdxXZNLhVLEBafjrD49Br7De3cFns/nAp2M985sjUz0OHiry/mYuGWk3gSXv48SMjIRUJGbrXndPdwwL6PpkJPu/qdQgkhhBBCCCGkLtJTk6sNkKjIzMISvx04CQ9vn2o/b2hkjF1Hz2DhlDGMsBB5Y7NYLKz9YhOmz1uMnVt/rNf8m7MuPftgy479WPP+QohKSpCTlYnb1y/L7d+z30DsPHIaGhpVdyqqr4HDRuHUtftYuXAmosLDZMeFAgGeP1Xsxl19A0OF+pWWliIi7CUiwl7W2G/A0JHYuudwlZ0tSDkBn4/gwGcK9e3epz+++ek3OLrQwjNCCCHN1wgPM8zual1j4EtlA9xMsLiXHX6/W15LP/0iTaHglyNPUvAoNk/WXtDDptbQl4rU1NTAruVeYk4d3mvxsNLFO73tsPVWnOzY1bDmE/zSx8UIERv6QEezYZeznHiWivic8iBEN3NtrB0i//+HxVLD9+Pd8CAmVxbmc/pFOpb3d4CLae0LxQkhykvNK672Jo2KzPW5+GNJP3jbGVf7eSMdTRxe2h/Tf73FuCFH3tgsNTV8PqEj5vZxw/YroVU+31r0cDXHb/N6YfmhhygplSCLJ8SNlyly+/dpa4lDS/vL3eW6PoZ62+LK2uFYsvcewlPzZccFIjGexWTVcGY5g2p2Xa5OqUSKV8l5eJWcV2O/IV422LWwt9xdo0nroc5mYf87/bD84ENc+e/GTgBIz+cjPb/6TZPcrQywZ3EfWBnS739CCCGEEEJaO8VqE1r4452+tdQmBmD6rzeVq030dcP2KzW/592S9Whjgd/m98Lyg//VJgqFuPFS/tqRPu4NWJtob4srH4/Akr13EZ5SuTaRqdAYBtoqrk1422DXwj5Um6gBXyTG8/js2jsC6N3WAltmdIezhb7S15FIpYhKK0BUmvx7r9gsNSwb6omPx3So0/s2hBBCSF2NHT8Bi5a8U2PgS2VDhw3H8pWr8NOWzbJjx48drTX4RZlrvDFvwUIcPXIY9+/dBVC2ec7fF87jnaXvKT2Wqt154A8Hh9rXfbyhqamJ/YeOwMvdFYWFZUGQ2dnZuHrlMib5Ta7THLKysrDmg1Wy9pdff1uvEBnSOtBfk4QQ8hbY++FUbJg9FL29nKCtWfsfWY6Wxlg3fSCe/v4BurWr+Q8YXzc73Nm6DBN6e8stLKlz2BjWpS2ufL8Eyyf0qdNjaGkm9W2PG1uWYkRXd7nFG1szQ/zv3bE4+9V86HBVf1PVG+3sLfBg23LsXzsNPTwcay0msVksdHazw9qpA/D099VYOrZXlT7u9hb4c8McLBrZDW1tzaCmVvPKYxZLDX3bO+PIJzNx8vM5FB7SDNiaGeKfTYvx7YKRaGNtKrdfG2tTbFo4Epe+XQRrE4NGnCEhhBBCCCGktdm65zA+2vANuvXuBy3t2m+MsHN0xoqPP8f1J6Ho1K1HjX07+HbBhTtPMGrCZLlBHurq6hgwbCROXr6DRcs/qNNjaGlGT5qKMzceYNCI0eBwqr9x1trWHl/971ccPHMZ2jo6DTYXt3aeuHQ/ENv/OIYuPXrLnc8bbDYbHXy7Ytma9bj+5CXmL11RpY+ruyf2nbyAWYuWwsXNXYH6BAs9+g7AjsN/Yc+Jc9DV06vXY2pNLKxs8NvBk5gyewEcnBXb0VxbRwcjx/vhj7/+xpHz1yj0hRBCSLNnZaCpVOjLG3O7MTdIiMwoRhav5t08RWIJ/lchWMXaQBOfDnNR+toNZaAb8yaEuJzqb2xuCrqanAYPfQGAUy+YGxks7mVX6/PDUEsdM7uUPx/EEinOvqh5QwRCiGJ2LeiNz8b7oJebBbQ1ar+Bx8FUF2tGtYf/l+PQ1cWsxr6dHE1x89NRGO/rADar+teN6mwWhnrb4O+PhuL9IR51egwtzYQujrjy8QgMb28Ljpyvi62xDn6c3hWnVg5q0J/N7taGuP3ZaOxd1Afd25jLnc8bbJYafB1N8eFIbzzaOBbvDGpX7ZjH3x+ABf3c4GZpgFpKBmCpqaFPW0sceKcfjr4/ALpc5Rcwk5bJQFsDh5b2x/Y5PeBlayS3n42RNj4c6Y1rn4xEWyvDxpsgIYQQQgghpFHsWtgHn43vqFxtYnR7+H81Dl1dzGvs28nJFDfXj8b4zgrUJtYMw/tDPev0GFqaCV2ccGWdArWJGd1wauVg6ChwH0xdldUmxmDv4r6K1yacTPHhqPZ49OU4+bWJZQOxoF9b5WoT7/bD0fcHUm2iAisjbfzxTj/M6tUGTmaKrfPQ1uRgnK8DTiwfhDOrhyoV+jLYyxpDvG2gXUs9TFuTg+k9XXB3wxisH9+RQl8IIYQ0OhsbmzoFsix5Zymj/SosDBkZGaqaFsPQ4cMZ7ZiY6Aa5jrKUCX15w9zcHOPGT2Qcu3v73zrPYc0Hq5GZWRY02KVrt2YRiEOanppUKm3qORBCyFtBTU1Nmnv+26aeBkrFYkQkZiI2NRsp2QUo5AsBAHpamrAy0YenoyWcrUzqNHZ2QREehcYhMTMPxUIRTA10YGmsh65t7WGk13p3unlv2ykcv/Vc1g7a/RHsLcoXg2Tm8fA0IqHs610shJmhDtztLODrZlvrDUkNgccX4llEIlKyC5BTWAxBiQi6Wpow1tNGGxtTuNmaQVdLuWCWfB4fYQnpiE/PRXZBEfhCETQ4HOjraMLFyhTezlYw1NVqoEdEVCE4JgVRSVlIzSlLo7Yy1oebrSm8na1rOfPtYDRuPaRSaeN/wxJCCCGEkBZHTU1N+jqn5ptACVBaWoroyFeIj4lGWkoyeLyyBHxdXT1YWFmjrac3HBUMn6gsJzsLzx7dR3JiAvj8YhibmMHCygodu3SHoVH1u2y1BmvfX4gzxw/L2rdfRMLW3lHWzs7MQOBTf6SnpoBXWAATU3O4unugg2+XJqlPFPF4ePHsMdJSkpGbk40SoQDaOrowMjGBk4sbXNzcoaPk7gUF+XmIfBWKxPhY5GRlQcAvhoaGJvT0DeDg0gYe3h1gYCj/Bh5SLj8vF1HhYUhOjEd2ZiYE/GKw2Gzo6RvA0MgYbu084eLmDhbtMNbstTHWoJpGK6KmpiZN2TSgqadRL+kFQkRkFCEhR4B8gQgSCWCgxYGZrgY62unDUl/50PAtN2LxU4WAjVOLfNDTufn+vE/KFeBFUgGyi0TIF4igp8mBhZ4mOjvow1yPQtNrkpjLR7fN/rL2lE6W+Nmv6mLqhtDuq3vIF5TK2teWdYaXtfzFxZdeZmDxsVBZe91QJ6zo79iQU1RKdFYx+vz0WNZ2NtXC/Q+6N+GMFFP5OWBryMWTtTWHRFYni1cCn+8eQPLfchlNDgsv1/dSKNSg8tfOw1IHN1Z0Ver6k/Y8x6PYPFlb1T/brT/9l37/tyJqamrSjB2zmnoajapULEFkWj5iMwuRmlsM3n8/f3W5HFgaasPDxgjO5nUL8szmCeD/OgNJ2UXgl4hhoqcJSwMtdHY2g5FO6/09vPzgQ5z0j5G1n30zHvYm5a+5MwsEeBabidS8YvAEIpjqcdHWyhCdHE2aZk2DQISA2Cyk5hUjp0gIoUgMHU11GOtqwsVcD66WBkrf/JRfXIJXKXlIyOYhu1AAfokYGhwW9LU04GyuBy9bIxi24ucAUVxUWj5eJechNa8YIrEEFgZacDLTg6+TaZN8PzQ35kuP0N8ZhBBCCCFvCTU1NWnGztlNPY0mIatNZBTKXisDgC5X/b/ahCGczRUPkagomyeAf1QGknKKwC8phYkuF5aGb0Ft4sCDSrWJCbA3rVib4ONZTBazNmFtgE6OTfNaTFabyK1Ym+CU1SYs9OtXm8jiIZsnAL+kFBocNvS11OFsrk+1CSXkFQkRnpqPpGwesv6r87BZatDTUoexjibcrQ3hamkAVi0BPrURSyR4lZKH6LQCpOYVo7ikFBwWCyZ6mnC1NICPgwk0OLUHRb1tzN89TLUDohQ1NTUpXyRp6mnUWWpqKl6FhSI2JgZ5+XmQiMUwNDSCuYUFunTtBmtr5e/J+uarjfj2669k7as3bqFvv/6qm7SKxcfHI+DZU2RlZiIvLxf6+gawtLJC9x49YWlp2dTTa9bi4+Lg7uosa8+aPRd7/tjfKNe2MjNGXl6erO3/NBAdfHxUfp19e3Zj2XvvytoLFy3Grzt2qfw6jeXX7duw5sPVsvbosePw1+mzSo9z5fI/mDB2NACAw+Hg0ZMAeHl74/DBA1iyaIGsX32fE1rq5es7+/Tth2s36x5UI298+r2vWg2/TRIhhJBmhcNmw9PREp6Oqv/D2URfB6N7vB0J08owM9TFyG7NZ1cwXS1N9Pep281z8hjoaqGHhyN6eDiqdFzSeNo7W6M9hbwQQgghhBBCGgmHw0FbD2+09fBW+djGJqYYOnq8ysdt6UzMzDFk5NimnoaMjq4uevUfpNIx9Q0M0bl7L3Tu3kul476NDAyN6GtJSCu27lwEDj1JkbV3T/fEaO+ad6OsrLhEDJ/vHoAnFAMAzPU08Gxtjyo72YklUjyMycXfLzNx73Uu4nL4NY7b1lwHS3rbwa+jBdQbYFe8kwGpWH06XNbeOskdU32tFDr3YUwu/Pa+kLU/GOiIjwY7KXSuQCTGwcfJOPIkFdFZxdX2UVMDOtjoYfVARwxxN1VoXNJ4Ki8OFolr3mDn+LNURntCBwuVz6k+knIFjLbFWxY6dPd1riz0BQC8rXUVCn0BABdTbVjoaSC9sCzwMyytCOkFQljUIbiKEFI9DpsFDxsjeNioPsjNRJeLUT72Kh+3pTPT52JEB7umnoaMLlcd/dop9jeaogy0NdC9jTm6t1Hu717y9nG1NICrpUFTT4MQQgghhBDShBq8NtGRahOVmelrYYQP1SaIYgx1NMu+jg38tWSzWPCyNYaXbevdZIqQ1mLF+0uxZ3d5kMTRE39i4iQ/pcYoLi6Go60VCgvLNrCztLREVGwCOBzme4hisRh379zGmVN/4datm4iJjq5xXA9PT6xYuRozZs2GurpyoWGKqBwSsXvvH5g9d55C5969cxvDBg+Utdd/vgGfbdio0LkCgQC7dvyOP/btQWRERLV91NTU0Mm3Mz797HOMHDVaoXFJ42GzmeFlJSUNs+FlQkI8o21ppdq/sRpb5a+bqA5ft8LCQix/f6msveqDD+Hlrfq11KRloq0YCSGEEEIIIYQQQgghhBBCCCHkLTGtM3MRxcnAVDk95bv0MlMW+gIAfh0tq4S+AMDeh4mY+kcQDj9JqTX0BQAiMorw4ZlwTN77AhmFQqXn1Rw9jc9Hr58e48t/ouWGvgCAVAq8SCrE3EMhWHz0Jfgisdy+pHEVCEqRWyxiHDPX05DbXyKR4nFcvqxtqa8BOyOtBptfXZx+kcZo93AybJqJNJGIdB6j7Wuv3M3dlftHZBTVe06EEEIIIYQQQgghhBBCCCGEEOXNmbeA0T588IDSY5w9fUoW+gIAM2bNrhL6AgC/bt+GkcOGYO+e3bWGvgBAWGgo3l2yCMOHDEJaWlqt/VuCRw8fwqudG9at/Uhu6AsASKVSBDx7iknjx2L61Mng82tfM0IaR35+PrKzsxnHGiKQpaSkBKdP/cU41rdff5VfpzHFxDC/7y0tLZUe4/NP1yEpMREA4Ozigk8/26CSuZHWQbEtiwghhBBCCCGEEEIIIYQQQgghhLR4Prb6cLfQQXh6WVDB7ahcpBUIYamvqfAYJwKYYTHTfKtfACKRMttcDgttzLVhqa8JPU0ORGIJ0gtLEJbKQ1FJedDJk/h8zNgfhL+X+oKrzkZL9c/LTCz7MwyCUgnjuK0hF+4WOtDjclAoKEVISiHSC8t3AboUmoms/SX4c6EP1KsJ1CGN65/QTEbbQk8D1gbyv18iM4oYz+d2lrqyj1PzhTj9Ig1XX2UhKVeA3GIRDLTUYaGvge6OhhjuYYqezqrfRbaiQ4+TcfpFuqytrcHGzC7WDXrN5iYqkxnC5GisXDCPgzGXOV5GMfq2oR0/CSGEEEIIIYQQQgghhBBCCGlsnbt0gaenF0JDXwIArl+7ipSUFFhbK/4e6MED+xntuZXCZN6QSJnv/XO5XLi7t4O1jQ309PRRIipBWmoqQoKDwOOVb0bx8MF9jB05HHcf+oPL5VYetsU4d/YM5s+ZBYFAwDhu7+AAT08v6OsboKAgH8+fByIttXxdybkzp5GZkYHL125AXV29sadNKjl/9gyjbWllBVtbW5Veo6SkBO+9swTRr1/Ljvn4dGzRwS9SqRQXL5xnHOvcpatSYzy4fx+7d+2UtX/5bQe0tJrXRkKkaVHwCyGEEEIIIYQQQgghhBBCCCGEvEWm+Vph4z9liyvEEin+ep6G5f0cFDo3PocP/7g8WbuzvT7amGnL7W+pr4Epnaww2N0EHW31wWapVekjLJXg75AMbLoag9QCIQAgLK0IP1yPxRcj2yjxyJqPsFQelv3FDH0Z7WWG1QMdGUEgb9yKyMb6i5GIzylbIPU4Lh+brsY0yONPyRdAXDmVR8XYLDVYG7TcBWtvSKVS7H+UxDg23MMUampVn8dvBKcUMtrWBpqQSqXY9zAJm67FQCBiLgbM5JUgk1eClyk87H2YhO6OBvhhfFu4muuo5DEUl4iRXijE88QCHH+WigcxebLPqakB349zg1UNQTatUVw2czc5G0PlHn/l53ZsdrGcnoQQQgghhBBCCCGEEEIIIYSQhjZn3nx8vOZDAIBYLMbRI4ewZu06hc6NjYnB/Xt3Ze3uPXrCrW1buf2trK0xe85cjBg5Gl26dgWbXXUzG6FQiDOn/sJn6z9BSnIyACAkJBgbN3yG73/cosxDazZCgoOxYO5sRujLhEl++HT95/Dy9q7S/+qVy1i9cjliY2IAAA/u38Pn6z9pkMeflJQEcWmpysetiM3hqDwcpSlIpVLs/P03xrGxY8fVuAZC0XELCwsRFxuLO7f/xe5dO/A6Kkr2eUNDQ+zdf7Be12hqf1+8gPi4OFmbzWZj5OgxCp8vFArx3ruLIZWWrdeZPmMWBg4arOppkhaOgl8IIYQQQgghhBBCCCGEEEIIIeQtMsnHAt9ejYZIXLaY4GRAqsLBLycDUiGtkBkyrbOV3L4TOlhgUU9bqLNZNY6pyWFhUkdL9HYxwrhdgUjILVsodORJClYPdIQ+t2W9rS2WSPHuiVBGwMfGkW2wpLed3HMGtjXBJbvOGLczENFZZSESex4kYm43GziaqHZ3n/G7niMpT1B7x3qwNeTiydoeDXqNxnDAPxkhKeU7sXFYaljYU/7/IwCkF5Yw2rqaHHxyPhKHnqQodE3/uHyM2RmIPTM80aeNsdJzdv/qHgoEtS9qM9Ti4IfxbTHG21zpa7R0+ZW+Pqa6Gkqdb6rL3IWuUCCu95wIIYQQQgghhBBCCCGEEEIIIXUzfeYsfPbpOohEIgDA4YMHFA5+OXRwvyyIAQDmzpsvt+/UaTOwbPlKqKury+0DAJqampg+cxb6DxyEgf16Iy42FgCwb89ufLL+cxgYGCg0t+ZCLBZj9sxp4PPLN9j4YfP/sGLVarnnDBs+AvcePsbAfr0RGREBAPhl289Y8s5SOLu4qHR+g/r3QUJ8vErHrMzewQERr2Mb9BqNYdeO3/H8eaCszeFw8P7ylUqPE/TiBbp36aRQ33YeHjh4+Bg8vbyUvk5zwePxsPajDxjHpkydDmtra4XH+PbrL2XfCyYmJvhhy/9UOkfSOtS8wo4QQgghhBBCCCGEEEIIIYQQQkirYqKrgaHuprJ2TBYfT+Lzaj1PIpHiz8A0WVtbg41xNYRGWOpr1hr6UpGFviY2jmojaxeViHH9VZbC5zcXF0My8DqzWNae5mtVY+jLG8ba6vhtqoesLZECux8kNsgcSe3CUnn4+ko049iCHjZoY6Zd43kFfGaoyMWQDEboywgPU+ye7okby7vg35VdsX+2N/w6WoBVYQOtAkEpFh19idjsYqialYEmNoxwgf+aHm9l6AsAFAuZQS1cjnJLZ7jqzF37ikoo+IUQQgghhBBCCCGEEEIIIYSQpmJmZoZRY8bK2lGRkXj44EGt50kkEhw5fEjW1tHRgd+UqXL7W1tb1xr6UpGVlRV+3PKTrM3j8fDP3xcVPr+5OH3qL0SEh8vac+fNrzH05Q0TExMcOHRU1pZIJNi+bWuDzJHULiQ4GJ+uW8s4tvT9ZXBr27ZBrtelazccOHwUTwOD4N2+fYNco7EsW/quLMAJAPT09PDVt5sUPj84KAhb/7dF1v7uh80wMzNT6RxJ60DBL4QQQgghhBBCCCGEEEIIIYQQ8paZ1tmK0T7xLE1Oz3J3o3ORki+UtUd7mUFHk6PSeQ1qawINdnkCxrOEApWO3xj2+yfLPmaz1PDxECeFz21vo4ceToay9vXwlhd80xpk80qw4EgIBCKJ7JirmTY+Hupc67kFAmbwy5vvGS6Hhf2zvbFvljdGe5vDw0oXbS10MKydKbZP9sDpRR2hzy3/fioUirH6VDhULTVfiEOPU3D0aQr4orczsKS40uPWVFcy+KVSUExRSamcnoQQQgghhBBCCCGEEEIIIYSQxjB33nxG+9CBP2o959bNG0hKLN+MZeKkydDV1VXpvIaPGAkNDQ1Z+7H/I5WO3xh2/v6b7GM2m40vvvpG4XM7duqEPn37ydr/XPpbpXMjisnMzMQUvwng8/myY+7t2uHLr79tsGs+e/oEO377FefOnmmwazSGrT9twckTxxjH/rd1G2xtbRU6XywWY+mSRSgtLVtX0K//AMyeO0/V0ySthGpX4RFCCCGEEEIIIYQQQgghhBBCCGn2+rsaw0pfE6kFZaEUF0My8M0YV2hrsOWeczIgldGe7mslp2fNpFIpikvE4AnFKBFLqnzeUFsdGYUlAIDXmUV1ukZTKRKW4nlieVhNVwcDWOhrKjVGdydDPIrNAwAk5wmRnCeAjSFXZXN8sraHysZqjfgiMeYdDkFCrkB2TFeTjT0zvKClLv/74w2JVFrt8W/GumJYO1O553VzMsSvU9phzqEQ2bEn8fl4HJuHbhXCgGpzY0UXSP+bg1RaFkSTnC/Ek7g8nHqejkxeCeJy+Pj6cjSOPU3FH7O84Gquo/D4rZEa1GrvVLF/pe5y/ssJIYQQQgghhBBCCCGEEEIIIY1kyNBhsLaxQUpy2UYtp0/9hf/9vB06OvLfCz108ACjPWf+/Oo71kIqlaKoqAiFhYUoEQqrfN7Y2BhpaWWb8YSHq37zj4bE4/Hw9MljWbtnr96wslJurUifvn1x7+4dAEBiQgISExNhZ2ensjlGvI5V2VitEZ/Ph9+EcYiLLf866enp4diJv6ClpVWnMdt5eCA8KkbWLi0tRV5eHiIjwnHr5k2cPvUn+Hw+Hvs/wmP/Rzh6+BAOHT2u8mClhnb2zGl89sk6xrG58+YrFdzy89b/ITAwAADA5XLx6+87VTlF0spQ8AshhBBST7+v9MPvK/2aehqEEEIIIYQQQgh5i/342z78+Nu+pp4GIYSQFoTNUoNfRwv8cicBAFBUIsbFkAxMlRPmkscX4WpYlqztbKKlcBhFqViCe9G5+PtlJoKTC/E6sxjC0qqBL9Vft1Shfs1FQGIBSiXlKRB2Rlwk5vJrOKMqDTYzVSI+h6/S4Bcin0gswZJjLxFQIbyHy2Fh/yxvuFkoFo6iU014kruFDmZ0tq713MHupujTxgj3XufKjp0JSlcq+MW2mueKl7UehrUzxZrBTvjuWgz2PEgCAERnFcNv7wtcft8X1gZvz3NMW52NfHH5zxaBSKzU+QIR8+eXriYtvSGENG+/zO2JX+b2bOppEEIIIYQQQggh5C31y7xe+GVer6aeBiGEkFaOzWZj5qzZ2PzD9wDKAkvOnPpLbkBDbm4uLp4/J2u3cXVF7959FLpWaWkpbt28gbOnT+F5YCDCw19BWE3gS3XycnNr79SMPHnsj9LS8vdWHRwcER8Xp9QYGhoajHZsTLRKg1+IfCKRCDOmTsaTx/6yY1wuF3+dOYd2Hh51HldDQwMOjo5Vjvt27ozpM2dh49ffYPGCefj31k0AwOV/LmHC2NG4cv0m2OzaN9xpDm7/ewvz58yCRFK+PmDEyFH4RYngltdRUfj2qy9l7Y8/+RRtXF1VOk/SutDqE0IIIYQQQgghhBBCCCGEEEIIeQtN9bWSBb8AwMmAVLnBL+eCMiCoENYir19l96Nz8emFSLzOLK7THAsFLSv4JSWfuZjrz8A0/BmYVq8x84pb1tegpZJIpFj+5yvcjMiRHVNnq2H3DE/0cjFSeBztaoJfJvpYKHz+5I6WjOAX/9g8hc+tDVedjS9HuYLNUsPOe4kAgExeCdadj8ShOe1Vdp3mTluTjfwKP1sECgZRyfpXCn6pLuyHEEIIIYQQQgghhBBCCCGEENK45sydLwt+AYBDBw/IDX7588RxCASCCudW36+y2//ewqoVyxARHl6nOeYX5NfpvKaSlJjIaB85fBBHDh+s15g5OTm1dyL1JpFIsGDeHFy5/I/smLq6Oo6d/Av9+g9o0Gvb2Njg7IW/MXLYEDx8cB8AcP/eXfyy/WesWv1hg15bFZ48fozJE8czAp369R+AYyf/grq6ukJjSKVSvPfuEvD5ZZtFtfPwwAcfrW2Q+ZLWg9XUEyCEEEIIIYQQQgghhBBCCCGEENL4nE210d3RQNZ+HJ+PuGx+tX1PBKTKPmaz1DC5k2Wt458NSsf0/UF1Dn0BAIm0zqc2ibxikcrH5JVQ8EtDk0ql+OhsBC6EZMiOsVlq+HWKBwa7myo1loFW1f13OtnpK3x+x0p9o7OKIZWq9hth7WAnWOlryto3wrMRlVGk0ms0Z/qazP+j7CLlvm+zikoYbT0uBb8QQgghhBBCCCGEEEIIIYQQ0tTauLqid5++svaD+/cQEx1dbd9DB/bLPmaz2Zg5e26t4588cRyjRwyrc+gLUBbG0ZLk5Ko+pIVXWKjyMQmTVCrFe+8sxqk/T8qOsdls7D90BCNGjmqUOWhqamLbL78xjm3b+lOz/x4IDgrC+DEjwePxZMe69+iJ0+cugMvlKjzOvj27ce/uHQCAmpoafv19FzQ0NFQ+X9K6VF1xRAghhBBCCCGEEEIIIYQQQggh5K0wrbMV/OPKdpSSSoGTAan4eKgzo8+rNB6Ck8sX3vR3NYJlhdCI6sTn8PHh6XCIKyS3WOprYKKPJbo6GMDRWAvm+hrgcljgqjNDE7r++AhJeYLKQ7YIIrHqk2pUnPmBlHwB4/+lIbBZarA2UHzBS1NbfzGKEW6kpgb8NNEdY7zNlR7L2VS7yjFzvZq/Xyqy1GMu9JFIgXxBKQy1FNs1ShFcdTaGtjPFwcfJsmN3XufC1VxHZddozhxNtBBRIegmKVe5nzfJlX4+OZpU/T8nhBBCCCGEEEIIIYQQQgghhDS+ufPm4/69uwDKwi8OHdyPjV99w+jzMiQEgYEBsvaQocNgbW1d47ixMTF4d/FCiMVi2TEra2tMnzETPXv1hrOzCyytrKClpVUlHKJtGyckxMfX96E1CVFJSe2dlKTqjU+SkpIgLm3YDXXYHA5sbW0b9BqqtHrlchysEG6kpqaGXXv2YZLf5Eadh5e3N9p5eOBVWBgAIC01FaEvX8K7fftGnYeiwl+9wugRQ5Gbmys71rFjJ5y7eAk6Osqtp/j26y9lH48ZNx42NjaIj4ur8Zys7CxGm1fEY5yjxmLB3t5eqXmQloWCXwghhBBCCCGEEEIIIYQQQggh5C012sscn12MAk9Ytjjpz+dpWDPYCSyWmqxPxUAMAJjma1XruL/dSYCgtHyXnlGeZtg+pR20KoW8VIcnbNgFOXWhaFCKkTYznOO9vvb4bLhLQ0ypzsbvet7gwTq2hlw8WdujQa+hKl9ffo0D/smMY9+PdcPkTpZ1Gs+tmvAUTY5aNT2rp8FhVTkmFEkArTpNRy4XM2ZYSXw2X7UXaMbczLVx9VV5Oy5HuceekMP8/nEzp+AXQgghhBBCCCGEEEIIIYQQQpqDiX6T8cGqFSgsLNvc5sjhQ9iw8SuwWOXvwx488AfjnDnz5tc67v82/wCBoPx9wvETJ+GPA4egpVX7G7mFBQWKTr/RVAywqYmxsQmj/cFHa/Dtdz80xJTqbFD/Pg0erGPv4ICI17ENeg1V+XTdWuza8Tvj2PZff8fM2XOaZD6ubm1lwS8AEBMT3SyDX6Jfv8aIYYORmZkpO+bl5Y2Ll6/CwMBA6fH4/PJ1CBfOncWFc2eVHuPcmdM4d+a0rG1gYIC0rNwaziAtXdUVQ4QQQgghhBBCCCGEEEIIIYQQQt4K2hpsjPU2l7VT84W4+zpH1haJJTjzIl3WNtZWx9B2prWOez28fBcaPU02fvZzVyj0hS8So0DQMMEvHBYzfKNUwTAXAArPyVSXGfySxVP97ldEdTbfiMWOe4mMY1+NaoPZ3WzqPKa9ERc6Gsznej5f8ed0QTV9KwcKqYJ6pe+HErFETs/Wp60FM5wnMFG5hZYBifnM8aoJ+yGEEEIIIYQQQgghhBBCCCGEND5tbW34TZ4iaycnJeHmjeuytkgkwsnjx2RtU1NTjB4zttZxL136W/axvr4+9uzbr1DoC5/PR35+fq396oLD4TDapaWKvy+dl5enUD9zCwtGOzMjU05P0hx8/eUX2Pq/LYxjm/+3FYuWvNNEMwLU1ZnrHYRCYRPNRL74+HiMGDYYaanlG2O1dXfHpavXYWJiUsOZhKgWBb8QQgghhBBCCCGEEEIIIYQQQshbbFpnK0b7RECa7OMb4dnILhLJ2pM6WkCdXfPbzMUlYqQXlgeedHU0gI4mp4Yzyr1ILIASeSxK0eUy56BMwExkRrFC/TrbG0CtQp7GcyUDJUjj+fVOPLbeimMc+3SYMxb1sqvXuGpqahjgZsw4FplRpPD5EZX6GmurQ4Oj+qUdaQXMxVQmOqoPl2mu+rYxRsXcm+DkQhSXKLajXXRWMdIKyn++eVjqwEJfU9VTJIQQQgghhBBCCCGEEEIIIYTU0Zx5CxjtQwcPyD7+59LfyMwsDy+ZNmNmlWCKyoqKihiBED179Yaurq5Cc3n29AkkkobZhENPX5/RzsvPU/jc8FdhCvXr1r0H1Cosgnj69LHC1yCNa8vmH7Dpm68Zx77e9B2WrVjZRDMqk5KczGibm5vL6dk0UlJSMHLYYCQmJMiOObu44J+rN5rdXEnrp9jqOkIIIaQBfH/8Jn44cUvWvvjNQvT2dm7CGZGGkpCeiw5LttTY57cVkzBjUKdGmpFiJBIJ4tJzEZeWg+SsfOTx+BCKSqGlqQ4DHS5cbczg7WwFbU2Npp6qwoSiUkQmZSIiMQNZ+UXg8YXQ1dKEkZ42PB0t4WFvDhZLdQvI83h8PH+djPj0HOQXCSCRSGGgw4WNmQE6tbGFmaFihY438nl8OM78psY+H08biHXTB9Vn2oQQQgghhJAWatv3X+GXH8tfMxy5cB3de/drwhmRhpKUEIf+Pm419vnh172YNGNOI82ItGRj+nbGq5fBcj/ftVdfHLt4oxFnREjj62xvAFczbURlloWbXH2VhTy+CIZa6jgekMroO83XqrohGCoHqugpGPoCAH89T1e4r7JMKwVbRCkY5gIAtyKyFbuGrgY8LHURmsoru0ZmMV6mFMLLWk/xiTawJ2t7NPUUmty+h0nYdDWGceyDgY5Y1s9BJeOP9DTD3y/LFwvejsrBRB9Lhc69HZXDaHdzNFDJnCq785p5HWdT7Qa5TnNkqqsBX3sDPI0v21lPWCrB2aB0zOxiXeu5fwWmMdrDPMwaZI6EENX78e8gbLkUImufXT0YvdwU+9lMWpaEbB46f3auxj7b5/TAtB4ujTOhOuCXlOJJdCZScouRWciHgbYGrAy10cnRFKZ63HqPXyQsRWRqHqLSC5DDE4JfUgo9rjqMdTXR3s4YLhb6jIX8hEkgEuNlYg6i0gqQVyyEUCSBnpY6TPW4aG9vDCcz5f/2H/DtJYQm5cr9fE9Xc5z7YGh9pk0IIYQQQghpgX68GIQtl8rfxzy7egh6taV6RmuUkMVD58/O1thn+5yemNZTsXpGqViCmIxCJGTxkJJXhAK+CCWlYuhoqsNAWwPu1oZoZ20ITXV2veYtkUgRl1WI+CweUnKLkFdUAmGpGFoaHBhoaaCNpT687IyhrdFyb2EViSUIis9GZGo+sngCiMVS6GhyYG2sA1cLfbhaGoDFUqyO0mb1CRTwRXI/P7W7M36Z10tVUyfkrda9Rw+4t2uH8FevAAAXz59Dbm4ujIyMcOjAfkbfuZVCYqqTn5/PaOsbKP4e7tHDhxTuqywzM2YoRcR/j1cRVy5fVqifubk52rfvgKCgFwCA8FevEPTiBTr4+Ch8rYYW8Tq2qafQ5H7/9Rd8/uknjGPrP9+Aj9Z83EQzKpOfn49nT58wjrm0cW2i2VSVmZmJUcOHICY6WnbMzt4e/1y9AWvr2tcP1CQtS37NX57DBw9gyaLyn0mzZs/Fnj/213AGaW1a7l/NhBBCCHlr3A+JwZjP9qlsvNzz38r9XGhcGk78+xyPXyUgNC4VxUL5hTUA4LBZGOLrhkUju2Ngx+bzwqOiiMQMXHwUijtB0XgakQihSP4utnrampja3wfvjukJF2vTOl/zkn8Ydl96hHshsZBK5W/P6+tqi0WjumNqfx9aOEYIIYQQQgghpMkU5Ofh5YtAhLwIQHDgM4Q8D0BKUgKjz+0XkbC1d2ywOTy8cwtzJgyvcryhr1tfCXExCAl8hpAXgQh+/gyhQc9RxCuUfb6uoSmVg5zqg4JbCFHMtM5W+Ppy2UIGYakEZ1+kY5SXGW5HlodDdLDRQzvL2sOc9bnMt6GjsxQLWHmVxsOZF2m1d6yjdpa6YLPUIJaU1SxvR2VDIpHWuhjz3uscBCQWKHyded1tsOZshKz91eVoHJ/fAWwFF32ShnUiIBUbLkUxjr3f1x4fDXZS2TWGuJvASFsducVl7zH8HZKJdUMFsDao+UbtfL4Ix58xw5YGuZuobF5v3I7Mxouk8t/XbJYaBrZV/XWaMz8fC1nwCwDseZCIKZ0soc6WH46fxxfh2NMUWZvNUsOEDhYNOk9CCCFNL7+4BEEJ2XgRn4MX8dl4EZ+NpJwiRp9n34yHvYlym55UJzWvGN9fCMLF5wngCaquVeCw1NCvnRU+HOmNzs7KhY+9iM/GPy8ScS88DS8SsmV/E1fHVI+LGT1dsKh/W1gaNv9wuNS8YjyPy5b9/wQlZCO3qET2eTtjHQR8O6He1wlJzMHvN8Jw6XkiBCKx3H52xjqY3dsViwa0hS635p2CCSGEEEIIIYQQVXn8OgPnnsXhaUwmIlLyICyV1Nifq87GSB87LB7oDl8nxesMYcm5OPkoBk9jMhGWlIPiEvmvkYGyesZgLxvM798WAzzqdwN1Y4pJL8Cv10JxPiAehdXUad7Q5aqjt5sF3h3sgZ5u9J4BIc3JnHnz8enHawEAQqEQJ48fw/iJk3Dt6hVZn06+neHl7V3rWIaGhox2VERE9R0reRkSguPHjio+aSV5eXuDzWZDLC77WXzt2lVIJJJaNwT/99ZNPHnsr/B1lry7FO8vfUfW/uTjNbj4zxWw2fULECOqcejAfnz0wSrGsQ/XrMVnGzY2yXwq2vLj9xCJyn+Ptm/fAXZ2dk04o3J5eXkYM2KYLCAKAKysrXHl2k04OKhm0yBClEXBL4QQQgh5q3BrSYu+9iwCv567r/B4pWIJLj8Jx+Un4RjTwxO/LJ8IA53677ClKkPX7sLTiITaO/6nsFiIvf88xuHrAfh0xmAsn9BbqUCWfB4f7/z8F64+VayIERCVhICfT+HIjQDs/XAKLI31Fb4WIYQQQgghhBBSH0KBAJ+sWIKQFwGIi35dY3BpQ+MXF2P9qqVNdn1l+d+/g51bf8TLFwHIy82p/YQmxuVqNfUUCGkR/Hws8d3VGJT+dwPoiYBUFIvEsjYATPO1UmgsbQ02nEy0EJvNBwCEpPBwPzoXvV2M5J6Tmi/E4mMvUSJuuJ/H2hps+NjqISChLMQlraAEh5+kYG53G7nnJObysepUuFLXmdrJEr/dSUBcTtnjvx+dizVnI/D9ODdocGpeYFVRVEYRsotE6O5kqNT1iXzng9Px0ZlwVPy1v6inLdYPV2yHTEXpaHKwaoADvrj0GgAgKJVg5V+vcHhue3Dl7J4plkix5mwEsovKFz1Z6Wtikk/1u7dm8UrwT2gmpne2qjGspLKQlEK8/ydzp7ex3uYw1q75puSHMbnw2/uCcSxl0wCFr9vcTOtshd/vJSA+RwAAiMwoxuYbsfh0WPXPBalUik/ORyKrwv/PJB8LtDFr/jfDE0IIUZ5AJMaqw48QFJ+NmMxCNEbJ4O/nCfjgiD/yikvk9imVSHEzNAW3X6Vi9QgvrB3dodZxBSIxen95EQnZPIXnklUowParodh/JxLfTumMaT1U+7eSKoQl5+K78y/wPD4bGQWCBr2WVCrFdxeC8Mu10BoDc95IzCnCpgsvcPh+FHYu7I0uSob0EEIIIYQQQgghdfHX4xgcuhdVe8f/CERinHkah7PP4jC7tys2Te0CDU7tN/DfCEnGjhthCl+nVCLFleAkXAlOwqiO9tg2pwf0tTQUPr+xiSUSbLkUgm2XQxjvk8rDE4hwJTgJrlYGFPxCSDMzY+ZsbFj/KUpLyzbPPnRgP4qKi2RtAJg7b75CY2lra8OlTRtEvy57//f580Dc/vcW+g8YKPec5ORkzJg2GSUl8mu+9aWjo4POXbrisf8jAEBqSgr27t6FJe/KX4cWHxeHRQvmKXWdOfPm439bfkRMdNlmQv/euon3312C7b/tgIaG4j/Tw1+9QlZWJnr36avU9Yl8f/15EkvfWcxY+/j+8hX4ZtP3KrvG/fv3wC8uxpChw5Q67/DBA/hpy2bGsXeWvlfred98tRHffv2VrN2nbz9cu/mvUteuDY/Hw9hRIxAU9EJ2zNzcHJev3oCzS/N7T4S8PSj4hRBCCCGNbmwPT3w9fwTjmLF+4yyMHd3dU6n+LJYabE0N4WRpDENdLWios1FYLER0ShZep2QzXhhdfBSKxIxcnPt6YbMJf4lOyar2uKuNKezMDGGsr4MigRAv49KQmJEn+7xQVIovDl5BUlYeflwyRqFrFQlKMGnjAQREJTGOq3PYaO9kBTtzQ6ipqSEluwBB0ckQlJQXSx68jMWEDfvxz3eLYaQn/7mgp62JoN0fMY49jUjEov+dVGiOhBBCCCGEEEJap2FjJuCTr39gHDMyNq3xHKFQgAunTjTktBT207dfIDE+tqmnobBXIUG4/+/1pp6GwoaOHl/j5/eevACRiLnIor+PWwPOiJDmyUxPA4PamuDqq7KaYkgKDyn5QtnnuRwWxncwV3i8Md7m2H47XtZecuwlfhzfFqO8zBhh06ViCf5+mYmvL0cjtUAILocFNksNRbXsDlhXMzpby4JfAGDDpSiwWWqY0dkKLBZzXueDM/DV5Whk8kpgqMVBHr+0uiGr4LBZ2DXDE+N3BYIvKttN8URAKoKTC7CivyOGe5jKDYBJzOXjZkQO/nmZgfsxefhgoCMFv6jIrYhsrPjrFSqu0R3iboLFvWyRmMtXaixjbXXoaNa83GJuNxsce5qKiIwiAMCDmDxM2fcCP4xvi3aWuoy+cdl8fHYxErcimYFqG0e1gaac5wpfJMa685H45U48JvlYYqSnGTytdMFmVR/mHpNVjMNPUrD/URIjYMlQi4MNI5rXwqWMQmG1O5FW/JkElIXlyPu/0+dyYKAlP8xGnc3CZ8NdsPhYqOzYr3cSUCQUY80QJxhWODc1X4gvLkXh75eZjPE/Guyk8GMihBDSdEZ3tMfGSZ0Yx4x1NGs8R/jfjU+N5VZoChbvvccIFWGpqcHHwRh2JrrI4QkRnJCDfH7Za1exRIotl0IAoNbwl1KxpNrQF5aaGtpaG8DaUBsG2hoo4JcgKCEHmRVCVAoFIqw49Ag5RUK8N9hDFQ9VZeIyebgaktwo11p34in2342sctzVUh+ulgbgqrORzRMiKD6bEdyTmFOEqb/cwumVg9DRseY61fH3B6BEzPz7p/Nn51Qyf0IIIYQQQgghLU9ZPcOXccxYt+Z6RmUclhrsTXXhYKoHfS11sFlqKOCLEJmWj4Ss8lqBVAocuheF5JwiHH5vADhKhM0DZTUGW2NtOJjpwVBbAxocNngCEaLTCxCdUcAI1L30PAFJ2TycXj2kWYa/CEViLNx9B9cq1Rw4LDV42RnDwkALOpocFP73+OIyeZAokRh8+/MxkFSo/6TkFWPslqsqmz8hhMnCwgLDR47C3xfOAygLa0lKSpR9nsvlYsq06QqPN8lvMn78/jtZe8bUyfh1xy5MmDiJuQaitBRnTp/CJx+vQUpyMrhcLjgcDng8xcO5lTF/wUJZ8AsAfPTBKrDZbMxfuAgsVvnP9NLSUvx18gQ++XgN0tPTYWRkhNzcXIWuweFwcPT4nxjUvw+Ki4sBAAcP7EdgQADWfvIpxo4bLzcAJj4uDlcu/4NzZ8/g9r+3sP7zDRT8oiJXr1zGwnlzIJGU15ZHjR6D5StWIT4uTqmxTExNoaurW+3nYqOjsWTRAnTy7Yxp02dgzNhxcHSq/r1yqVSKhw8e4JftP+P82TOMz3Xr3gPzFixUal4NoaSkBJMnjsfTJ49lx7S0tLBj915wuVylvnZsDge2trYNMEvytqLgF0IIIYQ0Oh0tDdhbyN/ZtbLObe2qhH0oooAvxMAPf4eotPwGgVmDfWs4A1BTU4OnoyVGdHVHL08ndG5rB12t6oukiZl5+PXsfey97C8rwL2ITsEXB6/g5/fGKz3fhqSmpoY+3k6YMcgXA33awMyw6ouxR2Fx+GTvJQRFp8iO7bnkDw8HC8wb1rXWa/xw4laV0Jf5w7vik+mDqlwvn8fHz2fuYvvZe7KvXXhiBr44cAXbl0+Uew0Wi1XluZOQoVihgRBCCCGEEEJI66Wjqwtbe0eVjWfn6IyMtBQIBQ27YzQABAU8xcFdvwAA2Gw21DU0IOArd/N5c6GhqQlLa1skxEbXe6z5S1dg0ow5Sp/nf+8O1i1fLGtraWtj9MQpNZ5jYWWt9HUIaa2mdbaSBb8AQHaRSPbxCE+zGkMUKnuntx2OP0tFJq/sxsc8fimWHA+Flb4mvG30oKPBRk5xCYKSChmBKl+OaoNf7iQ0WPDL5I4WOPg4GcHJhQAAkViKtecisOVmLHxs9WXzep5YiAJB2bzMdDWwfrgzVp0KV/g63tZ62DndE0tPhKH4v8cSllaEd0+EgsthwdNaF+a6GtDWYIMnFCO3WISojCLkKhguQ5R3ISQDIjFz8e318GxcD89Weqytk9wx1deqxj4aHBYOz22PMTsDkF5Y9n3wLKEAg7Y/hbuFDlxMtcFSA+Jy+HiZykPldcHL+tljjHftYUvJeUJsvx2P7bfjwVVnwd1CB6Y6GtDX4kAkliKfL0JURjFSC4RVzjXgcnB8fgdY6Cu3WLyhLT0RhkexebX2Sy0Qottm/2o/98FAx1qDWUZ5mWNlfx62VQip2u+fjJOBaehoqwcTHQ2kFQjxPKmA8dzhsNSwe4YnbA2bxyYAhBBCaqajyYG9SfWLlevCwVQX6fl8CESq+Xs1PotXJfSll5sF/jezG5zN9WXHioSl2HEjDJsvBcv+bthyKQTedsYY0cFOoWtxWGoY7G2Dqd2d0dvNEgbaVRfiXw9Jwqd/PkN8hRvANp4ORDtrQwzwaP6vnzksNTia6eF1ekHtnRVw42VyldCXHq7m+H5qV7SzMWQcLxVL8NfjWHx+6hkK+GWvpXgCEZYdfIjbn42Geg03zlkaNs5mSYQQQgghhBBCWgYdTQ7sTZWrZ7BZavB1MsVQb1v0cLOAj4MJuOrsavtGpeXjf5eCGcG3N0NT8Nv1UKwc7l3zhdQADxsjDO9gix6uFvB1MoUut/r3EJNyivD79VD8cTtSFpASlJCDL88E4n8zuyv1+BrDe/vvM0JfTHQ1sWZ0B0zs4gjDaoKE84tLcDM0GaefxIKtVn0wf0W2xjoqnS8hpHZz582XBb8AQGZm+UYP48ZPhKGhocJjrVz9IQ7u/wPp6ekAgNzcXMycNgXWNjbo1MkXOjq6yM7OQsCzp4xAlc3/24rNP37fYMEvM2fPwe6dOxAYGAAAEIlEWPbeu/jmq43o3KWrbF5PnzxGfn4+gLJQnG82fY/FC+crfB2fjh1x+NgJzJk5HUVFZZufhIQEY/aMaeByuejg0xEWlpbQ0dZBIa8QOdnZCH8VhpycnFpGJnV16s8/IRKJGMcu/X0Rl/6+qPRYu/f+gdlz59XYJzDgGQIDnmHtRx/A2NgY7Tw8YWRsDD1dPRTzi5GVmYmXIcGy51lF7dt3wOlzFxhhRE0lNSUFt/+9xTjG5/MxafxYpceyd3BAxOuWs+Efaf4o+IUQQgghzR5XQ12poJg3Dlx9wgh9sTc3Qt/2zjWe8/64Xlg1SbHkUDszQ/ywZDS8nCyx4tezsuOHrj3D2qkDYG1ioPScVY3DZmHagI5YM3UAnK1Mauzbw8MRV394B9O+PoTbQeU3aH19+Dr8+naQG4ADAEWCEuy9xFxcvdqvHzbMHlptfwNdLXwxZxisTPTx8e6/ZceP3AzEJzMGw8pEv9rzCCGEEEIIIYQQVbO0tkX7Tr7w8vGFt48vvDv6wtDIGP06uCI5Mb72AepBJBLhkxVLZLtuzH1nOa5ePNvg11UFdXV1tHH3gLePL9p37Ayvjr5o6+GFgMcPMWvskHqPr29gCH0DQ6XPe3D7c0Z7+NiJ0NXTq/d8CHlbDHIzhrmeBjIKS6p8bpqvpVJjGWmr48Bsb8w6EMQIM0ktEFYbQMFSA9YPd8Hsbjb45U6C8pNXEIfNwu7pnpj6xwvE55QHfGUUluBahdCbN6wNNHFkbnvkFIuqfK42Q9xNcWmpL949HoqIjCLZcUGpBAEJit2IaqBFb+m3ZLZGXPy50AdLT4YhLLV8IV94ehHC04uqPYfNUsPnw12wpLdiN3BXJBBJ8CKpUKG+vZwN8cP4tnA2VewmY2GphNE24LaO5+baIWXhML/eTZDdcF9cIsaDmLxq+xtqcfC/ie7o28a4saZICCGkCVkbacPHwQQ+9ibo4GAMHwcTGOlownf9WSTmVP+7XFk/XAxCoaD8b80eruY4sWwgNCvdmKWjycFHo9rDRJeLj088kR3/8kwghnjZ1LgbN1edjTm9XbF8mAcsDGr+3T/E2xZdXcwx9qdreJWcJzu+/s9nePDFGMbOtU2NpaYGV0t9dLA3gY+DMTo4mMDbzhgZBXx0/uycSq6x/Wooo93D1RynVg6uNsSFw2Zhek8XtLMxxJgtV2V/P0WlFeBiYDwmdqk5lI4QQgghhBBCCKmPb6Z0qTF0tCJXSwPsXNgHjmZ6+OmfENnxbVdC8c4gD7mBMQCwdLAHVgzzUug6tsY62DS1KzxtjbD6cPm9BkfuR+Gjke1hZdR8glCPP3yNi4Hl71G2tzfGnysGw1hX/j0UBtoamNjFCRO7OKFULJHbjxDSdIaPGAlLS0ukpaVV+dzc+YqHngCAsbEx/jpzHuPHjGSEmaQkJyMlOblKfxaLhW+++x6LlryDzT9+r/zkFcThcHD0xJ8YOXwIYmNiZMfT0tLw98ULVfrb2tnh3IVLyM6uuj6iNiNHjcbdB/6YPXMawkLLa6cCgQCP/R8pNIZBHdaDkeYnJycHD+7fq7WfmpoaFi1egq83fQ8DA8XusxRU2qzP0Ej5e0oJaamaPhqJEEIIIaSBHLsZyGjPGNSx1kVI6hz5RUp5Zg/pjJ6ejrK2VCrFP49fKT1OQ7i++V3sWOVXa+jLG5rqHOz+YAr0KoS85BQW40ZgZA1nAXeCosEvKV+MZm6oi4+nDaz1eotHdoenY/kNI1KpFNcCIhSaKyGEEEIIIYQQUh86unp4HJGE+y9j8Puhv/DeB+vQZ+AQGBo13k28O376HpGvyt4Et7FzwKpPvmi0a9fHxOmz8SI+GxfvPMWmbTsxbd4ieHXoCHX16nfxaiwF+Xm4duk845jfzHlNMxlCWigOmwW/jlUDXuyMuOjtovxCio52+ri6vAvGepuDzaq+NqvOVsNgdxOcf6cTlvaxV/oadWFvrIW/3/XFnK7W0GBXPy9DLQ4W97LFjRVd4G6p3I6KFbW10MHNFV2wa7onujkagCPn6/AGm6WGTnb6WD3QEfc+6IbFvZQP/yDNi6u5Di6/54tPhznD2URLbj+uOgsTOljg9qquCoW+WOprYu8ML8zobAWnGsatSFuDjTHe5jg2rz3+WtRR4dAXAHhWKaxocS9bhc9tztTU1PDxUGecWdwR/V2N5f6s0tVkY6qvJW6u6IoRnmaNPEtCCCGNTZfLQegPfnixaSIOvNMPq0Z4YYCHNYyq2dm5PiJT8xk7a2tyWPh5do8qoS8Vze/nhr7u5X+zx2QU4qR/jNz+XHU2Hn81Dt9M6Vxr6MsbBtoa2Dm/N+P34uv0AryIz1bo/MbQ190Sr3+agnsbxuDXeT2xaIA7ujib1XhjmrLyi0vwJDqTcexbBW6i83EwwazeroxjFXcLJ4QQQgghhBBCGoKioS8VrRndHvam5e+D8QQi3A+vGo5Q3+vM7OWKHq7msrZUClwOSlR6nIaSns/HF6cCZG1bYx2cXjWkxtCXymoK5SWENB0Oh4MZs2ZXOe7g6Ij+A2q/56myLl274tHTQPhNmQo2u/papLq6OkaOGo1bd+5j9QcfKX2NunB0csKd+4+weMk70NDQqLaPkZERlq1YiScBL+DppViAV3U8PD3xNDAIR46fRK/efcDh1LxhCJvNRpeu3fDpZ58jODQcy1euqvO1SdMYNWYsftuxC+MmTISFhYVC51haWuK9ZcvxJOAFtv+2Q+HQFwB47M/cmH4FPWfIW6R1bMFECCGEEFJJRGIGnkaUFwNZLDVMH9ipwa43uJMbHobGydpxaTnyOzcie3Plb8YwM9TF6B4eOH7ruezYvZAYjO/lLfechIxcRnuATxtoqtf+p6aamhqGd3FHaFx5gTg6pfksFiOEEEIIIYQQ0nqx2WyYmJnX3rGBRIWHYcfWH2TtL7dsh7aOTpPNRxkGhs1zF42Lp09CWGHHD3snF3Tt2acJZ0RIy/TZcBd8NtxFZePZGnKxc7onsotK8CQuH0l5AvBFYpjoaMBCTwO+9gYw0mYGRz1Z20Ph8T8a7ISPBjspPS8TXQ18P74tPh/hgkexeUjIFYAnLIWJjgZsDbno7mQITU75As2ezkZI2TRA6esAZfXpMd7mGONtjiJhKQISC5CaL0RusQjCUgl0NNgw1lGHs6k2XM20oaNJb+M3hJ/92uFnv3ZNcm11NgvL+jlgWT8HhKby8DqzCOkFJSgRS2CkrQ4HYy10cTBgPOcUGXOklxlGepWFkOTxRYhIL0JyngBZPBH4IjFYLDXoa3JgpK0OdwsdtDHTBquW8CF5HsWUvw9gpMVp0FCi04s7NtjY8nRxMMCx+R2QWViCwKQCpOULUSAohamuBqwNNNHV0QBaKryRnBBCSPPGZrFgps9t8OucfhILiVQqa4/uZA8nM71az1s21BN3K9yE9dfjGMzs1abavhw2C1aGyu+e3c7GEN1czPAwKkN27H5kOjo6mio9VkPQ5TZ8+GxiThHj/8fGSBtetorVRIa3t8W+2+Wb3sRmFKp8foQQQgghhBBCSH2xWSz0b2eFQ/eiZMfishrmNewgTxs8qlBnaKjr1MXv18OQV1wia2+a2gUG2tUHJxBCWp5vv/sB3373Q+0dFWRvb4/DR48ja9sveHD/HhLi48HnF8PU1AxW1tbo1r0HjI2ZG49FvI5VePzPNmzEZxs2Kj0vMzMzbP9tBzb9sBn37t5BXGwsCgsLYGpqBgdHR/Tu0xeamuWBVn379QdfJFH6OgDAYrEwyW8yJvlNBo/Hw5PH/khOSkJ2TjaEAgF0dHRhYmoKV1c3uLdrB13dum+2Q+Tb88d+7Pljf4Nfx9jYGAsWLcaCRYsBAAkJCXgdFYmE+Hjk5uVCKBBAk8uFvp4+LCwt0b6DD+zt67bxk0AgwNMnj2XtAQMHoXefvip5HG84ODrW+bnf0GbPnYfZc+c19TRIE6IVY4QQQhSSllOA8IQMxKXnIL9IALFECkMdLswNdeHrZgcrE/2mnmKDS8jIxfOoZGQVFCGPx4e+NheWxnro6m4PC6PaF96QxnX0ZiCj3dfbuU4hKIoy0mPupskTlMjp2TK0d7ZmBL+k5dRcWC2q9HitTRVP4rSp1LegiK/wuYQQQgghhJCWKyMtFVHhYUiMi0VBQR7EYjEMDI1gamaODr5dYWFl3dRTbHDJifEIDnyGnOws5OflQk/fAOYWlujUtQfMLCxrH4C0WBKJBJ+seAeikrLX0yPH+6H/kBFNPKuW7/Sxg4y234w5UFOr283thBDVM9HRwAhPs6aeRhU6mhwMdm+8m1d1NDno28a49o6k1fK00oWnleoXthlqqaObo6HKxwUAvkiMwMQCWfudPnbQ47bO5SZmehoY1q553NBOyNssPb8Y4Sn5iM/iIZ9fAolECgNtDZjpc+HraArLOoRYtDSJ2Ty8iM9GVqEQ+cUl0NNSh4WBFro4m8HCQKv2AUiLcCU4idGe1l2xAMZ+7pawMtRGal4xAOBxdCayeQKY6Ko2rMbbzpgR/JKe93a9l18sLGW0rYwU/9ljU6lvPr9lryEhhBBCCCGE1K68nlGI/GIRJFIJDLQ1YabHha/TW1TPiMtGFk/wXz1Dg+oZLYCRjiajXSQUNch1DHWYQSpFlV53NxWhSIyTj6JlbWdzPQzv0HDh94SQ1sPU1BTjxk9o6mlUoaurixEjRzXq9QYOGtxo1yNNz97evs7BLrXxf/QQQqFQ1v78iy8b5DqENFetcyUOIYS0Uh/sOI/9V57I2gfWTse4Xl5KjVEsLIH73O9RyC/7A8jCSBcv960Fh83coU4sluD+y1icexCCO0HRiE3LqXFcd3tzvD+uF6b27wh1jup3uzt2MxDvbz8ta/+2YhJmDOqk0Ln3Q2Iw5rN9svbH0wZi3fRBCp0rKBFh3+XHOHj1KaKSs6rto6amho5trLFm6kAM7+Ku0LikYYnFEvx5+znj2MzBvg16zcSMPEbbsoWHAVXe8bOkVFxjfwsj5iJ1YYnihVihiNnXULf1v7FBCCGEEEJIc7Hhw2U4tn+3rP3L/uMYMW6SUmPwi4vR3d0ORbyywEgzC0vcC4kBh8MsP4vFYjy+fweXz5/Ggzu3kBAbXd1wMq7uHljw3iqMnzoT6uqq38H39LFD+HjZIln7h1/3YtKMOQqd63//DmaNHSJrL1/7GVau26DQuUKBAEf27cTJQ3sRExVZbR81NTV4d/TFsjXrMXBY470JSxrPwV2/4sWzsp0p9A0M8fl3PzXxjFq+yFehCA58JmuzWCxMmDa7CWdECCGkoRUJxUjMZd58bKytDh1NWgahas/i81EilgIo+xov7GHbxDNqOXKLReBVWrwuLG2eu4cRUtmaY49xsMJOv/sW98GYTg5KjVFcUgqvj0+DJyi7WcRcn4sXmyaCw2Yx+oklEjyITMeFwATcDU9FXCavxnHdrQzw7uB2mNzNGeqVxlKFE4+iseLQI1l7+5wemNZDsUCOB5FpmLD1hqz90ShvrB3dQaFzBSIx9t+JwOH7r/E6vaDaPmpqgI+9CT4c5Y2h3vTzuCVLyyvGq5Q8WVudzUIXF8WCEtXU1NCjjTnOPIsDAIglUtx5lYqJXZxUOscq6wbEb9fvMHN9ZpCOUFTzuomKBJV+3xtpa8rpSQghhBBCCFGlNcce4+Dd8vfh9y3uizG+dahnrD1VoZ6hhRff1VDPCIjH3fA0xGXWvMmmu7UB3h3kgcndG6ie8TAaKw49lLW3z+mJaT0VrGdEpGHC1uuy9kej2mPtGCXrGfeiFKhntMfQ9lTPaG4Ss5m1OAv9hlnLn5RdVOk6zSMM6EpQInKKym8wV3V9hRBCCFEUr4iH+Lg4xjETU1Po6qp+Y5nm6s7tf2UfDxk6DD169mzC2bQsKSkpso0ISctFK54IIaQFmTXYlxH8cvRmgNLBLxcehMpCXwBg6oCOVUJfAGDn3w/x2R+XFR43PCEDy385i6M3A3Fg7XRYtPDQCwB4/CoeCzafREp2fo39pFIpAqOSMf2bwxjbwxM7V0+Glqbqb0gjirsWEIH03PICpIEOF6O7ezTY9UpEpTj34CXjWG+vll3wi0tlhj3VFmTTvZ0jox0Uk6LwtV68Tma0fdpYK3wuIYQQQgghpH78Zs5jBL+cPnZI6eCXKxdOy0JfAGDC1JlVQl8A4MDOX/Dd52sVHjcqPAyfrFiC08cO4pf9x2FmYanUvJqjwMePsGLhTKSlJNXYTyqVIjjwGZZMn4BhYybgfzsPgKvVPBa8kPpLSojD1k1fyNprv9jUKp7fTe3U0YOMdq/+g2FlQ4sGCSGkNbsUmolLoZmMY1snuWOqr1UTzaj1ehSbJ/t4aV87CtdRwtZbcdj7sOa//wlprmb0dGEEvxx/FK108MvFwATZTVIAMKW7c5WbpABg961wfHE6UOFxw1PzseqwP44/jMbexX1bxY7RT6IzsWTfPaTkFtfYTyoFnsdnY9bvtzG6oz1+m9cTWhr0c7klqhj6AgAeNobQVuL/srOzqSz4BQAiUmpe21IXlUOYLAy4cnq2To5merA00EJaflnYYFRaAfglpQp9zwUnZDPa7e2NG2SOhBBCCCGEEKYZPV0YwS/HH0UrHfxyMTBe8XrGqQCFxw1Pyceqw49w/FFrqmdkYMleZeoZ/5bVM+b3onpGM5FbJMTN0PJ1/2pqQA83c5Vfp6RUjPMB8YxjvdwsVH6durgfmc5od1UwmJcQQghRtXNnTuPcmdOMY7v3/oHZc+c1zYSawN07d2Qff/7Fl004k5ZnwphRCA4OauppkHqiV0mEENKCdHK1RTsHC7yKLyss3Hr+GqnZBbAy0Vd4jCM3mcXFWYN8q+0nkUgZba4GB262ZrAy0YeeFheiUjHScgsRGpsKnqA8Cc4/LB6TNh7Ajc3vgqvRcsNPLj4KxZKf/oSghLkDn525IdrZW0Bfm4uCYgGCo1OQllt+c9uFR6HIzC/C+a8XQJ1TNVCHNI5jN5mLAif1bd9gz8cSUSlW/nYOManli3baO1uht7dzg1yvMUilUlx6/IpxrJNrzTdKtbExRb/2LrgTHA0AeBQWh5dxafByrPnGtZTsfFx8FCprG+lpYWjntnWcOSGEEEIIIURZ7Tt1hls7T0S+Kvu7/N6ta0hPTYGFleKBjH9VClvwmzmv2n5SCXOXW00uFy5u7rCwsoaenj5KSkqQmZ6G8NBgFPHKbyp55v8A8/1G4fT1B9DkttybS65ePIsP3pkLoUDAOG5j5wC3dp7Q09dHYUEBQoOfIyMtlXFeTlYmDp27CnX1lltrIeXWr3oPxUVlO1l17t4LU+cubOIZtXylpaU4/9cxxjG/mXObaDaEEEJI6/MgJg8AYKqjjvndKViNkLdFR0dTtLM2lIVT/BuWirS8YlgaKr7j7/GHrxntGT2q32W60vIEcNXZcLXUh5WhNnS56hCJJUjP5yM0KRdFwvL38B9HZ2LqLzdx5eMR4Kq33Pfn/36egPf2P4BAJGYctzPWgbu1IfS01FHIFyE4MQfp/wVQvDkvq1CA06sGN8hO4aRhRaUxd0F3NFNug6XK/SPTVBv8whOIcCc8lXGso6OpSq/REszr64bvL5YtlBaIxDj2MBoL+9e8pkEskWDf7QjGscndWvbmQYQQQgghhLQUVesZKcrXMx5EM9ozesqpZ1S+30KdDVdLA1gZatVcz3idganbb+LKulZQz/jjfvX1DBtD6HHVUSgQIThBTj1j9RCqZzQxnkCEJXvvIb+4/H6g4e3t4GCq2k2gS0rF+OCIP2Izy++78bYzRq+2zWODnBdxWYy2h60RgLJ5Xw1KwqknsXiVkof0vGKoc1gw0eXC284YAzytMKGLk1JBvoQQQgiRr7i4GM+ePgEAjBg5Cl26dm3iGRHS+OgvS0IIaWFmDfLF+j/+AVC2UODEv8+x2q+fQufGpeXgYWicrN3V3R6utvLTaK2M9TB9YCcM6+IOX1dbsKsprAlFpTj34CW+OnQVKdlli1JC49Lw7dEb+Hr+CCUeWfPxMi4N7/z0FyP0ZVxPL6yZOgCe1YRYXA+IwNrdfyMuLQdAWeDFV4evNcjjT87Kh1gsqb1jPbDZLNiYGjToNRpSVn4Rrj5jLqCRF3BUF1KpFIV8IeLTc3E/JAb7Lj9GdEp56IuBDhc7Vk1W2fWawuUnr5CQkStrs1ksDO/iXut5W94di0FrdqCgSACJRIp5PxzDmY3zYW9hVG3/jDweZm06imJheSr+xjnDoK2pUf8HQQghhBBCCFGY38x52PTZGgCAWCzG2ZNH8O6qtQqdmxAXg6cP78nanbr2gDnpDYQAAH4ISURBVLOr/BsfLKysMXH6bAwYOgodfLuAza66iEkoFOLy+VPY/OVnSE9NBgCEh4bgp2+/wCdf/6DMQ2s2wkOD8eG78xihL8PHTsTytevR1sO7Sv87169g48erkBgXAwB4+ug+tnz1WYM8/tTkJIjFpbV3rAc2mwMrG7pBGABOHzuEB7dvAADUNTTwzdbfoaam1sSzavn+vfYPsjMzZG1DI2MMHjm2CWdECCGEtC7n3+nU1FMghDSR6T1dsOG/navFEin+fByDFcO8FDo3LrMQj16X/53exdkMbSzlvw9taaCFaT1cMMTbBp0cTcBmVbc+QYwLgfH45twLpOaV7SQdlpyH7y68wJeTVPeecGMKTcrF+5VCX8Z0sseHI73hYVP1fdabL5Ox7uRTxGeVheb6v87AN+eeN8jjT8ktQmnlVB4V47DUYG2k06DXaK4q3uwEADZGit+ECADWlfrHVBqvvo49jEZxhRsT9bXU0buZ7MTdmN4f4oFLLxIQkli2huKrM4FoY6GPfu2squ0vEkuw5thjWX8AmNTVEZ2dabdwQgghhBBCGkuVeoZ/DFYMV6aekS5rK1zPaG9bez3j7PMK9YxcfHf+Bb70a8H1jEqhL2M62ePDUe3l1zNOPGHWM84+b5DHn5JbhFJxA9cz2C2zniGRSFEoECEmowC3w1Kx/04E0iqE8tga6+CH6fW/wVoqlYInECE+m4cHEenYfycCMRnldQsDbQ38Oq9nva+jCiKxBGHJebK2OpsFc30tBMVnY/nBBwhPYQbt8kViFPBFiM0sxIXAeGw6/wKfjvPBzF6ujTxzQgghpPXR1tZGfpGg9o6EtGIU/EIIIS3MlP4+2HjoKkSlZUWyYzcDFQ5+OXozAFJpeRFr1mD5hTK/vh3w7pieUOfUnCKtqc7B1P4+6NfeGcPX7UZ8etnChQNXnuCjKQNgoNOyduIWiyVYuPkE+CXlQRTfLhiJ98b1knvOEN+2uLnZDsPX7UJUclna7+8XHmDB8K5wsjJR6fxGfLIbiRl5Kh2zMjtzQwTvWdOg12hIf95+Ifv+AABPR0t0dK37zWUhMSnou/o3hfq625ljz0dT4eHQchc78fhCfLrvH8axSX3bw8pEv9Zz29iY4uyX8zHn+2NIzspHdEo2eq/8BbMG+2JQJzfYmRtCDUBKdgHuBEfj4NWnyCkslp2/2q8f5gztouqHRAghhBBCCKnFuCkzsPnLTyESlb0WPn3soMLBL6ePHmTUGvxmzpPbd4zfNMx9dznU1dVrHFNTUxPjp8xEz74DMXVEfyTGxwIAThzcg2VrPoWefssKKxWLxVi5YCYE/PLFMp9+sxkL3lsp95x+Q4bjjO8DTB3RDzFRkQCA/Tu2YcaCJXBwqn43sbqaNnIAkhPjVTpmZTZ2DrgTFNWg12gJsjLSZSFLAPDOio/Qpm27JpxR63Hq6AFGe+zk6dDU1GyayRBCCGkwdkZaSNk0oKmnQYhSvhrtiq9G04Jv0nL5dXXC12efQ/Tf5iTHH0YrHPxy4lE0KpQM5O6ODQCTujhiyUD3Wnd51lRnY3I3Z/R1t8SozdeQkF12s9Che1H4cKQ39LVa1gYTYokES/bdA7/CTVJf+fni3UHyXysO8rLBVUdTjN5yFa/Tyzbn2XUzHPP6usHJTLW7MY/Zcg2JOUUqHbMyO2MdBHw7oUGv0VxV3E0bAEz1lFtfU7l/IV8kp6fyUvOKsfnvYMaxRf3bQqOWNUStkaY6GyeXD8KC3Xfh/zoDfJEYU3+5hTGd7DGmoz3aWOqDq85BDk+AZ7FZOHQvSva9CQB92lrip5ndm/AREEIIIYQQ8vbx6+bMrGc8ilY4+KVKPaNXDfWMrk5YMqidkvWMq0jIelPPiMSHo1poPWPv3ar1jMEecs8Z5GWDq+tGYvTmKxXqGa8wr18D1DM2X22cesamiQ16DVX450UC5u28o1DfLs5m2LmwNywNlQumBYCQxBwM+vaSQn3bWhlg58I+aFdNQFBTyOEJZT8rAECXy8GjqHRM2XYDwtLaN2zOLBBg9WF/vEzMxaapXWjjH0IIIUpxcHQEX1T77xtCFPE44HlTT4GoQM2vLgkhhDQ7pgY6GNHFXdZ+nZIF/1e135wjkUhw/Fb5L28drgYm9K66o/QbVib6tYa+VGRprI9NC0fK2jxBCa48DVf4/Obi3IOXiEzKlLVnDfatMfTlDWN9bez5cIqsLZFI8fuFBw0yR1KzozcDGO2Zgxp+F8rObnbY8+EU3N+2HF6Olg1+vYa0+vfzsgAnANDT0sSG2UMVPr+Tqy0e/rIC62cOhou1CQr5Quy4+BB+Xx5At/d/Rtf3f8b4DX9g66k7stAXd3tzHFs/S6nrEEIIIYQQQlTHxNQMA4ePlrVjX0chwP9hredJJBKcOXFE1tbW0cGoCZPl9rewsq419KUic0srfPrtZlm7iMfDzSt/K3x+c3H53ClER0XI2n4z59UY+vKGkbEJftp9WNaWSCTYv2N7g8yRNI6Na1ciP6/sNbdTG1cs/fCTJp5R65CVkY47168wjvnNnNtEsyGEEEIIIaR1MdXjYlj78k02ojMK8Tg6o9bzJBIpTvrHyNramhyM83WQ29/SULvWm6QqsjDQxteTyze6KRKW4mpwksLnNxcXAhIQlVYeEDGjp0uNoS9vGOtqYueC8nUMEqkUu26+apA5koZTJCxltLU0lNvDT0uduaanSKia4BexRIJ3/7iPfH55MI2NkTaWDfVUyfgtkakeF+dWD8Gv83qis7MppJDifEA8Fu29h/7fXEL3L85j5Oar2HAqQHYDo6muJjZO6oQ/VwxU+v+WEEIIIYQQUj9V6hnpBXj8WsF6xqNoWbusnuEot3+d6hl+nWXtllvPiK9az6gh9OUNY11N7FzYW9aWSKXYdYPqGU1tgIc1jr4/AJfWDoediW6DXcfXyRQ7F/bG7c9Hw9O2eYS+AEABnxnMW1IqwZwdt2WhL87mevh6cmdc+XgEHn05Dhc/GoZ1YzvATJ8ZyLvvdgR+ux7WaPMmhBBCCCGtEwW/EEJICzRzsC+jffRGgJye5W4HRSM5K1/WHtfTC7paqt31dogvc3efp+EJKh2/Mez5x1/2MZvFwvqZgxU+t4OLDXp5OcnaV55G1NCbNIQXr5MRFp8ua2tw2JjS36fBrxsQlYTdf/vjon9og1+rIf1y9h5O3Q1iHPt+8WjYmBooNY5EUhZ1r6le++Kl7h4O2LxkDEZ0pR3OCSGEEEIIaUqTZ81jtP86eqDWcx7cvonU5ERZe8TYSdDRVe0ikP5DRkBdo3x3q+dPH6t0/MZweO8O2cdsNhsfrP9S4XO9OnRE1159Ze1bVxTbIYk0P9cvnceVC2dk7a9/+h2amqqtzb2tzv15DKWl5TfLebT3gYe3T9NNiBBCCCGEkFZmRk/mztbHH0bL6VnuTngqknOLZe2xneyhy1U8DFYRg71soMEpX/r2LCZLpeM3hn13ytcUsFlq+GRsB4XPbW9vgp6u5rL2tZBklc6NNLziEmbwiyZHuaWc3EphIpWDZOpq/Z/P8Ciq/IZIlpoats/pqfLv4ZZGLJVCIpFCk8MGq5bdu22NdfClny8W9W8LNouW6BJCCCGEENIUZvRsw2gff/i61nOq1jMcVF/P8K5cz8isoXfztO92pXrGOB+Fzy2rZ1jI2tdCWl7wTWtzLzwVu2+F486r1Aa9TmBcFvb+G4FLzxNr79yI8ouZwS9FwlLZsWk9XHB3wxi8M6gdOjmZwsVCH93amOODke3x6Mtx6N3WgnHupnPP8TotH4QQQgghhNQVbSVACCEt0KCOrrA20UdKdllS8rn7Ifh+8WjocDXknnP0ZiCjXTk8RlFSqRRFghLw+EKUiMRVPm+kp4X0XB4AIDKpZRUieXwhAiLLC0ndPRxgaayv1Bi9PB3x4GUsACApMw9JmXmwNTNU2RyD96xR2Vit0ZFKIUjDu7jDRF+nXmO2tTNH0O6PZO1SiQT5PD4ik7NwJ+g1zt1/CX6JCE8jEjD/xwQc7/wc+z6aqvJgpYZ24eFLbDx0lXFs1mBfzBjUSelxVv52Dnk8vkL9/cPiMeazfejsZoftyyegnb1F7ScRQgghhBBCVK7PwKGwsLJBemrZTUKXz5/Chu+3QltH/muq08cOMtp+lcJjFCWVSlFcVIQiXiFKSoRVPm9oZIzM9DQAQHRkeJ2u0VSKeDwEBTyRtX2794K5pZVSY3Tt2QdPHtwFAKQkJSAlKRHWtnYqm+OdoCiVjUWqV5Cfhy/WrJC1/WbOQ/fe/ZpwRq1LlZ9FM+c1zUQIIYQQQghppQZ4WMHKUBupeWU3Pp0PiMe3U7pAR1P+srMTj5jhMDN6tJHTs2ZSqRRFwlIUCUWyXXYrMtTWQEaBAAAQ1cJuquAJRAiMLQ+r6eZiBgsDbaXG6OFqgYf/BXQk5RQhOacINsb1e3+8ooBvJ6hsLFI7tVrCRKr0r9SWSus/h503X+GPO5GMY2tGe6OPu2X9B2/BwpJz8e6++whPVeznTFJOEd4/8BDfnn+BTVO6YKSP6mp5hBBCCCGEEMUM8KymnjG1C3Q05Qe5nKgUdls5DFdRjHqGqLp6hiYyCsrWWbf8eoa58vUMNws8jCrb6LVB6hmbJqpsrJauv4c1nn1TXt8pFUuQWyxEeEoebr5MwZWgRJRKpLjzKhV3XqViZq822DyjGzhs5UJM21oZMK8jkaCAL0JUWj7uvkrFhYB48EViPIvJxKKYTAzxt8GuhX2aRcisRE5BpYerObbN6SG3XqOvpYFDSweg/zd/IyGr7P6pUokUv14Lxc9zejbYfAkhhBBCSOtGwS+EENICsdksTB3QEVtP3QEA8AQlOP/gpdyAhjweH/88DpO1XaxN0NPTUaFrlYrFuB0UjQsPXuJFdAoikzIhFCm2S5CiwQ/NxbOIRJSKy4ur9uaGSEjPVWoMdQ6b0Y5Ly1Fp8AuRTygqxel7wYxjdQ04qkhDnQN7C6Mqxzu62mJqfx98NmsI3vv5NO4ElxX7rz2LwNSvD+HC1wvBVrLo2VTuBkdjyU9/QSIpL1wO7dwWPy0dp9Q4R28EYPmvZyGtUABt52CBd0b3QC9PJ1ib6oOlpob03EI8CovHH5cf42lEWdjSs8hEDP5oB/7cMBe9vJxU88AIIYQQQgghCmOz2ZgwbSZ2bv0RQFlgyeXzpzFpxpxq++fn5eL6PxdkbUeXNujSo7dC1yotLcWD2zdx5cIZvAwKRHRkOEqEVQNf5F23JXnx7DFKS8vrKLb2DkhKiFNqDA0NZtBvQlyMSoNfSMP77vOPkZFWtjuWsakZ1n31fRPPqPUICniKqPDyuqeGpibGTZ7ehDMihBBCCCGk9WGzWJjSzQnbroYCKNv19mJgPKb1qP7mp7wiIS4Hle/W7Gyuh+6u5gpdq1Qswd3wNFwMjEdQQg6i0vKrDXyp9rqVdudt7gJis1Ba4f1ZOxNdJGTzlBqj4g7hABCXVajSG6VIw9LWYC7dFFSz+VJNKvfX5dZvKehfj2PwxWnmZjtz+rjiw5Ht6zVuSxeSmIOJW28gn1/+M8ZUj4uF/d0w2NMGTuZ60NLgIIcnREhiDv70j8H5wHhIpUBKbjHm7bqDLyZ2wvtDPJrwURBCCCGEEPL2YbNYmNLdGduuvATwXz0jIAHT5IS5lNUzyjeQLatnKLaZZVk9IxUXAxMQlJCNqNS3qZ6hIwu9UJRGpfX1cZlUz2go2hoc2JvqVjnu62SGmb1cEZWWj3f23cPLxLK1OEcfvIZAJMaOBYqt/3lDg8Ou9jo+DiaY3M0Zn47riGUHH+BeeNmmT9dDkjHzt1s4s3oI2Kymvd9CXhjUl36daw3p1eWqY92YDnhv/wPZsfMB8dgys7vS4TmEEEIIIYQAFPxCCCEt1sxBnWTBLwBw9GaA3OCXU3eDICgpv8loxiDFwjDuBkdjza6LiEzKrNMcC4oFdTqvqSRnMROzj996juO3ntdrzNwWFn7Tkl3yD2OEDVmb6GNQR9cGv661iQFObpiD8Rv+gH9YPADgYWgcdlx8iGXjlSt6NoVnEYmY+e0RRqBTH29nHPx4epUgo5q8SkjHhzsvMEJfFo/qjk0LR4LDZo7jYGEMBwtjTO3vg//9dRvfHr0BACgWijDn+2N4sH05LI316/nICCGEEEIIIcrymzFXFvwCAKeOHZQb/HLx9EkIBeWv+yfNmKvQNR7d/Rcb16xAdFREnebIKyio03lNJTU5idE+c/wwzhw/XK8x83Nz6nU+aVyP7v6Lv47sl7XXf7sZhkbGTTij1uX0sYOM9pCRY2FgWDXAlxBCCCGEEFI/03u6yIJfAOD4o2i5wS9nnsUxAimmy+lX2b3wNKw7+QRRaXV77V/AF9XpvKaSklvMaJ/0j8FJ/5h6jZlb1LJuFnvb6Wgyl27ySxTbhKm8PzP4paZd62tzOSgRKw89QsVNrid1dcSP07rWeczWgF9SisV77zFCX7q5mOHAu/1gostl9LUw0IKFgQ0Ge9lgepgL5u+6g+L//o++PBOIdjaGGOhh3ajzJ4QQQggh5G03vYeLLPgFAI4/ei03+OXM00r1DDn9KrsXnop1J96mekYRo62SekYLC79pTVwtDXBm1RCM+PEKotPLnsOnn8RipI8dxnRyUNl1rIy0cez/7N13mJ1VuTfg30rvhZDQe5MuSG+CKIqKVAXEhh0Lih71HMsR9fMc9ehRsbcjFhALKvZCkSJNepNOCDWQTkJ61vfHHieZkLInZPbOJPd9XXNds/a8736fCTObZ69512+98wU54csX5pp7n0iSXHXPE/nWRXfmHW0OSl16fiZJtttwRJ67xZimzn/F87bI+398dWZ3vH7Mmrsgt0yYkj23Wn+11gkAwLpBfCBAL7XNxuvngJ237BxfdceDeeCxycs89pwLF+/I07dPn5x82B4rff5fXHZzjvv42asc+pIki5a8I6QX6ImQlpmzm9uxnGdvyZ/zJDnxsD3St0VJyQP798vn3/aKLo997ddXZNGi5tLa2+XWBx7LKz/5g8ycs3jCfJ/nbJ6ffPS1GTSgezeF/c95l3QJjznsudvms295+TNCX5ZUSsm/veqwvPoFi0Orpjz1dD7/s79169oAAMDqseU222XvAw7uHF931RV58IH7lnnsL845u/Pzvn375riTXrvS5//t+eflDce/dJVDX5Ks8e+zljatB0JaZs18arU/Jz1j9tNP58PvPa1zfNBhL8rRr3x1Gytau8ydMye/++XPujx2wilvaE8xAACwltt63Ijsv924zvHV9z6RB55c9vvTn1y5eC6hb5+SE/fbeqXP/8t/PJBXfeWiVV4klaTLBhW9wdSnV/+9BDPn9K7FYuu6EYO7/k1+8szu/UxMeqrrZkzDB69a8Msldzyat3738i47tr/suZvlq68/IH36rHhn67XdeVfdn/ufWPxat/6wgfnRaYc+I/RlaYfttHE+s1Rozpm/uH45RwMAAD1l6w26M59xb+fnjfmMlQe//PIfD+RVZz3L+YxFvWw+owdCZ81ntNeooQNz5vFdN6D++l/vWO3XGdi/bz57ctf3yt+48I4savPvwMghA57x2J5bNh/aMqBf3+y8WdfNf+5+fPpyjgYAgBV7ZiwhAL3Ga174vFx5+/gkjZuYzrnohnz0NS/qcszt4x/PTfc92jl+wR7bZqMxI1b4vOMfn5J3f+WXWbjEYqqN1hueVx763Oy34xbZasMx2XC94Rk0oN8zwiF2e8v/5KEnpj27b6xN5i1YuPKDuml131v2yKTpWbiwZxe59e3bJ5usP7JHr7G6PTJpev52S9fFiKccvudyju4ZO2+5YZ6z2bjc+VAjhfrxqU/ljglPZJctN2xpHc2666EnctzHv59pSwQe7b7NxvnZf74+Qwc9cwJzRebNX5A//ePOLo+9/1WHppTmbgL70EkvyLkX39A5/sVlN+dzb315+vSRUQgAAK32ylNen39ceXmSxlzD+ef+IO/7yCe7HHPXHbfmtpsW9/AHv+CIbLDRinernTD+/vz7u9+ahQsXv/feYKONc/QrT87z9jswm2+5dcZtuFEGDRqcgYO6Lpx4/u7b5ZGHHny231pbzJ+/+m96Wt1zDY898nAWLuzejtLd1bdvv2y0yaY9eo010a9/dk4eGt/Y3axfv35523v+LQ9PGL/S8xYs6Prf4/FHH+kyHjlqvQwfseL5vXXBn3/3q8yYPq1zvPGmm+fAQw9vX0EAALCWO3n/bXLVPY2/hdaanHflffmPo5/b5Zg7HpmamycsDkE9bKeNsuGoISt83vFPPpX3/ujqLFxikceGIwfnhH23yr7bjMuWY4dlgxGDG/cn9O+66cTzPvKrPDRl1tJP2SvMX7Dmh9s+OnVWlzCQntCvT8nGo4f26DXWVFuNHd5l/HA3f5YfWWqX9aWfrxlX3TMxb/jmpZm7xM/j4TtvnG+96aD09ff6/O7GCV3Gbzx0h4waOrCpc0/cb+t8/ve3ZsLkmUmSOx+bnlsfmpJdl1oMBgAA9KyTD9h2qfmMe/MfR3fdRPeZ8xkbNzef8cOrljGfsXX23XZstlx/eDYYuZz5jA//svfOZyxc/estspqnHh6dOisLFvbwfEbftWs+4/CdN8mIwf0zY3YjhOfG8ZMz/el5ywxFeTZ22mR0dthoZO56rBGMMnH67Pzz0WnZedPRq/U63TF66MCsN3RgpsxaHMi7wcjB3XqODZc6ftosm0cDALBqBL8A9GJHH7hLPvTt3+Wp2Y2JgZ9cfGM+/OrDu4QlnHNh1x1jXvPC5630eb/0y8syZ97iBSav2H/nfPOMV2bwwJXvDvRUD+xK9WwtbPJGpPWGd51wOf24g/OJ17+kJ0paZUf+x7d7PFhns3Gjcst3PtCj11jdfnLxDV3Snvffactss3HzScury7abrN8Z/JIk4x+bvEYGv9z/2OQc87H/y6Tpi/9osNMWG+SXZ56akUNXvDPVstz76OTMnrc4bX1g/37Z9zmbN33+5huMzhYbjM6DE6cmSabPmpP7H5uSbTdp/X9DAABY1x159An5xIfOyKyZjV2ufvmTH+e9/3Fml7mGn//4B13OOeGU16/0eb/95c9n7pzFuxC/+Khj84Vvnp1Bg1d+s8TMp1Z9d6yesqjJm5lGjx7TZfzW09+fD5753z1R0io76aWH9XiwziabbZFLb76nR6+xJpoze3HY6oIFC/LaY168Ss9z0ksP6zL+yKc/n1NPO/1Z1bY2OP+cH3YZH3fSa4TIAgBAD3rF87bIh392XecuzD+95v586Kjd06fP4s0gfnJl1806Tt5/25U+71f+cnvmzF/8Pvvle2yer73hgAwesPLb2p5aA3eEbvb+hNFLhUe864id8p/HtnZzk5U56vN/6fGFaJutNzTXf/rYHr3Gmmr7jbpuyDN+ObvOL8+Dk2Z2Ge+wYfc2+Ln+gUk55et/y+wlfv8O3mHDfP9tz8+Afn1XcOa64/aHp3YZH7R98/d/lFJy4PYbZMJVi/873Th+suAXAABosVc8b4t8+Kf/WDyfcfX9+dBRz+06n/H3e7ucc/IB26z0eZc5n3Hqgb13PqPJHWieOZ+xc/7zuDVsPuN//tya+Yz/Oq5Hr9FK/fr2yRbrD8+tDzUCkBbVmgmTZmbXzVf/e9htNhjRGfySNOZD2hn8kjTmaK6+d/EakO7Oiwzo1/U+hbk9sCE1AADrBnfAAvRiQwYOyLEH7do5fnTy9Fxy0+IbqeYvWJifX3Zz53jMiCE5cp8dV/q8f772zs7Phw8ZmK+95/imQl9mz52fGU/PWelxq6Jv367/y1rQjbTo6bNmr/ygJONGDesynjStdyZpr4t+cvGNXcbNBBz1hP59u07yzZ2/5k3aTXhiao7+2P/l8amLbxrbftOx+fUn35j1Rqw4nX55lv69X2/44PTr270Jz3Gjuu4+NnmG3z8AAGiHwUOG5GXHvrJz/PijD+eKSy7sHM+fPz+/+cVPOsejx6yfw488aqXPe/Gff9/5+bDhI/K5r32vqdCXObNn56kZ01d63Krou9SNGgsWLFjOkc80Y/q0po4bM25cl/HkJ59s+hrA8j368IRcdfklneNSSo5vIoQKAABYdUMG9Msxz9uic/zo1Kfztzsf6xzPX7go51/7QOd4zLCBecnum670ef9y6yOdnw8f1D9nvW7/phZJzZ63oHMX4tWt7xKLv5JkwcJFTZ87/enmaho7ouuGHJOe6pl7LVhzPWfjUV3GdzwyLbPnNT8/9Y/7us4z7bBx88Evtz40JSd95eLOhY9Jsu82Y/PD0w59xk7067IZs+d1GY8b2b2NdMYt9Xs+Zeaat5kWAACs7ZY5n/HPpeYz/rH0fMZmK33ev9zycOfnwwf1z1mvby7EtkfnM/ouNZ+xqDvzGfNWflCSsUtttGs+Y+3Rf6mfn54KL+m/1LqgeWtASMqOm4zqMl56PmBllv6dXjogCQAAmiX4BaCXO2WpgItzLrq+8/M//+POTJq+ODzhVc9/bvqvJH121px5XQIh9ttxiwwb3NzEww33PJxFTe5e1V3Dl6ph+qzmJwnveuiJlR+UZO8dNk8piyesrr/7oaavQfv8/fYHcv9jkzvHwwcPzNEH7tKWWh6d0nUX+rGjhraljuV5bPKMHPOx/8vDT07rfGyrDdfLrz/5xoxdKvioO0YM6Xqz0qy53f+DxNNzu06QDm3ydQcAAFj9TjjlDV3G55/7g87PL/nz7zNl0uJFJUe/8tXp33/FYbFPz5qVJx5ffOPUXvsdmKHDmnsPcvMN/8iibtyM1B3Dho/oMn6qyTCXJLn3rn82ddyee+/XZa7hpuuvbfoawPKdf+4Pu7w27HvQ87PZFlu1sSIAAFg3LL3j9XlXLt6Y5i+3PpxJS4QanLDPVs9YyLG0WXMXZOL0xRu57Lvt2AwbtPJNaZLkxvGTs6jJ3ai7a/hSNUzvxoKsux+f1tRxe201NktMGeSGByYv/2DWShuNGpLnbLQ4rGX+wkW59r7mQoNrrblqiZ2o+/Ypef6OGzV17p2PTsurzroo05dYxLTnlmNy7jsPy9CBK1+kuC4ZMXhAl/Gsuc0H8yTJ00sF+fj3BQCA9jj5wG27jM+76t7Oz/9yy8OZ9FR35zPmLzWfMW7NnM9oMswlSe5+rLkNefbaev2l5jMmNX0N1myPTeu62fL6w7sXftr8dZ5uyXW644W7bNJlfOej07p1/l1LHb/RqFXbjBcAAPwlCaCX2+c5m2eHTcfmrocbN3/84Zp/ZtrM2Rk1bHB+vEQITPLMkJhlmbFUoMqIoc1PpJx3yY1NH9tdSwdo3P1w8ztk//X6u5u8xrDssuWGufWBxmK0ux5+Mrfe/2h23Xrj5gvtYbd85wPtLmGNc+6FN3QZH3PgLhk6aMByju4502fNyQ33PNzlsa03GtPyOpZn0vRZOfY//y8PPD6l87FNx47Krz/1xmw0ZsQKzly5DUcP7zKeMWtOJkycms03GN3U+U/PnZd7H+k68b/BswiiAQAAnp0999kv22z/nNx3951Jkr/+4TeZPm1qRo4anZ+fc3aXY1/5mtev9PmemtH1BqHhI5p/D/Kr837c9LHdNWb9cV3G93Z8v83421//1Nw1xo7Lc3bZLf+89eYkyX1335k7br0pO+363Kav1dMuvfmedpew1jr1tNNz6mmnd/u85+++XR556MHO8d9uujubbr7laqysd6u15pc/+VGXx044ZeWvRQAAwLO399Zjs/2GI3P34433+n+8+aFMmzU3o4YOzE+WCIFJnhkSsyxPLbV77ohu/J33Z9fc3/Sx3bX0gpN7Hm9u8VOSXHjbo00dN3bEoOy8yejc9vDUJMndj0/PrQ9Nya6brdd8oT3s+k8f2+4S1npH7r5Z7lxicd15V9/XVIDLpXc+3mWh1D7bjM2YYSu/v+f+J2bkhC9fmMlLhDTtutnonPeuF2T44NbfZ7Gm22DU4EyZtfjf6vaHp3brd/SWCVO6jMeNHLzaagMAAJr3jPmMm5acz7i3y7FLh8Qsy1NLBcSOGNxc6EuS/Ozq+1Z+0Cp6dvMZjzR13NgRg7PzpqNz20Nr8HzGfx3X7hJ6nbsendZlnmFw/749El4yY/a83Di+a/jx1uOe3TqG1eH5O26U4YP656k5jd/t6x6YlJlz5jcV6HTP49Pz0JTFm3X3KSX7bDNuBWcAAMDyrTiGFIBeYclAl7nzF+Tnl96ciVOfykU3LF64s8e2m2TnLTdc6XONXOpGkKXDGJbn9vGP52d/u6m5glfBTltsmL59Fv9v66Ib7m5qx+9Lb74v/7jroaav86aX7ttl/LHv/ykLF/bMzuI8ezNnz80FV97W5bFmAo56wpfOvzTzFyzsHO+y1YbZdOyottSytOkzZ+e4j3+/MyAqSTZab3h+86k3ZvNxzYWzrMh6I4Zkxy026PLYD/96XdPn//SSmzJ3/uKdrrbZeEzGCn4BAIC2euUpb+j8fN7cufnNL87LkxMfz+UX/aXz8V33eF522GnXlT7XiJGjuozvv7e5gNa77rg1F/z83KaOXRU77LRL+vbt2zm+/OK/NDXXcOWlF+em665p+jqnvPHtXcaf+c9/z8KFC5dzNLAyV19xaR568IHO8fARI/OSo9y8BwAArbJkoMvcBYty/j/GZ+L02bn49sWBJ8/dYr3stMnK/w45YkjXoIl7J85oqoY7HpmaX1z7wMoPXEU7bjI6ffss3r764tsfzaJFK9+N+7I7H8v13djp+tTnb99lfOb5N2RhE3MTrD2O32er9Fliq/Tf3TAh4598aqXnfe2vd3QZv3KfrVZ6zsNTZuX4L12YJ2Ys3hDqORuNzM9OPzyjhg7sRtXrjgO263ofxDl/v3c5Rz7TXY9Nyz/u7/p6sO82Y1dLXQAAQPc1N58xppfPZ4xqzXzGITt0GZ95/vXmM3q5//3DrV3Gz99powzs33c5R6+6s/50W+YvsTZn501HZ5P1hq7gjNYY0K9vjt17y87x03MX5AeXNXdv0zeWmqPZe5uxGTlEuC4AAKtG8AvAWuDEw/ZIv76LX9LPuej6nHfJjVmwxKRIs2EYQwYOyNYbjekc33zfo7nslhUnSz86eXre8NmfZN6Cnlu0NHTQgOy53aad48emPJXv//kfKzxnwsSpeceXf9Gt65xy+J7ZasPFidOX3nJf3vv1X2feEqEUzbjroSfy99t7bmKWhl///dbMmrN4F7jtNx2bfXfcYpWf78rbx3cJTGrWuRfdkLN+dXmXx9780v1Wet5nfnJRRh/9kc6Pl3/ku92+9srMnD03J3ziB7n1gcc6Hxs7cmh+/ak3ZaslftefrWMO2KXL+Ku/viJX3j5+pefdOeGJfPJHf+ny2Mv323m11QUAAKyaY048Jf369esc/+Kcs/Orn/44CxYsfn98whLhMCsyeMiQbLH14l2xbr/5xlx12SUrPOfxRx/Ju95wUubPm7fC456NIUOHZrc99+4cT3zs0fzk7O+s8JyHJ4zPB97xpm5d54RTXp/Nt1p8E9mVl16cj7z3tMzr5vd2713/zLVXXr7yA1mnnX/uD7PtegM6P56/+3btLmm1O//cH3QZv/y4V2XQYDtmAwBAq7xy363Sb4lFRD+58r787Jr7s2CJhUQn77/y3bGTZMiAftlq7PDO8S0PTcnldz6+wnMem/Z03vTtyzJvQc8tKBo6sF/22HLx31Ifnz47P7h8xX9HnjB5Zt79g6u6dZ2T998mW45dvCHG5Xc9nvefc0237724+7Hpueqeid06hzXD9huNzHFLLCyau2BR3vujq1b4M/D9S+/Opf9c/Pf/rccNz0n7b7Pc45Nk4vTZOf5LF+aRqYt3795m3PD8/D0vzJilNoh6tv5+9+MZd9qPu3z0Vq/Yc/Mu42vuezJf/cvtKz1v5pz5edfZV2ZRXfy6+Lwt18+GPbBbOgAA0JxX7rf1UvMZ9+ZnVy81n3HAit9b/csz5jMmTMnldz62gjOSx6a2Yj6jf/bYcv3OcWM+Y8XhFRMmzcy7z76yW9c5+YBtsuUS3//ldz6e9//4avMZbfbnWx7K9Q88ufIDl/K/f7glv7pufJfH3vj8HZZ9cJKr75nYJTCpWeddeV+++peuISkrus6/fO63N2fc23/U+XHMF/6y0nNWxb+9bLcMGbA47OZ/fndzbp0wZYXn/OGmCTnnyq4hsae/2DoIAABWneAXgLXAuFHDcsReiyc9br7v0Xz111d0jgcN6JcTDt6t6ec75sCuAQ6v/+xPcsHfb0utXROfFyxcmPMvuyUv+sA3c++jkzJoQL8MG9Rz6bSvO6JreM1/fPf3OfvP1z5jN+4FCxfmp3+7KS/64Dfz6OQZGTWs+YUf/fr2zdkfOjlDBvbvfOzHF16fF/zbN/KrK25dYQDMhIlT890/XJ2jP/a97PeuL+fyW+5v+rqsmnMuuqHL+NWH7/msnm/841NywifOzgve//V84zd/z4MTlz9ZV2vNVXeMz+s+c27eedb5XRLR995h87y2ybClnjRv/oKc8l8/znV3P9T52OAB/XPWu4/LoP79MmHi1KY/Hpk0fYXXOu0VB2b9kYsTt+fOX5Djz/x+vvzLy/LU03OfcfycefPz/T9dmxf/+7cybebszsdHDh2U0489eDV89wAAwLOx/rgNcugRR3aOb7/5xnz3q1/sHA8cNChHHX9i08/30mOO7zJ+1xtOyh8vOP+Zcw0LFuR35/80x7/ooDxw7z0ZOGhQhg4blp7yqte+scv4//3H+3Le2d995lzDggX59c/OyQlHHJyJjz2SkaNWvsvXv/Tr1y9f+f65GTxk8cKOX5xzdo47fP/8/lc/X2EAzMMTxufH3/tmXnvMi/OS/XdfaWAO3Tdj+rQ8PGH8Mj+WDDpKGoFEyzruyYkrXpS4tnrskYeX+e8xaal/j7lz5iz333jWzJnduubMp57Kn3/7qy6PNRtCBQAArB7jRgzOC3fdpHN8y0NTuuxsO6h/3y5BFitz9PO6buzxpu9clt/e8OAy7k9YlF/9Y3xe8tk/5b4nnsqg/n0zdGC/9JTXHNg1vOajP78uP7z8nmfslL1g4aL8/Jr7c+Tn/pTHpj2dUd3Y0bdf3z753lsO6bKo5Nwr78sRn/ljLrj+wRUumJoweWb+79K7cvyXLsxBn/xtLr9r3Xxv2pOmPz0vEybPXObHgqV+Dh6d+vQyj5s4ffZynn2xDx21e4YNWnyPypX3PJETv3Jx7n/iqS7HPT1vQb7wh1vy7z+9tsvjHz9uzy6bRS3r+3jVWRflgScXP9+YYQPzpdftn7kLFi73e1zV76eVJk6fvcw6H10i4CZJFiyqy/2epj+9/Lm5/bfbIIfttFGXxz75qxvz3h9dlYenzFrmORff8WiO+Mwfc/NSi8M+fPRzV+2bBAAAVotnzGdMmJJvXLg42LExn7FV08/3jPmMb1+W316/vPmMB/KSz/4x902c0fr5jJ9dlx9efvcK5jP+uPrmM/77j7nguvErns+YNDP/97e7cvwX/5qDPvGblQYA07ybH5ySIz/7pxz3xb/kR5ffk4nTn17usQsXLcrFtz+SY//3L/nMb27u8rVj9toih+608XLPHf/kzJz0lYtyxH//Id+66J95cNJTyz221pqr730ip37r0pz+w64BqXttPTanHNhceHQrbDhqSN7zkl07x0/PW5jjvvTXnHfVfVm41D1Ec+YvzFf+fHve8p3Ls+Sv/It23SQv2nXTAADAquq5d4sAtNQphz8vf7jmn53jSdMX32Dw8v12zshuhJ+865iD8uMLr88T0xoLL6bNnJ03fO4n2XjMiOy+zcYZOmhgpsyYlRvufaRLYMN/vell+eL5l2bmnJ7Zjfukw/bI9/5wTW66r5EQPH/Bwpzx9QvymZ9clD2327SzruvueTgzZs1J0gjFOfP1L847vnx+09fZbeuN870PnJQ3f/6nmdXxvdw+/vG88X/Oy6AB/bLrVhtng9HDMmTQgMycPTdTnno6dz30RKY+tWbd4LK2u+/RSbn6jgc7x/369slJh+2xWp77xnsfyY33PpIPf+8PGT18cJ6z2QYZPXxwhg0emNlz52fS9Fm5/cHHO3/OlrTLVhvmvI++Nn36tD9f7/EpT+WypQKIZs+bn5P/34+6/VybjRuVW77zgeV+ffiQgTn7gyfn+DPPztyOgKQ58xbkzB/8Of997kXZfZuNs8mYkSl9SiZOfSo33ftI5+/Xv/Tv1zffef+rst4Iu1wBAMCa4IRT3pAL//DbzvGUSYt3Bnrxy4/JiJGjmn6uN73zjPz8x2dn0hON3ZqmT5uad596cjbYaJPs8tw9MnTosEyZPDm33nhdpk+b2nneR//rC/nmFz/X7XCIZh170mtyzv99M7fd1AgWnT9/fj76vnfky5/9ZHbbc6/Oum6+/to8NaMRiLn+uA3ywY9/Oh9855ubvs7Ou+2RL3/vnLz3za/J07MaczZ33n5r3vOmUzJw0KDstOtzM3aDDTJ4yNDMmvlUpk2Zknvv+memTV3x7kE8e9//xln5yuf+X1PHnvTSw5b5+D4HHpJzf3vh6iyrVzjppYflkYceXOlxN19/bQ597vbL/Npnv/rdHP/q1zV9zd/98meZ/fTiG9S2e85O2f15ezd9PgAAsHq8ev9t8qebH+4cT5q5eCOIlz53s4zsxmKh0164Y8658t48OaPxt9dpT8/Lm75zeTYaNSS7b75ehgzslykz5+amBydn2hIBDZ965fNy1p9uz6y5y9+85dl41b5b5/uX3t0Z3jB/4aL827nX5HO/uzl7brl+Z103jJ+UGbPnJ0nGjhiUjx2zR07/4VVNX2fXzdbLt998cN76vSvydMf3cscj0/KW716eQf37ZpfNRmfciMEZMqBfZs6dn6kz5+bux6dn6qyeuS+Dxb518T/z+d/f2tSxr1jObtMHbDcuv37fESs8d4v1h+W7bz44p3z9kizsWIj397sn5oAzf5M9thiTTccMzbSn5+XmpX4HkuTfXrZrjtx9sxU+/20PT8k/H53W5bHJM+fmqM93f4fsZr6fVnrb9y7Plfc8sdLjHpv2dPb66K+X+bV/e9mu+eDLd1/uuWe97oC87H/+nAmTF89PnnvlfTnvqvuzw8Yjs/XY4Rk0oG+mzpyXWx6akklPPfM+kjNesksOfs6GK/+GAACAHvXqA7btOp/x1LOYz3jRTsuYz7is63zGrLm5afzS8xl75aw/3dZz8xn7bZ3vX3pX1/mMc67J5357S/bcckxnXTc8sNR8xrF75vQfXNn0dXbdfL18+82H5K3fu3yJ+YypS8xnrJdxIwZlyMB+mTlnfqbOmpe7H5tmPqMFrrhrYq64a2JyTiPwaLsNR2TkkAEZMrBfnp67IBOnz84/H53W+d9tSc/fcaN8+XUHNHWdmx6cnJsenJyP/fy6jB46IDtsNCqjhg7IsEH9M3vewkx+ak7ueGRq58/ZknbedHR+/I7D0qdPedbf7+r03iN3yd2PT8/51z6QpBGme/oPrswnzr8+e2y5fkYM7p/JM+fmuvuffMbv8HYbjsjXTz2oHWUDALAWEfwCsJY4Yq/ts8HoYZk49ZkLoV7zwud167lGDx+Scz/ymrzykz/oEmby6OQZeXTyjGcc36dPyZmve3FOfck++eL5l3a/+Cb169s3Z3/o5Bzzn9/P+McXL3yaOHVm/njtnc84fpP1R+Zn//n6TJmx7F12VuQlez8nf/2ft+eN/3Ne7pyw+CaROfMW5B93TWjqOUYOHdTt69K8cy66ocv4hXtunw1GD1/t15n61Oxcdcf4lR5XSskbXrx3Pv66Fzf9337OvK4TfqN6+c/MgbtslV98/PV5+5d+kUcmTe98fO78Bbn2zhX/3mw4eni+cvpxeeGey14IBgAAtN6hLzoyYzfYME9OfOYOSyec8oZuPdeo0evlW+f8Mm961VFdwkwmPvZIJj72yDOO79OnTz748f/KyW94S775xc91u/Zm9evXL1/5/k/yumOPzEPjFwdnPjnx8Vz0x9894/iNNtks3/vpBZkyZXK3r/WCF78sv/jLFXnPm07JPXcu3gl97pw5ufEfVzf1HN0J22HdNHdu18VFI0aNak8hPeT8c3/QZdzd1yIAAGD1eOEum2TciEF5YsYzAw5efcA23Xqu0UMH5kenHZqTv3pxl8U/j017Oo9Ne+bOxH1KyceO3SOvP3j7nPWn25/x9dWlX98++e5bDskJX74wD05afB/GEzPm5E+3PPyM4zcZPSTnvvMFmbKMzUNW5ohdN82fPviSvPW7l+fOxxb/nXXO/IW57v5JTT3HyMHNL05jzfOCnTfOt990cN5/ztWdCwIX1Zrrx0/K9eOf+TPQt0/Je1+yywoDS9pl7vyuu2D39p/NDUYOzq/OeGHeefaVufrexfcPLao1/3xkWv75yLTlnjuwX5988Kjd8+4jdm5BpQAAwMo05jMG54kZz9zs9dUHbtut52rMZxyWk796UffmMw7ZPmf96bbuF9+kfn375LtvPSQnfGnp+YzZy5/PeNcLMmWJUN9mHbHbpvnTh47MW797We58dOn5jCdXcOZi3QnbofuemDF7mT/vSxvQr0/edcTOOePIXTOwf99uX2fqrHld3jMvTynJ6w7ePh87do+MaHK+YO6ChV3GPfkzU0rJWa8/ICMG98/Zl92d2sjnzeSZc3Phbc+8t+lfDnnOhvnuWw7x8wwAwLPWp90FALB69OvbNycetsczHt983OgcstvW3X6+522/WS794rty7EG7pm+fZf/von+/vnnx3jvkT595a9597MHdvsaq2GKD9fLXz709p75knwzot+xJpVHDBue0ow7IFV9+d3baYoNVvtaOm2+Qv3/53fn+B0/K/jttmX59V/y/zb59+mSv7TfLB088LP/4+hk57RUHrvK1WbFFixblp5fc2OWx7gYcLcuR+zwnX3rnMTlq/50zbtSwps7ZYPSwvO3l++fyL70r/3va0d0K/Fk6ROi0o3v/z8xBu26dK79yej7x+pdkm43HrPT4LTYYnY+c8sJc+ZXThb4AAMAapl+/fjn2xFOe8fimm2+Z/Q85rNvPt/vz9s5vLr02Lzv2lenbd9nv6fv375/DXvzS/PSPl+bN735ft6+xKjbbYqv84i+X59WnvjX9Byz7JoyRo0bnDW8/Pb+7/Lpsv9Muq3yt7XfcOb+/4oac9X/nZu/9D0q/fivOZu/bt292f94+edcHPpK/XntbTj3t9FW+NuuGpUOE3rgW/czcf89dXb6//v3755hlvEYBAAA9r1/fPnnVfs+8D2HzMUNz8A4bdvv59txy/Vz04ZflmOdtkb7L2em3f98+OWLXTfK7fzsi73zRTt2+xqrYYv1h+eMHX5LXH7xdBvRb9v0Co4YMyNte8Jxc8pGXZcdNRq3ytZ6z8aj87aMvz3fffHD223Zc+q1kx+O+fUqet+X6ef9Ld81VZ74ibzt8x1W+NmuGo/bcPH/76Mty0v5bZ9ig/ss8pl+fkhfstHF+8/4j8qGj1rzQlyT5x1KL+952+HPaVMnqs9mYYfn1GS/KN049MPtuMzZlJRuSjxw8IKcesn0u+cjLhL4AAMAaZLXPZ2y1fi76yMtzzF5NzGd84MV5Z4veH2yx/vD88UNH5vWHbL/y+YyPvjw7bjJ6la/VmM84Kt99yyHNz2dstX7e/7LdctUnjjafsRq99qDt8ulX7ZUX7rJJRjUZQLL5mKF570t2yRUff0X+/RXPbSr05cW7b5ovnLJfXrbH5hk7orl1E+NGDM5bDmv8vP3Pq/dtOvQlyTNChN7+wp79menft08+e/K+Of+9L8qhO2203N/tJNlt8/Xyvbcckp+/54UZNXRgj9YFAMC6odR/xQ8C0KNKKXXqBZ9udxmrZPKMWbnq9vF56MlpeXru/Kw/cmg2XG949tlh84wePqRtdc2cPTd/v/2BPDhxap56em7WHzk0m48bnQN23jID+6944dSqXu+6ux7Ko5NnZMpTT2fOvPkZNnhg1hs+JNtusn6233Rshg02YbMsEyZOze5v/Xzn+OQX7JGvv+eENlbUnIeenJb7HpmUh56clmkzZ2fu/AUZ2L9fhg8ZmHGjhmfXrTfKZmNHrdJzz5k3P1u++v9l7vwFSZLn77ZNfv2pN67G6tcMj06enpvufSSPTXkqMzp2txsxdFA2GDUsu2+7ySr/+y3pilvvz1Ef/V7n+EMnvSD/fvLhz/p5lzT66I+k1rqS27cAAKDx/v/eKfNWfuA6bsrkSbnuqivyyEMTMnv201lvzNhssNFG2WPv/TJq9Hptq2vWzJm59srL8tCD4zPzqRlZb8zYbLr5Ftn7gIMzcODqf88/a+bM3HTdNXn80UcydcrkzJs7J0OGDsvoMWOy1TbbZ5vtn5Ohw5oLJl3XPDxhfA597uIA0eNOfm0+97XvreCMdcMhu22bRx9uBM1uvd32+eOVNy83aIkV23a9xTeb7XPgITn3txe2sZpVt+16A8xprEVKKfXR/+p++BoA65aNP3yJ//+vRUop9YlvvKbdZbTU5JlzcvW9T+ThybMye97CjBk+MBuOHJy9th6b0W1cQDFzzvxcdc/ETJg8K0/Nnp8xwwdmszHDsv+241ZpJ+Rmrnf9A5Py2LSnM2XW3MydvzBDB/bPesMGZptxw7PdhiOXGw6yrpsweWb2+uivO8cn7rd1vvL6A9pX0CqYPW9BrrnvyTw6dVaenDEnIwYPyEajBud5W41telFVuxz9v3/JVfc0dvkePXRArvvUMRnejQVdvcGM2fNy4/jJmTB5ZqY/PS/zFy7K8EH9M3rowOy86ehsv+HI9FnJYsdmjDvtx52fH7DduPz6fUc86+d8tsad9mN9BgDAOqKUUp/45mvbXUavMXnmnFx9zxN5eMqszJ63IGOGDcqGo9ag+YxJM/PUnPkZM2xQNhszNPtvt0HPzmdMXXI+o19jPmODEeYzVmDCpJnZ66O/6hyfuN/W+cobVm1T2Vprxk+amQeemJGHp8zKjNnzM3f+wgwZ2C/DB/XPRqOGZNfN18u4EYOfdd0PT5mV+ybOyMNTZmbarHmZu2BhBvbrm+GD+2fciMHZZbP1sul6Q1fpuefMX5jtzjgvcxcsSpIc/JwNc/57X/Ssa+6OJ2fMzg3jJ+XxabMzddbcDB/U+L722XZsNhj57NdSrc7/7muKcW//kbkDuqWUUmfPX9TuMgBYBYP79/H//dVs9a+KB2CtM2bE0Lx8/zVvB5phgwfmxXu1bmegYYMH5tDnbtuy69F+m40dtVqCSZbl2jsndIa+JMl/vHr1BpWsKTYeMzIbjxnZ7jIAAIA1zHpj1s8RLz+m3WU8w9Bhw3LYES9t6fUOPHTtfD9I600Yf39n6EuSvOsDHxH6AmuZgf36TNz4w5ds0O46AFizDezXZ2K7a4BnY8ywQXnZczdvdxnPMGxQ/7xo101ber3n77hRy67HmmXwgH45tBf+9589b0Guf2BS5/i0w3da60JfkmTE4AF+PwEAgC7GDBuUl+1hPsN8xpqhlJKtxg7PVmOH9/i1Nl1v6CoHu6zMP+57ojP0JUk+dNTuPXKdFRk7YnBevNtmLb8urEsGDRo0cXD/Pu6DAOiFBg0a5N6E1UzwCwDQcrNmz8uEiVO7PLbeiCEZNrh9ieatdvmt93d+fvge22XfHbdoYzW9x6JFi/Lwk9O7PDZx6sw2VQMAAMCaYtbMmXl4wvguj41eb/0MHTasPQW1wdWXX9r5+bY77JiXH3diG6vpXSY+9mjmz5/X7jJgpebMX7hhu2sAAIDeZtbcBZkwuevflNcbOtAO4z3gH/c/mXkdC7LGDBuYNx+2Q5sr6j0en/Z05i20szEAAAANs+YuyIRJS81nDFu35jP+fvfidcSH7bRx9tlmXBurWT0enjIrixbVzvGj055uYzWwZpg9e7b7IACgg+AXAKDlfnPV7fnNVbd3eexrpx+fVx++Z5sqar0rbnug8/P/eLXd3Zv11NNzs/tbP9/uMgAAAFjD/Pm3v8qff/urLo999qvfzfGvfl2bKmq9a/6+OPjl3R/8aPr06dPGanqXN5/4ivzztlvaXQYAAAA94Hc3TsjvbpzQ5bGzXrd/Ttp/mzZVtPa6cokFWe940U7r1GK0Z+vkr12S2x+euvIDAQAAWCcsez7jgJx0wLozn7Fk8MuHjtq9jZWsPod+6reZMXt+u8sAAGAN5a5fAIAWe3ruvNxw98NJkiP22iHP236zNlcEAAAA9HbXXHFZkmSHnXbJS485oc3VAAAAAOuaKzoWZK0/fFDedOgOba4GAAAA6K2enrcgN46flCR50a6bZM+t1m9zRQAA0PP6tbsAAIB1zZCBAzLx/E+2uwwAAABgLXLFbfe3uwQAAABgHfa7f3txu0sAAAAA1gJDBvTLw189pd1lAABAS5Vaa7trAFgnlFLq1As+3e4yAFgFo4/+SGqtpd11AACw5iul1HunzGt3GQCQJNl2vQHmNAAAerFSSn3iG69pdxkAkCQZd9qPzTMAAKwjSin1iW++tt1lANDLjHv7j8wdAACsoj7tLgAAAAAAAAAAAAAAAAAAAAAAYF0j+AUAAAAAAAAAAAAAAAAAAAAAoMUEvwAAAAAAAAAAAAAAAAAAAAAAtJjgFwAAAAAAAAAAAAAAAAAAAACAFhP8AgAAAAAAAAAAAAAAAAAAAADQYoJfAAAAAAAAAAAAAAAAAAAAAABaTPALAAAAAAAAAAAAAAAAAAAAAECLCX4BAAAAAAAAAAAAAAAAAAAAAGgxwS8AAAAAAAAAAAAAAAAAAAAAAC0m+AUAAAAAAAAAAAAAAAAAAAAAoMUEvwAAAAAAAAAAAAAAAAAAAAAAtJjgFwAAAAAAAAAAAAAAAAAAAACAFhP8AgAAAAAAAAAAAAAAAAAAAADQYoJfAAAAAAAAAAAAAAAAAAAAAABaTPALAAAAAAAAAAAAAAAAAAAAAECLCX4BAAAAAAAAAAAAAAAAAAAAAGgxwS8AAAAAAAAAAAAAAAAAAAAAAC1Waq3trgFgnTB4YP/H58xbsEG76wCg+wYN6Ddx9tz5G7a7DgAA1nyDBg9+fO6cOd7/A7BGGDho0MQ5s2eb0wAA6KUGD+j3+Jz5C80zALBGGNS/78TZ8xaYZwAAWAeYkwBgVZg7AABYdYJfAFhlpZSS5ENJ3pXkuFrrtW0uCWiDUsqbkvx3ktfWWv/c7noAAIDeq5SyT5JfJvlKks9VE9iwzimlPCfJb5P8JskHa60L21wSAADQS5VSRiQ5N8mQJK+stU5uc0lAi5VSBib5dpJdkxxda32ozSUBAAC9VMfaiXck+ViSE2utl7a5JKANSiknJvlqkrfWWn/V7noAAFh7CH4BYJWUUgYl+W6S56RxY8QjbS4JaKNSysFJfpbkM0nOsjgTAADorlLKq5N8Kcmba62/aXM5QBuVUtZLY55hfpKTaq3T21wSAADQy5RStk4jVPKyJKfXWue3uSSgTToWZ74/yRlJjq+1Xt3mkgAAgF6mlNI/yVlJDk7yilrr/W0uCWijUspeSX6V5JtJ/svaCQAAVoc+7S4AgN6nlLJRkr8l6ZfkEKEvQK318iT7J3lzkm+XUga0uSQAAKCXKKX0KaV8Osmnkxwu9AWotU5JcmSS+5JcXUrZts0lAQAAvUgp5dAkVyb5Wq31NKEvsG6rDZ9P8rYkvy2lvLbdNQEAAL1HKWVMkr8k2TTJAUJfgFrrdUn2TXJ0knNLKYPbXBIAAGsBwS8AdEspZc8k1yT5fZKTa61Pt7kkYA1Rax2f5IAk45L8tZSyfnsrAgAA1nSllGFJfpnGrlj71FpvbXNJwBqi1jq/1vquJF9O8vdSygvaXRMAALDmK6W8NclPk5xSa/16u+sB1hy11t8lOTTJJ0opnyml9G1zSQAAwBqulLJTGmsnrk1yTK11RptLAtYQtdZHkzw/SU1yWSll4zaXBABALyf4BYCmlVJemeTPSc6otX6q1lrbXROwZqm1PpXk2CR/T3JtKWWXNpcEAACsoUopW6Tx3mFSkhfWWp9sc0nAGqjW+s0kJ6WxS9Zp7a4HAABYM5VS+pVSzkpyRpKDaq0XtbsmYM1Ta709yT5J9kvyq1LK8DaXBAAArKFKKS9N8rckn6i1fqjWurDNJQFrmFrr7CSnpLHp1TWllL3bXBIAAL1YsWYfgJUppfRJ8p9JTk0jqfrGNpcE9AKllFOSfCnJm2qtv2lzOQAAwBqklHJQkp8n+UySs4TLAitTStkmyW+TXJLkvbXW+W0uCQAAWEOUUkYn+WmSRUlOqrVOa29FwJqulDIgyVeSHJDkFbXWB9pcEgAAsIYopZQk7+v4OKHWelWbSwJ6gVLKMUm+k+Tdtdbz2lwOAAC9kOAXAFaolDI0ydlJNklyXK318fZWBPQmpZR900iwPivJ5yzmBAAASilvTCPw5bW11j+3ux6g9yiljExybpJBSV5Za53S5pIAAIA2K6XskOQ3SX6f5IO11gVtLgnoJToWc74zyUeSnFhrvazNJQEAAG1WShmY5JtJnpvk6FrrhPZWBPQmpZTdk1yQ5EdJPl5rXdTmkgAA6EX6tLsAANZcpZTNklye5Okkhwl9Abqr1npNkn2TvCrJD0spg9pcEgAA0CallL6llC8k+fckhwh9Abqr1jo9ySuS3JjkmlLKjm0uCQAAaKNSyhFJLktjA4r3CX0BuqM2fDXJ65L8vJTy5nbXBAAAtE8pZYMkFycZnuQgoS9Ad9Vab06yT5LDkvyilDKszSUBANCLCH4BYJlKKfsluTqNHXTfUGud2+aSgF6q1vpwkoOTDEjyt1LKhm0uCQAAaLFSysgkv0uye5L9aq13trkkoJeqtS6stf5bkk8nubSUcmS7awIAAFqrNJye5AdJTqi1fq/dNQG9V631r2nc0/CBUsqXSin92l0TAADQWqWU3ZNck+TCJK+qtc5qc0lAL1VrfSLJ4UmmJbmilLJFeysCAKC3EPwCwDOUUl6b5DdJ3lZr/Xyttba7JqB3q7U+neSkJL9Pcm0pZc82lwQAALRIKWXbNMJl701yZK11SptLAtYCtdazkxyb5HullDNKKaXNJQEAAC1QShmQ5FtJ3pJk/1rr5W0uCVgL1FrvTrJfkh2T/KGUMrrNJQEAAC1SSjk2jcCXD9VaP15rXdTumoDerWPj7Tcl+WGSq0opB7S5JAAAeoFiLT8A/1JK6ZPkv5K8KslRtdbb21wSsBYqpZyQ5BtJTqu1/qLd9QAAAD2nlPKCJD9J8vFa6zfbXQ+w9unYHeuCJNcneUfHDVQAAMBaqJSyfpLz09gt9zW11qfaWxGwtiml9EvyhSQvSePeqbvbXBIAANBDOjaW+HCStyU5ttZ6fZtLAtZCpZQjk/wgyQc7NrgBAIBlEvwCQJKklDI8yTlJRiQ5odY6qc0lAWuxUsoeaSzK+m6ST1VNKQAArHVKKacl+XiSk2utl7S7HmDtVUoZlsZOWWOTHF9rfaLNJQEAAKtZKWWXJL9Jcl6Sj9p9G+hJpZS3JvlUGiFTf213PQAAwOpVShmc5P+SbJ3kmFrrY20uCViLlVJ2TPLbJL9K8u+11oVtLgkAgDVQn3YXAED7lVK2SnJlkseSHCH0BehptdYbk+yT5MgkPy2lDGlzSQAAwGpSSulfSvlaknclOVDoC9DTaq0zk5yQ5G9Jriml7NbeigAAgNWplHJUkouTfKzW+mGhL0BPq7V+O8mrkvyolPKuUkppd00AAMDqUUrZJMllSRYmOVToC9DTaq3/TLJvkj2T/KaUMqLNJQEAsAYS/AKwjiulHJJG6Mu3kry91jqvzSUB64ha6+NJDksyJ8nlpZRN21wSAADwLJVS1kvypyRbJtm/1npfeysC1hW11kW11o8l+XCSi0opx7S5JAAA4FkqDR9M8s0kR9Vaz2l3TcC6o9Z6aZL9k7w9yTdKKf3bXBIAAPAslVL2TnJNkl8meW2tdXabSwLWEbXWyUlekuTBJFeVUrZpc0kAAKxhBL8ArMNKKW9O8vMkr6u1frXWWttdE7BuqbXOSfL6JD9NY0fufdtcEgAAsIpKKTumcYPUDUleUWud0eaSgHVQrfUnSV6a5KullA/bkRsAAHqnUsqgJD9IcmKSfWut17S5JGAdVGt9IMkBSTZJ8tdSyvptLgkAAFhFpZSTk/whyTtrrf9t7QTQarXW+bXWdyT5WpK/l1IOa3dNAACsOYr3qQDrnlJKvySfT3JkGrti3d3mkgBSSnl5kv9L8r5a64/bXQ8AANC8UsqRaSzG+mCt9ew2lwOQUsomSX6d5O4kb7ZbHwAA9B6llA2T/CrJQ0neUGt9us0lAeu4UkrfJJ9O8so0Qq9vb3NJAABAk0opfZJ8Islrkhxda72lzSUBpJRyeJJzk/xnrfVb7a4HAID2E/wCsI4ppYxK8tOO4Um11qltLAegi1LKLkl+k8br1EdqrYvaXBIAALACpZSS5L1JPpDklbXWv7e3IoDFSimD0wiZ3TrJMbXWx9pcEgAAsBKllD3SCHH8XpJP2X0bWJOUUl6b5H+TnFpr/V276wEAAFaslDIsyQ+TjE1yfK31iTaXBNCplLJtkt8muTDJGbXWBW0uCQCANurT7gIAaJ1SyvZJrk5yZ5KXCX0B1jS11tuS7JPkgCS/KqUMb3NJAADAcpRSBib5bpLXJ9lf6Auwpqm1zk7y6jRCZq8tpTyvzSUBAAArUEo5Pslfkry/1vpJoS/AmqbW+qMkr0jy7VLKBzqCsQEAgDVQKWWLJFckmZrkhUJfgDVNrfXeJPsl2TbJH0spo9tcEgAAbST4BWAdUUp5UZLLk3yh1voeSbDAmqrWOinJi5I8keTKUspWbS4JAABYSillXBq7zYxOclCt9cE2lwSwTLXh00lOT/KnUsqJ7a4JAADoqjT8Z5IvJjmi1vqLdtcEsDy11quS7Jvk5CTf7wjIBgAA1iCllAOSXJXk7CRvrrXObW9FAMtWa52e5OVJbklyTSnlOW0uCQCANhH8ArCW67hB6l1JfpTkVbXW77S7JoCVqbXOS/LWJN9JI/zlkDaXBAAAdCil7JbkmiSXJDmh1jqzzSUBrFSt9VdpBM1+rpTyyVKKv5EBAMAaoJQyJMl5SY5Msk+t9cY2lwSwUrXWh5IcnGRYkktKKRu0uSQAAKBDKeUNSX6d5I211i/VWmt7KwJYsVrrwlrr+5N8JsllpZQXt7smAABar3j/CrD2KqX0T/KVJAclOarW+kCbSwLotlLKEWmEV3241vq9dtcDAADrslLKMWkENL671npem8sB6LaOhVi/TPJ4ktfVWme1uSQAAFhnlVI2TXJBktuTvLXWOqfNJQF0S0ew7H8mOTXJMcKrAACgfUopfZN8NsnRSV5Ra/1nm0sC6LZSykFJfp7G69mXhVcBAKw7BL8ArKVKKWOS/CLJzCSn1FpntLkkgFVWStkhyW+S/CHJB2qtC9pcEgAArFNKKSXJfyR5R5Jja63/aHNJAKuslDIwyTeTPDfJ0bXWCe2tCAAA1j2llH3TCGX8cpL/sYAB6M1KKa9K8rUkb6+1nt/uegAAYF1TShmZ5Nwkg5K8stY6pc0lAayyUsqWaayduCbJO2ut89pbEQAArdCn3QUAsPqVUnZOcm0ab/KPEfoC9Ha11ruS7Jdk5yS/K6WMam9FAACw7iilDE7y4yTHJtlX6AvQ29Va5yZ5YxqvbVeXUvZvc0kAALBOKaWckuS3aQQkfE7oC9Db1Vp/luQlSb5USvlYR5A2AADQAqWUbZJclWR8kpcIfQF6u1rr+CQHJBmb5MJSytj2VgQAQCsIfgFYy5RSXpbkkiRn1lr/vda6sN01AawOtdapSV6a5K40FmVt1+aSAABgrVdK2SjJ39KYSz6k1vpIeysCWD1qwxeSvDnJBaWU17W7JgAAWNuVUvqUUv4ryaeSvKDW+tt21wSwutRar0+yT5KXJ/lJKWVIm0sCAIC1XinlsCR/T/LVWus7a63z210TwOpQa52Z5Lgklye5ppSya5tLAgCghwl+AVhLlIZ/S/LtJEfXWn/U7poAVrda64Ja63uS/G+SK0opL2x3TQAAsLYqpTwvybVJfpPk1bXW2W0uCWC1q7X+IcmhST5eSvlsKaVvm0sCAIC1UilleJJfJjkwyb611tvaXBLAaldrfSyNeYYFSS4rpWzS3ooAAGDtVUp5W5KfpHE/w9fbXQ/A6lZrXVRr/UiSjya5qJTyinbXBABAzym11nbXAMCzVEoZmORbSXZLI/TloTaXBNDjSimHJjkvjR0Bv141tgAAsNqUUk5M8pUkb6u1/qrd9QD0tFLKmCS/SDIrjZtDZ7S5JAAAWGuUUrZMI1j2miTvrLXOa29FAD2rlFKSfCjJu5IcV2u9ts0lAQDAWqOU0j/JF5O8IMkraq33trkkgB5XStknjWDtryb5rLUTAABrnz7tLgCAxUrDe7p5zgZJLkkyLMnBQl+AdUWt9W9JDkhyWpKvd/whpymllA1KKSf3VG0AALCmKKW8vJSyXTeO71NK+WSSzyZ5kdAXYF1Ra52c5IgkDyW5qpSydXfOL6WcVkoZ1CPFAQDAGqKUskkp5VXdPOfgJFcl+W6Stwp9AdYFteEzSd6Z5PellFd35/xSyqGllD16pjoAAFhzlFJOL6U0vbatlLJekj8m2TrJ/kJfgHVFR6jsfklOSPKj7tyfUEoZVUp5Q0/VBgDA6iH4BWDNckSSNzZ7cCnluUmuTfKXJK+qtc7qoboA1ki11vvTCH/ZNMlfOnbnbtbXOv4ABAAAa6VSysAk304yoMnjhyb5eRq7Yu1Ta725B8sDWOPUWufXWk9L8rUkV5ZSDu3G6Ucl6dYiLgAA6IX+Pclzmz24lPKmJOcneX2t9Sy70ALrmlrrBUkOT/LpUsqnu7GgdZMk/9NzlQEAQPuVUvZP8t5uHP+cJNckuSnJUbXW6T1TGcCaqdb6cJJDkvRL8rdSykZNnrooyf+WUjbpseIAAHjWir+ns67q37//4wsWLNig3XWw7ujXr9/E+fPnb7iiY0opf07yk1rr2St7vlLKcUm+leSdtdafrZ4qAXqnUkrfJP+V5Pgkr6i13tHEOWcnubNjl60V0jfQSs30DACsmfQMtNrK+oZSyuuSvKbWesTKnquUsnmSC9K4Qerttda5q61QgF6olPLCJOck+Vit9dtNHH9Eks8n2X1li1n1DLSauQaA3knPQKs1Mc8wKsn9SXattT6youcqpfRL8rkkL09jIdZdq7NWgN6mlDI2yS+TTE5jznbmSo4fkOSBJEfWWm9Z0bF6BlrNPANA76RnoNWaXDvxsyR/r7V+eWXPV0p5SZIfJvlQrfX7q6lMgF6plFKSfDTJW5IcU2u9oYlzvpzk6Vrrf6zsWH0DrWSeAQAWE/zCOquUUs8888x2l8E65Mwzz0yttSzv66WUnZNcmGTLFS2u6niD/pEkb0vjDfr1q71YgF6qY2Hr55O8odb6h5Ucu3uS3yfZqtY6fyXH6htomZX1DACsufQMtNqK+oaO+YMbkny41vrHFT1Pxy5a5yf5QpL/tfs2QEMpZbskv03ylyTvq7UuWMGxJcmtSd5ba71wJc+rZ6ClzDUA9E56BlqtiXsaPpBG0OFrVvQ8pZSRSc5LY9fZV9Vap67eSgF6p44wl28k2SuNDW0eXMnxH06yba31jSs5Ts9AS5lnAOid9Ay0WhPzDFukcU/DlrXWp1ZwXEnyniQfSvLKWusVq71YgF6qlHJ8km8meUet9ecrOXabJFen8bo7ayXH6htoGfMMALBYn3YXAECn9yb5xkpCXwYnOTfJUUn2EfoC0FWt9YdJjk7y3VLK+zv+4LO8Y29OcneSV7aqPgAAaKHnJxmU5M8rOqgjPPGCJG+utX5B6AvAYrXWe5Lsl2T7JH8opYxewbE1yZeSnNGa6gAAoHVKKf2SvDvJF1dy3HZpLB64J8mRQl8AFqu1zkvy5iTfT3J1KeWglZzyrSTHlFLssA0AwNro3UnOXknoy4Ak305yapL9hL4AdFVrPT/JEUk+X0r5eClluWuFa633JbkiyetaVR8AAN0j+AVgDVBKGZvkhDSSVpd3zCZJLkuyMMmhtdbHWlQeQK9Sa70qjUVZr0nyf6WUgSs4/ItJzlhRQAwAAPRSZyT5Uq110bK+WErpW0r5bJL/TGOe4Q8trQ6gl6i1Tkvy8iS3p7Eoa4cVHH5Okr1KKc9pRW0AANBCxycZv6LNaUoph6excOCLtdbTa60LWlYdQC9RG76UxsLVX5ZSTl3BsZOT/CzJaS0qDwAAWqKUMjyNnvgrKzhmbJILk6yf5MBa64MtKg+gV6m13phk3yQvSXJeKWXICg7/YpL3riggBgCA9tGkAawZ3p7k/FrrE8v6YillnyTXJDk/yWtrrbNbWRxAb1NrnZDkoCTDk1y8gh2wfp9kZJIDW1UbAAD0tFLKtkn2T/Kj5Xx9RJILkuydZN9a6x0tLA+g16m1Lqi1npHkc0kuK6UcsZzjZqexG/d7WlkfAAC0wBlpLApYplLKO9IIQjyx1vrtllUF0EvVWv+U5JAkHy6lfKGU0nc5h34pydtLKYNaVhwAAPS8U5NcXGsdv6wvllJ2TXJtGpvmHl9rndnC2gB6nVrr40kOSzI7yRWllM2Wc+jlSWYmObJVtQEA0DzBLwBtVkoZmOQdafyhfllfPzmNYIJ31lo/U2utLSwPoNeqtc5K8qo0Ev+vKaXsvoxjFiX5cho3qwIAwNriPUm+U2t9eukvlFK2TnJVkoeSvLhj11gAmlBr/V6SE5L8oJRyeimlLOOwryc5qZQyprXVAQBAzyil7J9kbJLfLONr/UspX0/yziQH1Fr/1uLyAHqtWuudaezIvXuS35VSRi7nmBuSvLrF5QEAQI/oCD18T5YTMFtKeUWSi5N8pNb60Y77fAFYiVrrnCRvSHJukqtLKfst45iaxuuvtRMAAGsgwS8A7XdSkltrrbct+WAppU8p5f8l+a8kh9daL2hLdQC9WK11Ua3140k+lOTCUsqxyzjsB0meX0rZqrXVAQDA6ldKGZXklCRfW8bXDk1yZZKv1VpPq7XOb2lxAGuBWuvlSfZP8pYk3yqlDFjq648nuSDJW9tQHgAA9IQzkpxVa1245IMdYYd/TrJ5kv1rrfe3oziA3qzWOiWNXbbvS2NR1rbLOOyLSd67nABaAADobY5KMimNDWs6lYZ/T2OThZfVWs9tR3EAvVlt+HyStyX5TSnltcs47GdJdiyl7Nba6gAAWBnBLwBt1PEH+TOyVGJ1KWVYkvOTPD/JPrXWW9pQHsBao9b60zRuljqrlPKRJW+IqrXOTPK9JKe3qz4AAFiN3pLk97XWR5d8sJTy1iQ/TfKaWuvX21IZwFqi1jo+yQFJNkjy11LK+ksd8sUk71o6FAYAAHqbUsoWSQ5P8n9LPb5jkmuSXJfk6FrrjDaUB7BWqLXOr7W+K8lZSf5eSnnBUodcmKSk8XoMAAC93RlJvlhrrf96oJQyKMmPkpyQZN9a67XtKg5gbVBr/V2Sw5J8opTymVJKnyW+Ni+NDcXe26byAABYDsEvAO11aJKBaeyClaTzxqm/J5mS5PBa65PtKQ1g7VJrvS7JvkmOTnJuKWXwEl/+apLXlVJGtKU4AABYDUop/ZK8O0sEzJZS+pVSzkryviQH1VovbFd9AGuTWutTSY5NcmWSa0spuyzxtZuT3JXklW0qDwAAVpd3Jzm7o/9NkpRSjkxyaZJP1Vo/WGtd2LbqANYitdZvJDk5yU9KKact8XhN8qU0FsgCAECvVUrZM8nWaWyQ+6/HNkrytyT9khxSa32kPdUBrF1qrbcn2SfJfkl+XUoZvsSXv5XkmFLKBm0pDgCAZRL8AtBeZyT5Uq11UZKUUg5MclWS7yd5c0eSKgCrSa310STPT7IoyWWllI07Hn8oyV+SvKmN5QEAwLN1fJIHaq03JEkpZXSSPyTZPsl+tdZ72lkcwNqm1rqo1vofSf4zycWllJcv8eUvJjmjlFLaUx0AADw7HQsBTk3ylY5xKaW8L8n3khxTa/1BO+sDWBvVWi9OcmCSd5dSvlZK6d/xpXOS7FVKeU77qgMAgGftjCRfqbXOTzqDYK5J8rskJ9dan25ncQBrm1rrpCRHJHk8yZWllK06Hp+c5GdJTlvB6QAAtJjgF4A2KaVsl2T/JD/qGJ+a5FdJ3lhr/VLHbi0ArGa11tlJXpPkl0muKaXs3fGlLyY5vZTSt23FAQDAs3NGGn1tSik7JLk6yW1JXl5rndbGugDWarXWHyc5Ksm3Sikf7Ah7+X2SEUkOamtxAACw6k5NcnGtdXwpZWCS/0vy2jTCZa9sb2kAa69a671p3FO2ZZI/lVLWq7XOSfLNJO9pZ20AALCqOjZqfHmS73SMX5nkz0neW2v9f9ZOAPSMjg3J35bk22mEvxzS8aUvJXl7KWVQu2oDAKArwS8A7fOeNN44zy2lfCHJh5McUmv90/JOKKVsWko5sZRyVinl+lLKq1tVLEBv0PH6eEkp5VOllJeUUkYu67ja8N9J3pXkD6WUk2ut1yZ5NMkxLSwZAABWi1LK/knGJvltKeWIJJcl+Vyt9X211gXLOWdoKeUFpZSPlVL+XEr5aStrBljTlVIOL6XcUkr5ZinltaWUrTtCXZ6h1npNkn2TnJjkB0kGJPlyGqFcAADQq3RslPCeJF8spYxLcnE6gg1rrROWc06fUsqupZS3l1J+XEq5vZSySQvLBlijlVL6llJuKKWcX0p5Xyll31LKgGUdW2udnuQVSW5MY0ObHZN8PcmJpZQxLSwbAABWl3cmOSfJ9FLKmUk+n+RFtdZfLu+EUsqGpZTjSylfLKVcW0p5W4tqBegVSimfLqVcVkr571LKy0op6y3ruI61E19J8rokPy+lvLnWemeSG5JYlwYAsIbo1+4CANZFpZTRSU5Jsl+S36axCGDfWuuUJY7pm2TnNHaEPbDjY2iSv3d8vDvJP1pbOcAa7yNpvF4elORDSfYqpdyfxa+dVySZ8K+dAWqtF5RSHkhyQSllpzSSq89Icn4bagcAgGfjjDQCBt6Z5D+SnFBrvXzJAzp20DpwiY+dktyURq/89TT6ZQAWuyTJqWnMMxyV5LNJUkpZcp7h5lrr/CSptT5cSjk4ydkd556S5BOllK1rrfe3vnwAAFhlRyWZlGRWkmuT/DDJmbXWRf86oJQyJMk+WTzPsH+SJ9PolS9J8qla6yMtrhtgjVVrXVhKOTrJwWm8br4+ydallOuzeJ7hqlrrtH8dn+TfSim3J7m04/gLkrw1yX+3/jsAAIBV0zGH8NYkhyf5aZJNkuxTa524xDF9kuyYxfMMByUZneTKNHrl96cxRwHAYv+V5IA0XjfPSPKTUspDabxu/uu+hvuXWDvx1457Gn5bStkljXvN/qeU8v1/HQMAQPsIfgFoj7ek8Qf5X6WxM9YZSQaUUg7L4onK/ZJMTOON9kVJPpnkbm+mAZav1vpUkj91fKSU0j/JHmm8th6X5AtJFpRSlpzMvCWNHbnPT7JLks1KKXvXWoVrAQDQK5RStkjjBqlZSfZKY6HVhI4/0C95U9TILL4p6owk19Va57SlaIBeoGNR6/UdH18upZQkW2bxa+ubkmxZSvlHFt84dVWSE5N8LI3Frr9NcnqS97a4fAAAeDbOSHJ5kguTvKvW+tNSygallH/NMRyYxt/VbkmjD/5OklOXXLAFwDPVWh9Kcm7HR0opI9O4R+ygJB9IsnfH5jVLhs6eneTuJL9I8uMk7yylfKHWOq/l3wAAAKya1ya5MY3e9tYkhyXp0xE+8K95hgOSTMniXvizSe5cMoQWgK5qrbOS/LXjI6WUfkl2S+O19WVpBMf2WWpzm5vSmIs4L43Arb5p3Hd2YYvLBwBgKYJfAFqsI4Tg39J4Df55kvlpvIHeOcnNHZ9/M8nraq1PtKtOgLVBx47b13Z8fLFjgdbWWfyHorcn2SzJNUn+lmTvJAOSfCTJMa2vGAAAVskHk8xJsl0agYZfSyP8ZXIa8wyXp/GH/LvcFAWw6jpCuR/o+PhxkpRSRqfxmntgkv9II4Dr3jRef3+Z5A1J+pVSPl5rnd6GsgEAoFtKKXsmeW6SHZJ8K8mRpZT/l2T9NAJl/55GOME/aq2z21UnwNqgY67gzx0f/7qv7LlpzDMcneR/kizK4vvJTkljQdbJSX7Q+ooBAKB7Sil9kvx7GhvVXJBkUhr36+6W5PY0Qgi+n+TNtdbH21QmwFqh1rogyQ0dH2d1rJ3YIos3DTs1yVZJrktjrmGXNOZ9PxrBLwAAbSf4BaD13plkbJKnkmySxmTl+9PYZdtNUQA9qGOB1n0dHz9IklLKmCxeoDU0yZgkR5dSNrArIQAAa7qOP9C/vWP4cJIRSb6X5E1uigLoebXWqUn+0PGRUsqAJHtk8Y1Ti5IMS/LpJO9qU5kAANAdX09jfmFaks3TWADw+SR3CJQF6Fkdm9v8o+PjSx3zv1tl8eY2C5JsmORzEfwCAEDvcHKSLZPMSqOXvS/Jh5NcW2ud1ca6ANZ6HWsnxnd8nJMkpZRRWbx2YmSSUUmeX0rZudZ6ezvqBACgQfALQOv9MMk1Sa5xUxRA+9VaJyf5XcdHSikD07hp6ol21gUAAM2otdZSygvTmGd4ut31AKzraq3z0jH/m+R/OxZoPTfJk+2sCwAAuuHNSWbVWh9odyEA67qOBVr3d3z8MOnc3GaHdtYFAADd8JskhyS5sta6sN3FAKzraq3Tkvyx4yOllP5pvE7f2cayAACI4BeAlqu1TklyVbvrAGDZaq1zk1zU7joAAKBZtdZL2l0DAMvWsUDrxnbXAQAAzaq13tbuGgBYvo7Nba5sdx0AANCMWutTSS5vdx0ALFutdX6snQAAWCP0aXcBAAAAAAAAAAAAAAAAAAAAAADrGs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L92l0AsHr88Y9/zDXXXJMk2XHHHXPiiSe2uaJV893vfjcPP/xwkuRFL3pRDjzwwDZXBABrFz0DANAMPQMA0Aw9AwDQLH0DANAMPQMA0Aw9AwDQDD0DANCb9Gl3AcCz9/jjj+faa69NkvTp0yeHH354mytadUcccUTn55deemlmzJjRxmoAYO2iZwAAmqFnAACaoWcAAJqlbwAAmqFnAACaoWcAAJqhZwAAehvBL7AW+OMf/5haa5Jkjz32yPrrr9/milbd5ptvnu233z5JMm/evFx44YVtrggA1h56BgCgGXoGAKAZegYAoFn6BgCgGXoGAKAZegYAoBl6BgCgtxH8Ar3cPffckwcffDBJUkrJQQcd1OaKnr0lv4dbb701EydObGM1ALB20DMAAM3QMwAAzdAzAADN0jcAAM3QMwAAzdAzAADN0DMAAL2R4Bfo5S6++OLOz3feeeeMHj26jdWsHptvvnm22GKLJEmttcv3CACsGj0DANAMPQMA0Aw9AwDQLH0DANAMPQMA0Aw9AwDQDD0DANAbCX6BXuy+++7LY4891jnee++921jN6rXXXnt1fn7XXXflySefbGM1ANC76RkAgGboGQCAZugZAIBm6RsAgGboGQCAZugZAIBm6BkAgN5K8Av0YldeeWXn52PHju1MbVwb7LjjjhkyZEjn+KqrrmpjNQDQu+kZAIBm6BkAgGboGQCAZukbAIBm6BkAgGboGQCAZugZAIDeSvAL9FJTp07Nfffd1znedddd21jN6tevX7/suOOOneNbb701c+fObWNFANA76RkAgGboGQCAZugZAIBm6RsAgGboGQCAZugZAIBm6BkAgN5M8Av0UjfffHOX8U477dSmSnrOkt/T/Pnzc8cdd7SxGgDonfQMAEAz9AwAQDP0DABAs/QNAEAz9AwAQDP0DABAM/QMAEBvJvgFeqnbbrut8/P11lsv66+/fhur6RlbbrllBgwY0Dle8nsGAJqjZwAAmqFnAACaoWcAAJqlbwAAmqFnAACaoWcAAJqhZwAAejPBL9ALTZ06NZMmTeocb7XVVm2spuf07ds3m2++eed4/PjxmTdvXhsrAoDeRc8AADRDzwAANEPPAAA0S98AADRDzwAANEPPAAA0Q88AAPR2gl+gF7r33nu7jJds1tc2W2yxRefnCxcuzPjx49tXDAD0MnoGAKAZegYAoBl6BgCgWfoGAKAZegYAoBl6BgCgGXoGAKC3E/wCvdAjjzzSZbzhhhu2qZKet/T39vDDD7epEgDoffQMAEAz9AwAQDP0DABAs/QNAEAz9AwAQDP0DABAM/QMAEBvJ/gFeqFHH3208/M+ffpk/fXXb2M1PWvcuHFdxkt+7wDAiukZAIBm6BkAgGboGQCAZukbAIBm6BkAgGboGQCAZugZAIDeTvAL9DK11kyZMqVzPHz48PTt27eNFfWs4cOHp0+fxS9VkydPbmM1ANB76Bn0DADQDD2DngEAmqFn0DMAQLP0DfoGAGiGnkHPAADN0DPoGQCgGXoGPQMArA0Ev0AvM3PmzCxYsKBzPGLEiDZW0/P69OmT4cOHd45nzJiRRYsWtbEiAOgd9Ax6BgBohp5BzwAAzdAz6BkAoFn6Bn0DADRDz6BnAIBm6Bn0DADQDD2DngEA1gaCX6CXmTVrVpfx4MGD21RJ6wwaNKjz84ULF2bu3LltrAYAegc9g54BAJqhZ9AzAEAz9Ax6BgBolr5B3wAAzdAz6BkAoBl6Bj0DADRDz6BnAIC1geAX6GXmz5/fZdyvX782VdI6/fv37zJe+t8AAHgmPYOeAQCaoWfQMwBAM/QMegYAaJa+Qd8AAM3QM+gZAKAZegY9AwA0Q8+gZwCAtYHgF+hlFi1a1GXcp8/a/2u89Pe4cOHCNlUCAL2HnkHPAADN0DPoGQCgGXoGPQMANEvfoG8AgGboGfQMANAMPYOeAQCaoWfQMwDA2mDt72BgLbN0GuOCBQvaVEnrLJ04ufS/AQDwTHoGPQMANEPPoGcAgGboGfQMANAsfYO+AQCaoWfQMwBAM/QMegYAaIaeQc8AAGsDwS/QywwYMKDLeN68eW2qpHWWfiMycODANlUCAL2HnkHPAADN0DPoGQCgGXoGPQMANEvfoG8AgGboGfQMANAMPYOeAQCaoWfQMwDA2kDwC/QyI0eO7DKeOXNmmyppnaeeeqrz8yFDhkigBIAm6Bn0DADQDD2DngEAmqFn0DMAQLP0DfoGAGiGnkHPAADN0DPoGQCgGXoGPQMArA0Ev0Av079//wwdOrRzPGPGjDZW0/PmzZuXuXPndo5HjRrVvmIAoBfRM4xqXzEA0IvoGUa1rxgA6EX0DKPaVwwA9DL6hlHtKwYAehE9w6j2FQMAvYieYVT7igGAXkTPMKp9xQAAq43gF+iFNtxww87P58yZk1mzZrWxmp41adKkLuMNNtigTZUAQO+jZwAAmqFnAACaoWcAAJqlbwAAmqFnAACaoWcAAJqhZwAAejvBL9ALbbzxxl3Gjz/+eJsq6XkTJ07sMt5kk03aVAkA9D56BgCgGXoGAKAZegYAoFn6BgCgGXoGAKAZegYAoBl6BgCgtxP8Ar3QFlts0WX86KOPtqmSnvfII490GS/9vQMAy6dnAACaoWcAAJqhZwAAmqVvAACaoWcAAJqhZwAAmqFnAAB6u37tLgDovi233DL9+/fP/PnzkyQPPPBADj744KbPv/HGG3PBBRd0jkeOHJkzzjhjhec88MAD+cEPftDlsTPPPHOF50ydOjVf/vKXuzz2nve8J6NHj2661vHjx3d+PmrUqIwdO7bpcwFgXadnAACaoWcAAJqhZwAAmqVvAACaoWcAAJqhZwAAmqFnAAB6uz7tLgDovn79+mXbbbftHD/00EOdb0rWJjNmzMikSZM6xzvssEMbqwGA3kfPAAA0Q88AADRDzwAANEvfAAA0Q88AADRDzwAANEPPAAD0doJfoJfabbfdOj+fP39+7r333jZW0zP++c9/dhnvvvvubaoEAHovPQMA0Aw9AwDQDD0DANAsfQMA0Aw9AwDQDD0DANAMPQMA0JsJfoFeavvtt8/QoUM7x3fccUcbq+kZS35P48aNy8Ybb9zGagCgd9IzAADN0DMAAM3QMwAAzdI3AADN0DMAAM3QMwAAzdAzAAC9meAX6KX69u2bvffeu3P8z3/+M7Nnz25jRavX5MmT8+CDD3aO99133zZWAwC9l54BAGiGngEAaIaeAQBolr4BAGiGngEAaIaeAQBohp4BAOjN+rW7AGDV7b333rniiiuyYMGCLFiwIDfddFP233//lZ63xx57ZI899ujWtbbaaquceeaZ3Tpn9OjR3T7nX66//vrOz4cOHZrddtttlZ4HANAzAADN0TMAAM3QMwAAzdI3AADN0DMAAM3QMwAAzdAzAAC9VZ92FwCsuqFDh3ZJobz22muzaNGiNla0esydOzc33HBD5/iggw5K//7921gRAPRuegYAoBl6BgCgGXoGAKBZ+gYAoBl6BgCgGXoGAKAZegYAoLcS/AK93EEHHZQBAwYkSaZOnZrbbrutzRU9e9ddd13mzJmTJBkxYkSXN1sAwKrRMwAAzdAzAADN0DMAAM3SNwAAzdAzAADN0DMAAM3QMwAAvZHgF+jlhg4dmoMPPrhzfNlll/XqFMp58+blqquu6hwffvjh6devXxsrAoC1g54BAGiGngEAaIaeAQBolr4BAGiGngEAaIaeAQBohp4BAOiNBL/AWmD//ffPmDFjkiSTJk3KDTfc0OaKVt3f//73zJw5M0myxRZbZPfdd29zRQCw9tAzAADN0DMAAM3QMwAAzdI3AADN0DMAAM3QMwAAzdAzAAC9jVg3WAv069cvxx13XO6+++4kSa21zRWtuoEDB+b5z39+kmTXXXdtczUAsHbRMwAAzdAzAADN0DMAAM3SNwAAzdAzAADN0DMAAM3QMwAAvY3gF1hLbLLJJtlkk03aXcazdsABB7S7BABYq+kZAIBm6BkAgGboGQCAZukbAIBm6BkAgGboGQCAZugZAIDepE+7CwAAAAAAAAAAAAAAAAAAAAAAWNcI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D8/3bu2AZhIACCoED+GqD/6nANtmRCYpJ9vTxTwYUXLQAAAAAAAAAAAAAAMeEXAAAAAAAAAAAAAAAAAAAAAICY8AsAAAAAAAAAAAAAAAAAAAAAQEz4BQAAAAAAAAAAAAAAAAAAAAAgJvwCAAAAAAAAAAAAAAAAAAAAABATfgEAAAAAAAAAAAAAAAAAAAAAiAm/AAAAAAAAAAAAAAAAAAAAAADEhF8AAAAAAAAAAAAAAAAAAAAAAGLCLwAAAAAAAAAAAAAAAAAAAAAAMeEXAAAAAAAAAAAAAAAAAAAAAICY8AsAAAAAAAAAAAAAAAAAAAAAQEz4BQAAAAAAAAAAAAAAAAAAAAAgJvwCAAAAAAAAAAAAAAAAAAAAABATfgEAAAAAAAAAAAAAAAAAAAAAiAm/AAAAAAAAAAAAAAAAAAAAAADEhF8AAAAAAAAAAAAAAAAAAAAAAGLCLwAAAAAAAAAAAAAAAAAAAAAAMeEXAAAAAAAAAAAAAAAAAAAAAIDY47qu2RtgijHG5zzP1+wd3Me2bftxHO/ZOwD4n99AyWcAWJfPQM1vAFiTz0DNZwBYk89AzWcAWJPPQM1nAFiTz0DNZwBYl99AyWcAgB/hFwAAAAAAAAAAAAAAAAAAAACA2HP2AAAAAAAAAAAAAAAAAAAAAACAuxF+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7AtBOBEzrwy72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7" name="AutoShape 6" descr="data:image/png;base64,iVBORw0KGgoAAAANSUhEUgAAEX4AAARNCAYAAAD7+u+TAAAAOXRFWHRTb2Z0d2FyZQBNYXRwbG90bGliIHZlcnNpb24zLjUuMywgaHR0cHM6Ly9tYXRwbG90bGliLm9yZy/NK7nSAAAACXBIWXMAAAsTAAALEwEAmpwYAAEAAElEQVR4nOzdd3TV9f3H8df3Zu+9CBDCCntvkKHgQFEEN+5qf9VqtbbuDlvbuq2obV1oq6i4AEEFRBzsvSFASAJk771zc39/IBe+mTdkMZ6PcziH9yfvz+fzvjc3xnNy88Kw2WwCAAAAAAAAAAAAAAAAAAAAAAAAAAAAAAAAALQfS0cPAAAAAAAAAAAAAAAAAAAAAAAAAAAAAAAAAADnG4JfAAAAAAAAAAAAAAAAAAAAAAAAAAAAAAAAAKCdEfwCAAAAAAAAAAAAAAAAAAAAAAAAAAAAAAAAAO2M4BcAAAAAAAAAAAAAAAAAAAAAAAAAAAAAAAAAaGcEvwAAAAAAAAAAAAAAAAAAAAAAAAAAAAAAAABAOyP4BQAAAAAAAAAAAAAAAAAAAAAAAAAAAAAAAADaGcEvAAAAAAAAAAAAAAAAAAAAAAAAAAAAAAAAANDOCH4BAAAAAAAAAAAAAAAAAAAAAAAAAAAAAAAAgHZG8AsAAAAAAAAAAAAAAAAAAAAAAAAAAAAAAAAAtDPnjh4AAAAAAAAAAAAAAAAAAID6eLg6p5dXWcM6eg4AACTJ3cUpo6yyOryj5wAAAAAAAAAAAOcOw2azdfQMAAAAAAAAAAAAAAAAAADUYRiGLfuDBzp6DAAAJEnBt8yVzWYzOnoOAAAAAAAAAABw7rB09AAAAAAAAAAAAAAAAAAAAAAAAAAAAAAAAAAAcL4h+AUAAAAAAAAAAAAAAAAAAAAAAAAAAAAAAAAA2hnBLwAAAAAAAAAAAAAAAAAAAAAAAAAAAAAAAADQzgh+AQAAAAAAAAAAAAAAAAAAAAAAAAAAAAAAAIB2RvALAAAAAAAAAAAAAAAAAAAAAAAAAAAAAAAAALQzgl8AAAAAAAAAAAAAAAAAAAAAAAAAAAAAAAAAoJ0R/AIAAAAAAAAAAAAAAAAAAAAAAAAAAAAAAAAA7YzgFwAAAAAAAAAAAAAAAAAAAAAAAAAAAAAAAABoZwS/AAAAAAAAAAAAAAAAAAAAAAAAAAAAAAAAAEA7I/gFAAAAAAAAAAAAAAAAAAAAAAAAAAAAAAAAANoZwS8AAAAAAAAAAAAAAAAAAAAAAAAAAAAAAAAA0M4IfgEAAAAAAAAAAAAAAAAAAAAAAAAAAAAAAACAdkbwCwAAAAAAAAAAAAAAAAAAAAAAAAAAAAAAAAC0M4JfAAAAAAAAAAAAAAAAAAAAAAAAAAAAAAAAAKCdEfwCAAAAAAAAAAAAAAAAAAAAAAAAAAAAAAAAAO3MuaMHAAAAAAAAAAAAAAAAAADgXPHx6v26/+2V9vq1u6fpxon9OnAi6cq/f671B1LsdfYHD3TgNA07E587nH+yCkq1LT5d6fklKigpV4ifpyIDfTS6dye5u54Zb7stKqvU9vh0xafnq6C0XIYM+Xq6qkuwr/p1CVZkkE+Lzs8qKNWOxAyl5BSpsLRChmHIz9NNUSG+Gto9XH5ebi06v6KqWnGpeTqYmqvswlKVlFfJy91FAd4e6t8lSH07B8tiMVp0BwAAAAAAAAAAwNnizPgJFAAAAAAAAAAAAAAAAAAAANBBtsSl6aXFm/TjviRVW2vqfNzHw1UzRvbU49eMVUSAdwdMKK3ed0z/Wb5DP+w5Vu+MJ4T5e+miQVF6+OrR6hLs69DZNTU2fbI2Vu+u2q0dCRkN9hmGdEG/LvrlxUN06bDuDs9+KCVXS7cc1ur9Sdp6OE0VVdYGe308XHXd+D765SVD1CM8wOE7AAAAAAAAAAAAzkYEvwAAAAAAAAAAAAAAAAAAgBZ7buFGvbBok71e/MRsTejbuQMnAppms9n07MKNemXJFllrbA32FZVV6qPV+7Vse4Lm/mKqpo/o0W4z5haV6aF3V+mrrfEO9Wfkl+ij1ft11eheDgW/pOQU6a7Xl2nL4bQme202afW+JK3el6QrRvTQ6/93sbzdXRvdc9lfPnXo7BOKyio177vdmv/TPj02e6zumz5MhmE4vB8AAAAAAAAAAOBsQvALAAAAAAAAAAAAAAAAAAAAzkvPfL5BLy/ZYlrzcnPR4OhQhfp5KS2vSNvjM1RlrZEk5RWX687Xv9Env79KkwZ0bfP5jmUV6prnFykhPd88o7uLBnYNUYifp5ydLMorLldsco4y8kuadX5Gfolm/uMLJWYWmNY9XJ01uFuoIgK9ZbXWKCmnSHuOZqn65+dBkr7aGq/c4iX67JGZcnNp+C3J8el59a73jAhQl2AfBXp7qKSiSvuOZSkpu8j+8Yoqq/6yYK1Scor07K2Tm/W4AAAAAAAAAAAAzhYEvwAAAAAAAAAAAAAAAAAAAOC8s3RLXJ3Ql7umDdZjs8fI38vdvpaWW6wn5v+kpVsOS5KqrTW647Wvtfrvc9Q52LfN5ssvKa8T+tK3c5CevHacLhwUJVdnpzp7krILtXx7gj5avd+hO5744CdT6IuTxdCDV47UfdOHycfDzdSbnl+iZz5brw9POXv9gRS9/vV2/W7mqCbvMgxpQt/OunFif00Z0FUhfp51ejYeTNET81dr95FM+9o7K3epb+cg3XbhQIceEwAAAAAAAAAAwNmE4BcAAAAAAAAAAAAAAAAAANDhbpzYTzdO7NfRY+A8UVVt1V8WrDOt/eaK4frT9RPq9EYEemvefdP1y38v1+JNhyRJhaWVem7hRr32y4vbbMYn5682hb7MmdRfL995oZwslgb3dAn21d0XD9HdFw9RtbWm0fOPZBboy81xprXnb5vSYMBKuL+X5t49TX5e7vr3su329de+3qb7rxhebxCNJDk7WXT9hL763cxR6h7m3+hMY2IitexP1+qml5bop31J9vW/f7Zes8fFyNvdtdH9AAAAAAAAAAAAZ5uGf/IDAAAAAAAAAAAAAAAAAAAAnIM+XL1fRzIL7HVMZKAenz22wX6LxdCLd0xRsI+Hfe3TdQd0OC2vTeb7fvdRfbI21l5fNqy7XvnFRY2GvtTm7NR477c7Ek31wKiQBkNfTvX4NWMV4nvyeSgur9T62OQG+1c8db3+9X8XNxn6coKbi7PeuOdSU8hLbnG5Vu066tB+AAAAAAAAAACAswnBLwAAAAAAAAAAAAAAAAAAAJAkbYlL08P//V47EjI6epQ29dm6WFP9q0uHysXZqdE9/l7uumXKAHttrbHpiw0H22S+v3++3v53L3cXPX/bFBmG0ap3HM0qMNUXD412aJ+Hq7MmDehqWkvIyG+wv0uwb7NnC/Hz1BUjepjW1sYmNfscAAAAAAAAAACAM51zRw8AAAAAAAAAAAAAAAAAAMCZrrLaqvWxyTqSVaiCknIF+3oqMtBbY/tEys2l9d+KF5eaq31J2couLFNRWYX8vdwVEeCtMTGd5O/l3qp3peQUaWdihtLySlRaUaVwfy8NjApR3y7BrXpPezuSWaDdRzKVklOk6hqbgn08NKxHmGIig1rl/PyScm2JS1NGfolyi8tls9nk6+mm7mH+GhAVoiAfj1a5pz0kZuTrs3UH9Nm6A0rMPB4GctXo3h08VdvJKijVlrh0e+3m4qSrxzj2eK+f0Ff/XLLFXn+zNV6PzhrTqvPtTMzQrsRMez1rTIwiAr1b9Q5JKq2oNtWdAhy/IzLQx1QXlFa0ykynGtgtRAvWngzoSc8rafU7AAAAAAAAAAAAOhrBLwAAAAAAAAAAAAAAAAAANKCkvErPL9qoD37cq8LSyjof9/dy07Xj+ujhq0crsIVBH4WlFfrXsu36ZE2sknOK6u1xshga1ydSj80eq9G9O7Xovg0HU/TS4s1avS9JNTZbnY/37hSoJ64ZqytG9mzwjLWxyZr5jy/q/VhD65I0rk+kljx5jWnt49X7df/bK+31a3dP040T+zV4RvAtc+s9b11ssp79YqM2HEypd1+vTgH643XjNX14jwbPboi1pkZfrD+ot77dqd1Hsup93iTJMKQBXUN09ZjemjOp/xkZApNbVKbFm+L02boD2nI4raPHaVc/7Ttm+twN7hYqb3dXh/b2jAhQmL+XMvKPh5DsS8pWen6Jwv29Wm2+D3/aZ6pnj4tptbNPFervaaorqqwO7y2vMofGtHYglSQ5WSymuqra8fkAAAAAAAAAAADOFgS/AAAAAAAAAAAAAAAAAABQj/j0PF373GIdyy5ssCe/pEJvr9ylr7fF69OHZ572Xd9sjdcD875TXnF5o33WGpvW7E/Wmv2f6e5pg/X3myfJYjGafd+bK3boDx+uVgO5JZKkQ6m5uv3Vr3X9hL569e6pdUIYzkTPL9yoFxdvbjCQRZLiUvN06ytf6dFZY/Tw1aMdPjs2KVt3vv6N4lLzmuy12aQ9R7O052iWXJ2d9KtLhzp8T1uqqKrWtzsT9enaA/pu1xFVWWvq7XN2ssjT7dx9i+mB5BxTPaJnRLP2j+wZrq+2xtvrg8k5rRr8sjY22f53J4uhET3CW+3sU42pFR61+0imw3t31eodHB3aKjOdKjEj31SHteJzDAAAAAAAAAAAcKY4d38qBwAAAAAAAAAAAAAAAADAaUrKLtTMfyxUWl6xaT3Yx0ODo0Pl6+mmzIJSbT2cpooqq1Jzi3XdC4v1y4uHNPuut7/dqSfnr64TVtIzIkA9wv3l7e6q/JJybU/IMAXDvL1yl7KLyvT2ry9r1n2LNh7Sk/NX2+tOgd7q3zVYXm6uSs0t0vaEDFWfEgjyydpY1dhs+s+vLmn2Y2tPr361Vc8v2iRJMgypX+dgdQvzk6uzk45lFWpnYoasNSef4+cWblT/rsGaPrxHk2f/sOeobn/1a5WUV5nW3VycNCgqVGH+nnJxdlJ+SbkOpuQqNbe4gZPan81m08ZDqfp07QEt2RyngtKKBntH9ozQNeNiNHNMbwX5eLTjlO3rUK3wnm6hfs3a3y3Uv9Z5uZo0oGtLx5IkFZVV6HDayfm6h/vL3fX4233zisu1cMNBLdlyWIkZ+couLJOPh6tC/Tw1qneEpg2O1iVDo2UYjoVBTerfVd3D/ZWQni9JWrrlsP54/fgmA1Z2HcnUpkOp9rpXpwANjQ5r5iNtnM1m07JtCaa1oW0UgAMAAAAAAAAAANCRCH4BAAAAAAAAAAAAAAAAAOAUNptNv3l7pSn0JcDbXX+fM1GzxsbI2cliXy8qq9A/l2zR619vV2pusV5ZuqVZd32/+6gp9MUwpFunDNBvLh+hqFphFDU1Ni3ceFB/mL9a2UVlko6HuIzu3Ul3TRvs8J0P//d7SVJkkLeev22KLh5iDorILizV05+u14c/7bOvfbbugCYP6KrrJ/Q1nTWiR7i2v3yHJOnNFTv05oqd9o+9de+lGtEzot4Z3FycHJ7XEbHJOdpwMEWSNGtsb/3h2vHqGuJr6jmaWaBfv/WtNh48GVjxh/mrdenQ7rJYGg7KiE/P0y9e/8YU+hIR4K1HZo3W7LEx8nRzqbMnObtQS7cc1n+/39PSh3ba4tLy9Pm6A/ps3QEdyy5ssK93p0DNHhuja8bF1HnNNeVYVsPnthY3F6cmg0iaKzEj31R3DvZp1v7IIG9TfSI4pTXsPpKlUzOgIgOPz/b5+gN67P0flV9iDu7JKSpTTlGZYpNz9L/v92pA12A9f9sUjerdqcm7LBZDr941VbOeXaTKaqtKKqp0+9yvNf+hGQ0G/yRk5OvOV7+2z2gY0j9unuRw2Iyjlm1PML1unSyGLhka3ap3AAAAAAAAAAAAnAkIfgEAAAAAAAAAAAAAAAAA4BRfbDioNfuT7bWvp6sWPz5L/buG1On18XDTn66foO5h/npw3qo6oQyNKSyt0D1vrLCHvjhZDL3968t05ahe9fZbLIauGddHI3tG6NK/fKKswuPhL3//bL2un9BHPh5uDt2bX1KhzkE++uZP16pTYN3Ai2BfT829a6rC/b300peb7et/+HC1Lh/RQ97urvY1d1dne8CKr6f5/lB/rzrhK20lr7hckvT7maP02Oyx9fZEhfrpk9/P1MQn5uvoz4Elx7ILtXrfMU0eGNXg2ff8Z4UKSyvt9ZDoUH38u6sU4ufZ4J7Owb6657Jh+r9Lhiq3uOx0HtJpyS4s1aKNh/TpugPakZDRYF9EgLeuHtNb14yL0aBuoad937CH3jvtvY4a1ydSS568plXPLCg1f50G+9YfctKQYF/z576wrLKBzubLyC8x1d7uLnr1q6366yfrHNq/91i2Zj6zUHPvmqprx/dpsn9MTKT+98DluueNFcovqdCWw2ka/+gHuu3CgZrQr7MiArxVU2PTsexCrdp1RB+t3q+SiuMhSE4WQ8/cMllTGvn6OR3F5ZX644erTWuzxsYoIsC7gR0AAAAAAAAAAABnL4JfAAAAAAAAAAAAAAAAAAA4xbyVu031UzdcUG/oy6lunjxAP+w5pi83xzl8z3urdiun6GQoyMNXj24w9OVUUaF+evGOC3Xb3K8lSUVllfrf93t13+XDHb77lV9cVG/oy6kemz1GP+49pm3x6ZKOh6t8vv6gbr9woMP3tKfxfTvr0VljGu3xcnfRfZcP18P//cG+tjY2ucHgl+93H9X2UwJUgnw8NP+hKxsNfTmVxWLUCQlpbWWV1Vq+PUGfrovVD3uOqdpaU2+fr6erZozoqdnj+mhC386yWIw2netMVlJeZao9XJr3dlp3V3N/SXnrBb/UDqXZnpChr7fF2+sL+nXWjRf0U5/OQfJwdVZSdpFW7EjQ/J/2qaLKKkmqrLbq/rdXKirEV6N6d2ryzmlDorX+uVv0n2U79MWGg0rNLdZLX242BT/VNrJnhJ66cYJGO3B+c/3u3e/t4UyS5O3uqj9eN67V7wEAAAAAAAAAADgTEPwCAAAAAAAAAAAAAAAAAMDPEjPyteVwmr2OCPDWzZP6O7T3kVmjmxX88s4pATP+Xm66vxnBLdOH91DXYF8dyz4ejrBiR6LDwS8je0Y0GHRyKsMw9PDVo3XDi1/a1z5dG3vGBr88OGOEDKPpMJOLh0TrYZ0MftlzNKvB3vdWmUOAfnfVKIX7e53+kK3EZrNpbWyyPlt3QEu3HFZRWf3BI24uTpo2uJuuGddH04Z0k1szA07OVaUV5uAXN9fmPS8eLk6muqTWeS1RWCv4JTW3WJJkMQw9d9tk3XHRINPHe3UK1IWDonTn1EG69vnF9v5qa43ueWOFNr1wm5ydLE3ea62xyTAkN2enJnsvG9Zdv5s5SkOiwxx9WA57/ett+mLDQdPaM7dMajKoCgAAAAAAAAAA4GzFT/AAAAAAAAAAAAAAAAAAAPjZ5rg0U33lqJ6yWJoOE5GkmMgg9e8SrH1J2U32xqXmKi2v2F5fOrR7s0I5DMPQ2D6ROrb2ePDLjoR0VVZb5epAaMPMMb0cvmfKwK4K8HZXXnG5JGlnYqYqqqrPuAARD1dnTejb2aHeyCAfebm52MM6sovK6u2rqbFp/YEUe+3q7KQbJ/Zr+bAt9M22eD3+wY9KySmu9+MWw9C4PpG6ZlyMrhzVS76ebm02S/YHD7TZ2e3Jsa/wU/prBQzZbK03S00Dh/32ypF1Ql9OFRMZpA8fulIX/3mBqqw1kqSjWYVauOGgrpvQt9E73/1ul/788VqVVVY7NOOy7Qlatj1BFw2K0j9/cVGrhbIs3RKnv36yzrQ2Z2K/M+LrDgAAAAAAAAAAoK2cWT95BQAAAAAAAAAAAAAAAACgA+1KzDTVw3qEN2v/0B5hDgW/bDyUaqo7BXrrWFZhs+7ycD35FsDyKqvS80rUNcS3yX3Dujv+mJwsFg2KCtFP+5IkSZXVVu1PytHQ7mHNmrWtRYf5ycWB0JsTfDxd7cEvhaUV9fYcTMlRwSkfG9QtRD4eri0btBXsOZpVb+jLwKgQXTOuj2aN7a2IAO8OmOzs4enmYvrcljsYeHJC7YAUb3eXVplLkrzc6r7GAr3d9dsrRza5d2BUiK6/oK/m/7jPvvb5+saDX55buFEvLNpkWhvVK0J3XDRIo3t3Upi/p6qtNqXmFWtdbLLe/nanDqbkSpJW7T6qi/74sRY/MVsxkUGOPsR6rd6XpF/9Z4Up+GbakG568Y4LW3QuAAAAAAAAAADAmY7gFwAAAAAAAAAAAAAAAAAAfpZZUGqqo8P8mrW/e5i/Q30pOUWm+uUlW/Tyki3Nuqu2vJJyh4Jfmv2Ywv3twS+SlF1Y2kh3x/D1dGtWv4uTxf73amtNvT21XwstDbZoS8E+Hpo+vIcuG96d0BcHeLmbg1/KqpoX/FJeq9/LvfUCgbzqCZG5clQvubs69pbf6yeYg182x6XJWlMjJ4ulTu+Pe47qxcXm0Jc/XT9ev7lihGnNzUXqFRGgXhEBmjOxnx7/4Cf99/s9kqSswjLd/M+l+vFvc+qd3RHbDqfrlleWqqLKal+b0Lez3rv/8mYFOgEAAAAAAAAAAJyN6v4UBwAAAAAAAAAAAAAAAACA81ThKWEQkuTj0bxAEUcDSPJLKppuaqbiskqH+nw8mhdS4VvrOWiL2VvKYhitfmZucbmp9mtmuExb8a3n85ddVKbnFm7UqN//T9P+vEBvrtihjPySDpju7FD7NZ1TWNas/dm1+uv7nJyu+l5nw3uEO7x/SHSYnCwnvx6KyyuVmltcb+8/Pt8gm+1kPWdS/zqhL7W5ODvphdun6IJ+ne1riRkFenfVbodnPNXeo1m6/sXFKimvsq+N6hWhDx+60uGwGwAAAAAAAAAAgLMZPxEBAAAAAAAAAAAAAAAAAKCdVVZbW/1MW9MtaIY2yJJpFfdcNkwXDeqmT9fF6osNB5WUXWT6+I6EDO1IyNCfPlqjCX07a/a4GF0xoqfDoUTNcSyrsNXPrM3NxUlh/l6temZ0mJ8OpOTY69rPYVOSa/VHh/m3xliSpB7hdc9qzuP3cHWWn6ebKbgor7hcXYJ9TX0pOUXanpBhWvv9zFEO3WEYhn43c7TW7E+2r32+7oDuv3y4w3NK0qGUXF3z3CJTmNSgbqFa8Pur5OXu0qyzAAAAAAAAAAAAzlYEvwAAAAAAAAAAAAAAAAAA8LPa4RhFZRUNdNavsNSx/kBvd1P9/G1TdOfUQc2663QVlVXKzcXxtw8W1noO/L1aP0DkTFT7c1Tg4Oe2PfSODNQfrhuvJ68dp/UHUvTZ+gNasjlOhaWV9h5rjU0/7UvST/uS9Mh/f9C0IdGaPTZG04Z0a9bnvzHDHnqvVc5pzLg+kVry5DWtemZMZKCWbU+w10cyC5q1/2iWuT8mMrBV5pKkHhEBcnayqNpaY19zdXFq1hm1+yuq6gZN7T2WZaq7hfrVCYdpzJjeneTq7GQPsdqfnK3yymq5uzr22krIyNfVzy5UdlGZfa1flyB9/sjMNgkpAgAAAAAAAAAAOFMR/AIAAAAAAAAAAAAAAAAAwM9CfD1MdWJGgYZ1D3d4f0JGvmP3+Hma6uzCUofvaKnEjAIF+3o23fizhPR8U92cvWezMH8vU30wJaeDJmmYYRga37ezxvftrOdunawVOxL16boDWrXriKpOCQ4pr7Jq6ZbDWrrlsHw9XTVjRE/NHhejCX27yGIxOvARdIyYyCBTvS0+rVn7txw298d0Dmqgs/lcnZ3UI9xfB1Ny7WuFJc0MoKrVH1ArxEiSKSRIkkL9mvd17exkUYC3uzLySyRJNpuUV1KuCFfvJvcmZRdq1jML7XslqVenAH3x6CwF+ng0shMAAAAAAAAAAODcY+noAQAAAAAAAAAAAAAAAAAAOFMMjg411dvj05u1f0d8hkN9I3tFtOieltjWjLusNTXafTTLXrs6O6lfl/pDLs61+JBeEYHy93Kz17uPZKmorLKRHR3LzcVZV47qpfm/naF9r92l52+brBE964YWFZZW6sPV+zXr2UUa9OA8/eHD1dqR4Njr9lwxeUBXWYyTr9idiZkqKa9yaO/htDyl550MLOnfJVjhtUKCWmrq4G6m+kAzQoeOZRWqtLLaXlsMo06IkST5erqa6tIKxx5/Y3u83V2a3JOWV6xZzyxUck6RfS061E8LH5tVJxALAAAAAAAAAADgfODc0QMAAAAAAAAAAAAAAAAAAHCmGNW7k6lesvmwnr5poiyWpmNNDqXkal9StkP3DOkWpgBvd+UVl0uS1sYmKyO/pN6Ahta2eNMh/erSoQ71/rDnmH1GSRrcLVRuLvW/9dDNxclUV1VbT3/IM4DFYmhC3876amu8JKmy2qqPV+/XLy8Z0rGDOSDQx0N3Th2sO6cOVkJGvj5bd0Cfrz+gxIwCU196XoneWL5DbyzfoR7h/po9Nkazx8WoR3iAQ/dkf/BAW4zf5kL8PDWyV7g2HUqTJFVUWbVw40HdMnlAk3s/WRtrqi8b3r3V55sxsqf+9c12e/39nqN66KpRDu39fs9RU92/a7B8PFzr9IUHeJvqw2l5KqusloerY28tTszINwUhebg6y8fDrZEdUnZhqWY/u0iJmSdfh52DfLTw8VmKqDUPAAAAAAAAAADA+cLS0QMAAAAAAAAAAAAAAAAAAHCm6B7mr+E9wu11Wl6x5v+0z6G9zy3c6PA9Fouh2y8caK/Lq6z626frHB+0BbYeTtePtcIh6mOz2fTCok2mtWvH92mwv3boQ0Z+yekNeAa5c+ogU/3yl5vPusfVPcxfj84aoy0v3q5lf7pOd1w0UIHe7nX64tPz9fyiTRr98Pua+qePlZCR3/7DtqNrx/c11W8s39FkWFF+Sbnm/7jXXjtZDM0e1/DXxOka3iNcvTqdDN/ZeDBVOxIymtxXVW3VWyt2mtYuHhJdb++ArsHy8zz5NVteZdXn6w84POP8H83/XRxdKzSrtoKSCl37/GIdSs21r4UHeGnR47PUJdjX4XsBAAAAAAAAAADONQS/AAAAAAAAAAAAAAAAAABwirumDTbVf1mwVvuTshvdM//Hvfpyc1yz7vn19GGm4IWP18TqmS82yGazNeuc7fHp2n0ks1l7Hpy3Sqm5RY32PLtwo7bFp9trP0+3RoNfTg2qkKSf9iU1a6Yz0cT+XTWqV4S9zi4q05yXlyi7sNSh/TU1Nod728PIXhF64fYLte+1u/T+g1doxsiecnNxqtO3MzFTqbnFHTBh+5kzsZ+6hfrZ64MpuXr2i4bDm2w2mx7+7w/KKiyzr103vo96RQQ0uEeSjmUVKviWuaY/x7IKG91jGIb+eO1409r9b61Ufkl5o/v+8sk6U7CKp6uz7r54cL29ThaLLh/Rw7T210/WKS4tr9E7JGltbLL+s3yHaa32WacqLq/UdS8s1p6jWfa1EF8PLXpslqLD/Ju8DwAAAAAAAAAA4FxG8AsAAAAAAAAAAAAAAAAAAKe4ZlyMxvWJtNcFpRWa+Y8v9Om6A7LW1Jh6i8oq9PQn6/S7976XJPl7uclR/l7uevPeS2UxDPvaS4s3a8bfP9eq3Ufq3HWCzWZTXFqeXv96m6b9eYEufuoT7TvWeDCN+V43JecUafpfP9O3OxPrBM1kF5bqwXnf6aXFm03rT8+5QD4erg2eO7R7mDxdne315+sP6Mn5P2ltbLLi0/N0LKvQ/icjv8TheTvav391iSmgZ2dipqb84WPN/3GvSiuq6t2TnF2ofy/brjGPvq/P1x9sr1Ed5uLspOnDe+i931yu/a/drZfvvEhjYyJ1ykvxnOfi7KQ/32AOV5n71VY99v6PdQJW0nKL9YvXvtGijYfsa76ernp01pg2m2/6iB6aPKCrvT6QkqPLn/5MGw6m1OnNLCjRvW+s0Bu1wlgenjVGwb6eDd7x+5mjTcE/ecXluvSpT/T+D3tVUVVdp7+orEKvLNmi619YrMpqq309OtRPcyb1r/eOymqrbvnnUlOIlIers165a6rcXJxN/11o6k9TYVUAAAAAAAAAAABnI+emWwAAAAAAAAAAAAAAAAAAOH8YhqHX7p6m6U9/Zg8oyS0u171vrNCfP1qtwdFh8vV0VWZ+qbYeTlN51fEAhIgAb/3ykiH6y4K1Dt81dXA3vXjHhXrkfz+o2no86GXjwVRd/8KX8nJ30aCoUIX4esjVxUlFZZXKLizTwZRcFZdXnvbje+62Kfq/fy9Xck6RbnppiSKDvDWga4g83VyUllusrfHp9llOmDW2t26aWH+wwwne7q66aVJ/vbNylyTJZpPeXLFTb67YWad3XJ9ILXnymtN+DO2pW6if3vvNdN36ytf25z0tr1gPzlulR9//UUOiQxXq5yUXZ4vyiyt0ICVHqbnFHTy14/y83HTrlAG6dcoAJWUX6vP1B/TZujMvrKYtzBjZSw9dOVIvL9liX3tn5S59vHq/hnYPU7Cvp9LzirUtPl1Vp3xNODtZ9N79l6tzsG+bzjfvvuma/vSnOpiSK0k6mJKrGX/7XNGhfurbJViuzk5KySnS9oR0WWvMAU5Xj+mt+y8f3uj5XUN89erd0/Sr/yzXifyngtIKPfTuKv3xo9UaEh2mUD9P1dhsSs0p1u6jmaqosprO8HZ31Tv3T5ers1M9N0jpeSVasz/ZtFZWWa05Ly9tzlMhSeoS7KMd/7yz2fsAAAAAAAAAAADOZAS/AAAAAAAAAAAAAAAAAABQS1SonxY/MVvXPrdIyTlF9vWswjJ9t+tInf4wfy998vBV2pWY2ey7bp0yQL06BehX/1mulJyTgSEl5VXacDClyf0Ww5Cvp6vD980eG6P0vBI9tWCNbDYpJafYdG9t14yL0eu/vNihs/90/XgdTsvTj3uPOTzP2WBi/6765k/X6vZXv1ZCer59vaLKqk2H0jpusFbWJdhXv71ylH575ag64T/nqsevGStJmvvVVnt4SklFldbGJtfb7+/lprl3TdWkAV3bfDY/Lzd9/sjVuueNFaZ5EjMLlJhZ0OC+X08fpj9fP8GhO2aPjZGLk0W/e+975RWX29dLyqu0roHn4ITu4f56455LNLhbqEN3AQAAAAAAAAAAoC6CXwAAAAAAAAAAAAAAAAAAqEeviACtffZmPbdwoz78aZ8KSyvr9Ph6umr22Bg9OmuMgn09Tyv4RZLGxkRqy4u3a8GaWP33+z3aezRLNTZbg/1uLk4a3iNcUwd30zXjYtQp0KdZ9/16+jANjg7Vi4s2ad2BZNV3Va9OAXp89lhdOaqXw+d6urnos0dm6rtdR7Rkc5z2HM1SSm6xissqVXWWB4n06xKs9c/eoo9W79e8lbu0Lym7wV6LYWhwdKhmj43RjRf0a8cpW4+zk6WjR2gXhmHoiWvHaergbnpx8Wb9tO+YPQDmVN7urrpyVE89PnusIgK9222+iEBvLXp8lt7/Ya/eW7Vbe4/V/7pzcbJoysAoPXz1aA3tHtasO64c1UtjYjpp3ne79dFP+5WW13AQlCT17RykWyYP0C1TBsjDlbciAwAAAAAAAAAAtIRha+QHwwAAAAAAAAAAAAAAAAAAdBTDMGzZHzzQ0WNIkiqqqrUuNkVHswpUUFKhYF8PRQb5aExMZJsEH+SXlGtLXJoy8kuUW1wua02NvN1dFezrqZ4RAeoVESD3Vro3ObtQOxMzlZZXrLLKaoX6eWpgVIj6dw1plfPPVRn5Jdp6OE2ZBaXKLymXk8UiP083RYf5a2BUiAK83Tt6RJyGzIISbYvPUFpusQpLKxTi56nIQG+NbqOv9eaKS8tTbFK2MvJLVFJeJX9vd3UO8tGYmE7ydndtlTuOZBZo95FMZRWUqrCsQk4Wi3w93dQp0FtDokMV6ufVKvecjYJvmSubzWZ09BwAAAAAAAAAAODcQfALAAAAAAAAAAAAAAAAAOCMdCYFvwAAQPALAAAAAAAAAABobZaOHgAAAAAAAAAAAAAAAAAAAAAAAAAAAAAAAAAAzjcEvwAAAAAAAAAAAAAAAAAAAAAAAAAAAAAAAABAOyP4BQAAAAAAAAAAAAAAAAAAAAAAAAAAAAAAAADaGcEvAAAAAAAAAAAAAAAAAAAAAAAAAAAAAAAAANDOCH4BAAAAAAAAAAAAAAAAAAAAAAAAAAAAAAAAgHZG8AsAAAAAAAAAAAAAAAAAAAAAAAAAAAAAAAAAtDOCXwAAAAAAAAAAAAAAAAAAAAAAAAAAAAAAAACgnRH8AgAAAAAAAAAAAAAAAAAAAAAAAAAAAAAAAADtjOAXAAAAAAAAAAAAAAAAAAAAAAAAAAAAAAAAAGhnBL8AAAAAAAAAAAAAAAAAAAAAAAAAAAAAAAAAQDsj+AUAAAAAAAAAAAAAAAAAAAAAAAAAAAAAAAAA2hnBLwAAAAAAAAAAAAAAAAAAAAAAAAAAAAAAAADQzgh+AQAAAAAAAAAAAAAAAAAAAAAAAAAAAAAAAIB25tzRAwAAAAAAAAAAAAAAAAAAgHNX8C1z7X8f1ydSS568pgOnOe7j1ft1/9sr7fVrd0/TjRP7deBEZ4+4tDwdSM5WWm6JKqqtigjwUnSov4b1CJNhGO0+T7W1Rgnp+TqaVaDU3GIVllWqssoqL3cX+Xu5KSYySP26BMnNpWVvma2pselIVoGOZhYoJadI+SUVqqiyysPNWX6ebuoVEaABUSHydHNppUcGAAAAAAAAAACA8wHBLwAAAAAAAAAAAAAAAAAAAGjUJ2tj9eaKndp9JLPej0cGeeumif314IwRLQ5ZacqmQ6latPGQNsel6WBKjiqqrI32u7s46fIRPfXLi4doeM9wh+/Zn5StBWtitSUuTfuOZam0srrRfmcni6YO7qZfTB2kKQOjHL7n1HCkllr8xGxN6Nu51c4DAAAAAAAAAABA2yL4BQAAAAAAAAAAAAAAAAAAAPUqKKnQfW99q2XbExrtS8kp1guLNumrLYf1zn2XKSYyqM1m+nRdrP73/V6H+8urrPpiw0Et3HhQt04ZoGdumSxXZ6cm963cmah/L9vu8D3V1hot356g5dsTdMWIHnr17mny9XRzeH9r8Gjj0B0AAAAAAAAAAAC0Ln66AwAAAAAAAAAAAAAAAAAAgDqqqq26be5XWhubbFoP9fPUwKgQebq5KCE9X/uSsu0fi03O0TXPLda3T12viEDvdpnT2cmiriG+6hbiJx9PVzlbLCoorVBcaq6OZhXa+2w26X/f71VKdpHmP3SlnJ0szbrHYhjqHOSjbmF+8vd0k6uLk4rKKhWfnq/49DzZbCd7v9oar6ScIi16bFa7hb9EBnlraPewdrkLAAAAAAAAAAAArYPgFwAAAAAAAAAAAAAAAAAAANTxx4/WmEJf3Fyc9PebJ2nOxH5ycXayr+9MzNB9b67UgZQcSVJaXrFueWWpvn3qBlksRqvP5WRYNKJnuC4eEq1xfSI1JDpM7q71vyU2LjVXLyzepIUbDtnXvtt9VK9/vU0PXjmy0XsMw1D/LsG6dFh3jesTqeE9w+Xt7lpvb3J2of71zXbN+263an5OgNmVmKmnFqzVy3de1Og921++o9GPN+SWfy41he7cMKFfmzzfAAAAAAAAAAAAaDuG7dR/XgAAAAAAAAAAAAAAAAAAgDOEYRi27A8e6OgxgPNSXFqeJjz2gaw1x99nahjSx7+7SlMHd6u3v6CkQhc/tUDx6fn2tdd/OU03XNCv1Werqraagmcc8cznG/TSl5vttbe7qw786+4GA2NO9575P+7Vg/NW2WvDkHa/8gtFBHo365ymHE7L05hH3jfds+XF29Ut1K9V74FZ8C1zZbPZSNcBAAAAAAAAAACtxtLRAwAAAAAAAAAAAAAAAAAAAODM8vzCjfbQF0maM6l/g6EvkuTn5aa5d001rT23cKOsNTWtPltzw1gk6ZFZoxUV4muvi8srtWZ/Uqvfc/PkARobE2mvbTZp2fb4Zp/TlI9X7zfV4/p0JvQFAAAAAAAAAADgLETwCwAAAAAAAAAAAAAAAAAAAOyKyyu1bNvJsBLDkO6/fHiT+8bERGpUrwh7nZRdpA0HU9tkxuZyslg0eWBX09qRzII2uWvq4ChTndjK91hravTJuljT2pyJ/Vr1DgAAAAAAAAAAALQP544eAAAAAAAAAAAAAAAAAAAAdLyyymqtP5CspOwiFZSUK9jXU5GB3hoTEyl31zPj7YYl5VXaeChFydlFyisul5+Xm3qE+2t0705yczkzZjwX/LDnqMqrrPZ6VK8I9QgPcGjv9RP6anNcmr3+Zmu8JvTt3Oozno4AL3dTXVJe1Sb3+LfxPd/vPqr0vBJ77ePhqhmjerXqHQAAAAAAAAAAAGgf/JQTAAAAAAAAAAAAAAAAAIDzWF5xuf722Tp9vu6gSirqBlT4ebrpuvF99MS1Y+Xj4aaPV+/X/W+vtH/8tbun6caJ/Ro8P/iWufa/j+sTqSVPXtNg731vfqsFa2Pt9faX71DXEF/lFpXpb5+t18INh1RcXllnn6ers+6+eIh+e9VIebu7NvmYm/sYzjff7z5mqsf1cTy4ZXytkJdVu49ImtQKU7VcUnaRqQ7z92qTe5Jz2vaej1fvN9VXj+ktjzMknAkAAAAAAAAAAADNw095AAAAAAAAAAAAAAAAAAA4T+1IyNCNL36p7KKyBnsKSiv09spdWrXnqOY/OKMdpztuS1ya7nztG6XlFTfYU1pZrblfbdVP+47p04dnKtDHox0nPPccSM4x1SN6hju8t2dEgAK93ZVbXC5JOpJZoIqqarm5dOxbVvOKy/XdriP22jCOBxG1tspqqxZvOmRaqx2G0xK5RWVaviPRtHYToUUAAAAAAAAAAABnLUtHDwAAAAAAAAAAAAAAAAAAANrf3qNZmv3cwjqhL6F+npo6KEpXj+mtCX07y8P1eGBHQnq+5vxziYrLK9ttxsNpebrhxS/toS8hvh6aOihKs8fGaOqgKPl5upn6dyZm6sF5q9ptvnPVodRcUx0d6t+s/VGhfva/W2tsik/Pb4WpTl9RWaXu/tcyFZRW2NcuG9bDNGdrqKy26rfzVikxo8C+NjAqRBNaMfjl8/UHVVlttdcxkYEa0TOi1c4HAAAAAAAAAABA++rYfz4BAAAAAAAAAAAAAAAAAAC0u6pqq+59c4UKS0+GuIQHeOnZWyZr+vAeslgM+3ppRZXeXLFDLyzarMSMAr2waFO7zXnPGytUUFqh7uH++tuciZo2uJsM4+RsldVWzV26Vc8t3Ghf+2ZbvNbsT9IF/bq025z1Ka+sVmZBaZvf4+fpJj8vt6YbHZRbVGYKSJGkyCCfZp0RGeitHQkZ9johPV/9ugS3ynyOqKmxqaisUvEZefpxzzG9u2q30vNK7B/vHOSj526b3OJ7bDabissrdTSzUGtjk/Xuqt1KOCXkxs/TTf/+v4tbfM+pPl6z31TfeEG/Vj0fAAAAAAAAAAAA7YvgFwAAAAAAAAAAAAAAAAAAzjPvrtqt/Uk59jrM30tf/eFadQv1q9Pr6eai3145SjGRQbp97tfKLS5vtzlziso0MCpECx+bpQBv9zofd3V20sNXj1ZJeZVe/2abfX3+j/s6PPhla3y6Zv7jiza/5+GrR+vRWWNa7bzaoS+ers7ycndp1hnBvp6murCsooHO1vHN1njdOvcrh3pH9YrQm/deqogA72bfs+dolqb84SOHemMiA/XWvZeqbysG3uw+kqk9R7PstbOTRddN6NNq5wMAAAAAAAAAAKD9EfwCAAAAAAAAAAAAAAAAAMB55r1Ve0z1C7dNqTf05VTTh/fQHRcN1LzvdrflaCYuTha9c99l9Ya+nOq3V47U2yt3qqLKKklaG5vcHuOdk0rKq0y1u2vz32pae0/tMzvChQOjdNfFg3XxkOg2vWd4j3D98pIhmjm6l5wsllY9++PV+031tMHdFOrn1ap3AAAAAAAAAAAAoH217k+UAAAAAAAAAAAAAAAAAADAGW33kUwdTsuz1707BWr6iB4O7X1gxghZDKOtRqtjxqie6hEe0GSfn5ebRvWKsNcZ+SXKLChpy9HOWaUV5pAWN5fmB794nIHBL6v3J+mtFTv1095jbXrP9oR0vfPtLn21Jb5Vz62stuqLDQdNazdN6t+qdwAAAAAAAAAAAKD9Nf+ncQAAAAAAAAAAAAAAAAAA4Ky19XCaqZ4xqqfDezsF+mhkr3BtOpTWdHMrmDY42uHe3p0CtWZ/sr3OKSxTqJ9XW4zlkAl9Oyv7gwc67P7Wcjo5P7W32GRrlVkaMnlgV21/+Q57XWW1Kr+4QrHJ2Vq1+6iWbU9QtbVGP+49ph/3HtOcSf310h0Xytmpef9+YkxkoOme6poaFZRUKC4tT6v3HtOXm+NUVlmtLYfTtOX1NC1Y201v//oyebu7tvgxLtuWoNzicnsd6uepaYO7tfhcAAAAAAAAAAAAdCyCXwAAAAAAAAAAAAAAAAAAOI/sS8o21YO7hTZr/+BuYe0W/NI7MtDhXl9PN1NdWFbZ2uOcFzzdXEx1eWV1s88oqzLvaY3gk8Z4urmoa4hLnfXhPcN18+QBikvN1S//vVx7jmZJkj78aZ8qqqr1xj2XNuseV2cndQ3xrbM+tHuYrhvfR09eO06/futbrd6XJElaufOIbnxxiRY/MUtOluaFzNT28ep9pvq68X2bHVwDAAAAAAAAAACAMw8/8QEAAAAAAAAAAAAAAAAA4DySV1RuqjsH+TRrf2Qz+1vCr1aYS2Nqh2BUWWtae5zzgpd7y4Nfau+pfWZ769UpUIsen6Ue4f72tc/XH9TSLXGtek9EoLc+/t2VGtO7k31tw8EUvbF8Z4vOTcsr1g97j5nW5kzq16IzAQAAAAAAAAAAcGYg+AUAAAAAAAAAAAAAAAAAgPNIQWmFqfb2cG3Wfp9m9reExTDa7S4c51srbKe0slqlFVXNOiO7sMx8pofjAT5txd/LXX+58QLT2utfb2/1e9xcnPX87VNMa/9etl01NbbTPvOTNbGynrJ/ZM8I9eoUeNrnAQAAAAAAAAAA4Mzh3NEDAAAAAAAAAAAAAAAAAACA9uPq4mSqq6qtzdrf3P7zVXlltTILStv8Hj9PN/l5tV6wSpCPh/w83UwBQcnZReod6XjQSHJOkamODvNrtflaYurgbvL1dFVhaaUkaUdChgpKKlr1+ZOkfl2CFRMZqIMpuZKkjPwSxSZnq3/XkNM67+M1+031TZP6tXhGAAAAAAAAAAAAnBkIfgEAAAAAAAAAAAAAAAAA4Dzi7+VuqvNLKhrorF9eSXlrjnPO2hqfrpn/+KLN73n46tF6dNaYVj2zd6dAbTmcZq8TM/ObFfxyNLPA/ncni6GeEQGtOt/pcnayKCrET3uOZkmSamw2Hc0q0CCv0Fa/q2dEgD34RZKOZBacVvDLpkOpik/Pt9debi6aObp3a4wIAAAAAAAAAACAM4ClowcAAAAAAAAAAAAAAAAAAADtp3OQj6k+kJzTrP0HknObbsJZLaazOeRl2+F0h/ceTstTbvHJcKBuoX5yczlz/p1CFyfzW2crq61tco9zrXsqqk7vno9+2meqZ4zsKR8P19OeCwAAAAAAAAAAAGcWgl8AAAAAAAAAAAAAAAAAADiPDO0eZqrXxiY7vNdaU6MNB1NaeyScYS4cGGWq1x1w/DWyrtbr6aJB3VpjpFaTlldiqoN9PdvknvS84hbfU1JepcWb40xrN03q36K5AAAAAAAAAAAAcGY5c/4JBQAAAAAAAAAAAAAAAAAA0ObGxkTK1dlJldVWSdLy7QnKLSpToI9Hk3tX7jyijPySJvsgTejbWdkfPNDRY5yWCwdFyd3FSeVVx18jm+PSFJ+epx7hAU3u/WRtrKm+bHj3NpnxdBxMyVHaKYEsHq7OigjwavV7CksrtD0+w7TWI9y/2ecs3RKnkvIqex0d5qdxfSJbOh4AAAAAAAAAAADOIJaOHgAAAAAAAAAAAAAAAAAAALSfAG93XTGyh70uq6zWnz9e0+S+0ooqh/pw9vN2d9Vlw0++Rmw26bWvtzW5b9OhVG2OS7PXXYJ9zqigkhcXbzbVkwd0lZtL6/8binOXblWVtcZeD+garMggn2af8+FP+031TRP7tXg2AAAAAAAAAAAAnFkIfgEAAAAAAAAAAAAAAAAA4Dzzm8tHyNnp5FsIP14Tq398tl41NbZ6+wtKKnTLP5cqPj2/nSZER3tk1hg5WQx7/eFP+7Rq95EG+wtKKvTAO9+Z1h6dNUZOlsbfqvrx6v0KvmWu/c/Q377baP/y7Qnadji96QdQy0uLN2vRxkOmtV9MHdRg/4aDKfp+99Fm3/Px6v11QnLunDq42eckZuRr46EUe+1kMXTDBIJfAAAAAAAAAAAAzjWt/88UAAAAAAAAAAAAAAAAAACAM9qAqBA9cMUIvfTlZvvay0u2aOWuI7p1ygANiQ6Tj4ersgpLtXZ/st5btVuZBaUyDOnKkb305ea4Dpwe7aFXRIDuuGiQ3lm5S5Jks0m3vvKV/nHzJM2Z1N8UHLTrSKbue/NbHU7Ls68Njg7VdeP7tvpcu45k6oVFmzShb2fNGhuji4dGK9zfq95ea02Nftx7TK9+tU3rYpNNH5s5urcmD4xq8J4jGQW6/+2VGhIdqmvG9dFlw7orKtSv3l6bzaZNh1L1xvId+mprvOljI3tG6OZJ/Zv5KKUFa2JlOyWHacqArooI9G72OQAAAAAAAAAAADizEfwCAAAAAAAAAAAAAAAAAMB56JFZo3Usu1CfrTtgX9tzNEsP//eHBvc8OGOkuof5m4JfDKNNx0QHevqmC3QgOUdrfw5Nqaiy6nfvfa/nF23SwKgQebo6KyEjX3uPZZv2RQR4a/6DM2SxtN2LY21ssn2uUD9P9eoUKH8vN3m6uai0okoZ+SWKTcpRSUVVnb2TB3TVa7+c5tA9OxMztTMxU3/4cLUCvN0VExmoAC93eXu4qqyiStlFZdqflK3C0so6ewd0DdaHDzX/eaipsWnB2v2mtZtOIzwGAAAAAAAAAAAAZz6CXwAAAAAAAAAAAAAAAAAAOA85WSz61y8vVvcwf81dukXlVdYGe91cnPS3ORN1x0WD9O53u00f83Z3betR0UFcnJ30vweu0K/f+lbLtyfY1zPyS5SRX1Lvnj6RQZp3/2WKCPRurzGVWVCqzILSJvtcnZ10/+XD9dBVI+Xm0vy30OYVl2vjwdQm+wxDum3KQP3p+vHy9XRr9j0/7TumlJxiex3k46FLh3Vv9jkAAAAAAAAAAAA48xH8AgAAAAAAAAAAAAAAAADAecpiMfTw1aN1/YS+WrBmv77bdURJ2YUqKK1UsK+HOgf56JKh0bpuQl9FBBwP8igsrTCd4etJ8Mu5zM/LTfN/O0ML1uzXmyt2as/RrHr7IoO8deMF/fTgjJFyd227t6feOnmAArzc9f2eo9p6OE35JRVN7uka7KvZ42I0Z1J/dQv1c+ieS4d118t3XqTvdx/R5rg0h4JlQv08NXN0b908ub/6dQl26J76fLR6v6m+ZlyMXJ2dTvs8AAAAAAAAAAAAnLkMm83W0TMAAAAAAAAAAAAAAAAAAFCHYRi27A8e6OgxUMu9b6zQp+sO2Os1/5ijvi0IucDZJS41V/uTcpSWV6wqa43C/L3UPcxPw3uEyzCMdp3FZrPpSGaBEjLylZxdpMKySlVUVcvTzUU+Hq6KCPDWoG4hCvXzavFdydmFik/PV1J2ofJLKlRRZZWbi5N8PFwV6u+lgV2D1TnYtxUeFc5kwbfMlc1ma98XOgAAAAAAAAAAOKe13T+pAAAAAAAAAAAAAAAAAAAAzik2m02bDqXaaw9XZ/XqFNiBE6G99eoUeMZ8zg3DUHSYv6LD/Nv8rs7BvgS7AAAAAAAAAAAAoNVZOnoAAAAAAAAAAAAAAAAAAABwdvhx7zEdzSq014O7hcrZibciAgAAAAAAAAAAAMDp4KetAAAAAAAAAAAAAAAAAACgSaUVVXr8g59Ma9eO79NB0wAAAAAAAAAAAADA2Y/gFwAAAAAAAAAAAAAAAAAAzlM3vLBY2xPSm+xLzS3SrGcX6nBann0t0Ntds8fFtOV4AAAAAAAAAAAAAHBOc+7oAQAAAAAAAAAAAAAAAAAAQMf4bvdRfbf7qPp3CdZlw7traPcwRQb6yNPdRYWlFUpIz9ePe4/piw0HVVFlNe19+c6L5O3u2kGTAwAAAAAAAAAAAMDZj+AXAAAAAAAAAAAAAAAAAADOc/uSsrUvKduhXsOQnrxmnK4Y2bONpwIAAAAAAAAAAACAcxvBLwAAAAAAAAAAAAAAAAAAnKcCvN2VV1zucH/3cH89dcMETR/eow2nAgAAAAAAAAAAAIDzA8EvAAAAAAAAAAAAAAAAAACcp2Jfv1vrDyRrXWyKdiZm6EhmgbIKS1VaUS1niyE/L3eF+XtpZM9wTRrQVZcMjZaTxdLRYwMAAAAAAAAAAADAOYHgFwAAAAAAAAAAAAAAAAAAzlPOThZN7N9VE/t37ehRAAAAAAAAAAAAAOC8wz+7AQAAAAAAAAAAAAAAAAAAAAAAAAAAAAAAAADtjOAXAAAAAAAAAAAAAAAAAAAAAAAAAAAAAAAAAGhnBL8AAAAAAAAAAAAAAAAAAAAAAAAAAAAAAAAAQDsj+AUAAAAAAAAAAAAAAAAAAAAAAAAAAAAAAAAA2hnBLwAAAAAAAAAAAAAAAAAAAAAAAAAAAAAAAADQzpw7egAAAAAAAAAAAAAAAAAAAICz3cer9+v+t1fa69funqYbJ/brwInQXsorq7U9IUNxqbnKLylXjc0mb3dXdQ72VUxkoLqH+bfo/PyScu1MyNDRrEIVlFbIZrPJ19NNkUE+GhodphA/z9Z5IJLi0vJ0IDlbabklqqi2KiLAS9Gh/hrWI0yGYbTaPQAAAAAAAAAAADiO4BcAAAAAAAAAAAAAAAAAAACgmXYmZuj1r7dr+fZ4lVdZG+wL8HbXpP5d9dsrR6h/1xCHz/9ma7zeXrlTa2OTZbM13Dese5jumjZY147vc9rhLJ+sjdWbK3Zq95HMej8eGeStmyb214MzRsjNhbcfAwAAAAAAAAAAtBZ+8gIAAAAAAAAAAAAAAAAAAAA4qLSiSn/8aLXe/2Fvo4EsJ+QVl2vxpkMa3zfSoeCXgpIK3fPGCn27M9GhebYnZOjeN7/V/J/26a1fX6Zwfy+H9p246763vtWy7QmN9qXkFOuFRZv01ZbDeue+yxQTGeTwHQAAAAAAAAAAAGgYwS8AAAAAAAAAAAAAAAAAAACAA/KKy3XDi19qW3y6ad3NxUkDo0IU6ucld1cnFZRU6FBqrpKyi5p1fkl5la59fpG2J2SY1l2cLBoYFaIuwb4yDENpeUXalZip8iqrvWf9gRTNfnahvvrDtQrwdm/yrqpqq26b+5XWxiab1kP9PDUwKkSebi5KSM/XvqRs+8dik3N0zXOL9e1T1ysi0LtZjw0AAAAAAAAAAAB1EfwCAAAAAAAAAAAAAAAAAAAANKGy2qo5Ly8xhb50CfbRE9eM0/ThPeTl7lJnT0Z+iVbuTNQnaw/IMIwm73hh0aY6oS+3XzhQj84aoxA/T9N6QUmFXv1qq177eptqbDZJ0sGUXD21YK3m3jW1ybv++NEaU+iLm4uT/n7zJM2Z2E8uzk729Z2JGbrvzZU6kJIjSUrLK9YtryzVt0/dIIul6ccEAAAAAAAAAACAhlk6egAAAAAAAAAAAAAAAAAAAADgTPfyl5u1OS7NXk8dFKX1z92qa8f3qTf0RZLC/L108+QBWvqHa3TzpP6Nnl9SXqV53+0yrT04Y4RevOPCOqEvkuTn5aY/Xj9e/7hlkmn9o9X7lJZX3OhdcWl5em/VbnttGNL/HrhCt1840BT6IklDosP09R+vVY9wf/vazsRMfbouttE7AAAAAAAAAAAA0DSCXwAAAAAAAAAAAAAAAAAAAIBGxCZla+7SrfZ6aPcw/e/BK+Th6uzwGc5Ojb9td/X+JJVVVtvrUD9PPXz16CbP/cXUQerfJdhe22zSyp1HGt3z/MKNstbY7PWcSf01dXC3Bvv9vNw0966pprXnFm6UtaamyfkAAAAAAAAAAADQMIJfAAAAAAAAAAAAAAAAAAAAgEY8v2iTqqzHQ04shqGX7rhQbi6Oh7444lhWgamePKCrQ3cYhqFLhkab1hLS8xvsLy6v1LJt8afsl+6/fHiT94yJidSoXhH2Oim7SBsOpja5DwAAAAAAAAAAAA1r3Z84AQAAAAAAAAAAAAAAAACAFkvLK9beo1k6llWoorJK2WSTh6uLgnw8FBXiq75dguXj4drsc9PzS3QwOUdHMgtUUFqhmhqb/LzcFOrnqWE9whUR4N3qjyWvuFybDqUqLa9Y+SXlCvD20PAe4RoYFdLoPpvNph0JGdpzNEu5xWXydHNRlyBfXdC/s3w83FptvpyiMm2OS1NabrGKyioU6uelmM6BGtY9vNXuaI6k7ELtSMhQdmGZCkrL5evhpjB/L43sFaEwf6/TPtdaU6ODKbnan5St7MIylZRXycXZIi83F0UEeqt7mL96dwqUxWK04qM5N2Tkl2jZ9gR7PbF/Fw3qFtrq95RWVJnqToGOfz12CvIx1QWlFQ32/rDnqMqrrPZ6VK8I9QgPcOie6yf01ea4NHv9zdZ4Tejb2eE5AQAAAAAAAAAAYEbwCwAAAAAAAAAAAAAAAAAAZ4jFmw7pP8t2aFt8eqN9FsNQvy5BunRYd/16+rAGg1CsNTVaF5usLzfHafXeJCVmFjR6bp/IIN1z2VBdN76PXJydHJr5vje/1YK1sfZ6+8t3qGuIr+LS8vTs5xu0fEeCKk4JmThhULdQPX/bZI3oGWFat9ls+u/3e/TK0i1KySmus8/V2Ul3TRusR2eNkZe7y2nPF5uUrecWbtSKHYmqstbU2dcl2EcPzhipW6cMkGG0bRhKeWW13l21W+//sFeH0/Lq7TEMaUh0mH4/c5QuGdrd4bMLSyv0ytItWrAmVpkFpY32eru7amyfTrphQj9dNbpXsx7DueyTtbGqPuU1MntsTJvcE+pnDvYpr+frpiEVVdWmOsC74XCk73cfM9Xj+jge3DK+VsjLqt1HJE1yeD8AAAAAAAAAAADMCH4BAAAAAAAAAAAAAAAAAKCDVVRV65f/Xq6vt8Y71F9js2nvsWztPZaty0f01MCokHr73lyxU3/6aI3DcxxIydED73ynj1fv17z7pyvM36vpTfVYsSNBd7++TKWV1Q327D6SqSv//oXm3T9dlw07HmRSVlmtO1/7Wit3HmlwX2W1Vf9etl3b49O14OGr5O3u2uz5lmyO0z1vrKg3kOaEpOwi/e6977V0y2G9/+AV8nRrOmTmdGw+lKq7/rVMqbl1Q25OZbNJOxIyNOflpZoxsqf+/atL5OHa+NtA9x7N0nUvLG4y8OWE4vJKrdx5RGm5xQS/nGJdbLKpHtU7ooHOlhndu5Op3n0k0+G9uxLNvYO7hTXYeyA5x1SP6Bnu8D09IwIU6O2u3OJySdKRzAJVVFXLzYW3JAMAAAAAAAAAAJwOfsoCAAAAAAAAAAAAAAAAAEAHe+S/P9QJffFwddaAriGKCPCSm6uzSsqrlF1YqgMpOSosrXTo3Joam6l2d3FSr06Bigjwlo+Hq6qqrcooKNHeY9kqKa+y9208lKrrnl+sFU9dL/cmwkVq23I4Tb95e6U9VCU61E8xnYPk4eqsY1mF2pGQoRrb8bkqq6361b+Xa80zN6tzkI8p9MXNxUnDuocrPMBLZZXV2h6fbgow2XgoVX9ZsFYv3H5hs+bbeChVD7y9UlXWGklSsI+HBkeHytfTTZkFpdp2OE3lpwTC/Lj3mG56aYk+e2SmXJydmnVXU77acli/+s9y032S1CXYR306B8nXw02FZRXafSRLGfkl9o8v3XJYWYWlWvTYrAZnyi0q07XPL1JWYZlpPSLAW306B8rfy10Ww1BhWYWOZhYqISNf1T8/JzDbeUqoipebi6JD/SUdD8pZuvmwFm08pMNpecooKJGHq7OCfT01vEe4LhwUpStH9nT4ddMzIkAT+3fR6n1JkqSNB1O171iW+netP9jphLTcYn215bC9DvB217Qh3RrsP5Saa6pPPB5HRYX62YNfrDU2xafnq1+X4GadAQAAAAAAAAAAgOMIfgEAAAAAAAAAAAAAAAAAoAMdSsnVh6v322svNxc9deME3XhBvwZDV/Ydy9K3OxM1/8d9TZ4fHuClGy/op4uHRGtYjzA5WSx1eiqqqvXl5sN6+pN1SssrPn5HUrb+8fkG/fWmC5r1eB793w+qqLJqYFSInrt1skb17mT6eFxanu589WvFJudIkkoqqvTsFxvUt0uwVu48IieLoYeuGqVfTx8mb3dX+z5rTY3+9c12/fWTdfa1/32/V/93yVD1jAhweL4nPvhRVdYaBXi7629zJmr22Bg5O518TorKKvXKki16/Zttsv4cnLM2NlmvLN2qh68e3aznojH7jmXpnjdWmEJfrhzZU7+/enS9IRrf7Tqix97/UUcyCyQdDwV5+tP1DX5+Xv9mmyn0ZXB0qJ67dbJG9Iyot7+sslrrYpO1dHOcDtYKBmkNBSUVKiitaPVzawv182x2WFFjkrILlVN08nkMC/CSxWLoxz1H9cC875SSU2zqr6iyKr+kQofT8vTJ2lg9E+qnv82ZqEuHdXfovudvm6KLn1qgwtJK1dhsuuO1b/T5I1era4hvvf2ZBSW65ZWlKq2stq/96frx8nRzqbc/t6iszuchMsjHodns/YHe2pGQYa8TCH4BAAAAAAAAAAA4bQS/AAAAAAAAAAAAAAAAAADQgZbvSDDVz98+RddP6Nvonv5dQ9S/a4geuGKkqmtqGuybPS5G/3fJELk4OzV6npuLs64b30cT+3fR5X/9VEezCiVJ//thj34/c5R8Pd0cfDRSfkmFRvQM1+ePXm0KbjmhV0SAFvz+Ko195H17WMWXm+P01ZbDMgxp3n3TdcXInnX2OVks+s0VI5SaW6x3Vu6SJNXYbPpkbayevHZcs+bz9XTV4sdnqX/XkDof9/Fw1R+vH6/oMD89OG+Vff2fS7bo+gl9GwzgaA5rTY3u+tcylZ0S1vH0TRfonsuGNbhn6uBu+vap6zX96c90OC1PkvTG8h2646KBig7zr9O/fHui/e8B3u764tGr5e/l3uD5Hq7Omjq4m6YO7qbyU+ZqLW+s2KEXFm1q9XNrW/zEbE3o27nVzsvILzHV3u6u+mLDQf3qP8tlszW9/0hmgW55Zan+eN14/eaKEU3294wI0OePXq07Xv1aKTnFSkjP18QnPtScSf100aBu6hLsIxmG0nKLtHpfkt7/Ya9yi8vt+x+cMUK3TB7Q4Pm1Q188XZ3l5V5/SExDgn09TXVhWdsH+gAAAAAAAAAAAJyr6v6zHQAAAAAAAAAAAAAAAAAAoN0kZxeZ6stH9HB4r8ViyLWRUJeIAO8mQ19OFe7vpafnTLTXJeVVWr4jsZEddbm5OOnNey6tN/TlhMggH80aF2OvK6qsKq2s1u0XDqw39OVU918+XIZxsl6zP6lZ80nSUzdcUG/oy6lunjxAV43qZa8rq6363/d7mn1Xfb7cFKe41Dx7PWdiv0ZDX04I9PHQm/deaq9rbDa9sXxHvb3J2YX2v0/o27nR0Jfa3F35dwVPqB2Ukp5XrPvfWmkPfRkcHaqX7rhQ3/31Bm14/lYtenyWfnPFcNPr32aT/vrJOn25Kc6hO4d1D9faZ27WE9eMVfdwfxWXV+rNFTt13QuLNfbRDzT2kfc169lFemXpVnvoS5/IIM3/7Qz94brxjZ5dUl5lqk/nc117T+0zAQAAAAAAAAAA4DiCXwAAAAAAAAAAAAAAAAAAOIPkFJZ16P3TBnczhclsjUtr1v6rRvVSVKhfk32T+nets3bf9OFN7osM8lGP8AB7vf9YtmwnUjgcEBHgrZsn9Xeo95FZo031J+tiHb6nMfO+22X/u5PF0OPXjnN47+BuoRrXJ9Jer3AgmCe7g19TZ7OCEnPwS2ZBqSqrrZKkh64cqZVP3aDbLhyoIdFh6hURoAv6ddGfrp+gDc/for6dg0x7H5z3nfJLyh2611pz/DXt7tJ0cNOY3p307G2Tdemw7k32llaYQ1rcXJof/OJB8AsAAAAAAAAAAECr4Z9kAAAAAAAAAAAAAAAAAACgA/XqFGCq//rpOr15z6Vydmq7f9vNZrOppKJKxeVVqqyy1vm4v5ebMgtKJUmHUnObdfaFg6Ic6osOM4fD9Aj3dygwRpK6h/nrcFqeJKm0slrF5VXy8XB1aO+Vo3rKYjEc6o2JDFL/LsHal5QtSUrPK9GxrEJ1DfF1aH99issrtS0+w16P7t1J4f5ezTpjXJ9IrT+QIklKzilSSk6RIoN8TD09OwVq95FMSdKmQ6n6Zmu8po/ocdpzt9Sjs8bo0VljOuz+01XTQKjQteP76IlGAnsiArz16cMzNeHx+SooPR4eU1RWqXdW7tLvZ45ucJ8kLd0Sp9/OW6X8WqEzDdl4KFUz//GFhvcI19y7pqpPrcCZxhiOfSmY99SqbXI8eAkAAAAAAAAAAABmBL8AAAAAAAAAAAAAAAAAANCBrhjRU08tWKuKnwNYvtwUp71Hs3TL5AG6bHh39QgPaOKEplVba/TTvmNasvmwdh/J1KHUXPt9TTkRWuGoXp0CHerz9XQ7rX3H95pDXorLKh0OfhnWI9zheyRpaI8we/CLJO1MzGhR8Mu2w+mqttbY667BvjqWVdisM1ydnUx1YmZBneCX2WNj7MEvNTabbnv1K10ytLuuG99Hkwd0rfP8o35e7nVfVy5OFv35hglN7o0I9Navpw/TPz7fYF/7fP3BRoNfPlq9Tw+8851OzZvp2zlId188ROP6RKpToLcshqGM/BJtOpSqd1ft1tbD6ZKkbfHpuvjPC/Tx76/S+L6d6z3f083FVJdXVjf5OGorqzLv8a7nOQIAAAAAAAAAAIBjCH4BAAAAAAAAAAAAAAAAAKADRQR660/Xj9eT81fb1+LT8/XUgrV6asFahQd4aXTvThrdq5PG9YlU/67BMgzD4fNX70vSo+//oLjUvNOar7CZwS9+DgaKOFssptrXweCW+vZWnRKk0pToMD+HeyWpe5i/qc4uLG3W/tpScotM9YK1sVqwNrZFZ+YXl9dZu2vaIC3dEmcPBbHZpOXbE7R8e4KcLIb6dQnWqF4RGhMTqXF9IhXm79WiGc5VXrWCUiRpYv8uCnfw+bp+Ql9T8MvhtDxlFpQo1K/u/gPJOXr4vz+YQl/umjZYf5szUc5O5td8VKifokL9dO34Pvrnki32O0orq3XHq19r9TM31zujl3vLg19q76l9JgAAAAAAAAAAABxH8AsAAAAAAAAAAAAAAAAAAB3s/y4ZqkBvD/354zXKLDAHi6TnlejLTXH6clOcJCkyyFvXjO2jX106VCF+no2e+8WGg7r3jRWy1tga7WtMja15ey3NCKVpjX3N5ePhWDDNCb61gmzyS5oXhFNbXnHL9tenuLyyzpqbi7O+eHSWnvzwJ328er/pNWCtsWnP0SztOZqled/tlmFIo3t10m0XDtSssb3lVCtY53zm51X39TKsR7jD+yODfBTm76WM/BL7WlxqXr3BLy8s3qSKKqu9njygq565ZVKjQU+GYeihq0YpMSNfH685HiCUW1yulxdv1vO3T6nTX/v1XFpZrdKKKnnWE3DTkOzCMvOZzfyaAgAAAAAAAAAAwEkEvwAAAAAAAAAAAAAAAAAAcAa4dnwfXT6ih5ZsjtOXm+O08WCqisrqBnqk5BRr7ldb9c53u/TCbVN03YS+9Z53JLNAD7y90hT4ER7gpWvH9dHo3p0UHeanMH8vubs4y93V/HbCob99V0nZRa37ACFJqqq2Nt3UTA1l83i5u+iVX0zVA1eM0IK1sVq584j2Hs2qE+Zjs0kbD6Vq46FU/Wf5Ds277zJFh/m36owFJRUqKG390JvaQv0867yeW6J7Pc9DmH/d0JbGhAeYg1/yS8rr9FRWW/XtjkTT2kNXjWo09OVUD189xh78Ih0PfXr21smyWMz7g3w85OfpZvpcJGcXqXdkoEP3SFJyjvm/DdFhfg7vBQAAAAAAAAAAgBnBLwAAAAAAAAAAAAAAAAAAnCE83Vx0wwX9dMMF/WStqdH+pBxtiUvTxkMp+mlvknKKyuy9JeVV+vVb38rd1VlXjupV56xXv9qq8qqTISMzRvbUv391iTwcCMWoL3DmXFFU1rzwkcJaYSX+Xm4tuj/A291U33/5cP35hgktOrMp0WH+enz2WD0+e6yKyiq0PT5DGw+lav2BFG06lKpqa429d/eRTM16dqG+f/qmOrO2xBsrduiFRZta7byGLH5itib07dxq5/l4uCoyyFspOcX2NTdnp2adUbv/1K/LE+LT8lRWWX1yj4uTRvWKcPiOriG+igrx1dGsQklSQWmFEjLy1TMioE5v706B2nI4zV4nZuY3K/jlaGaB/e9OFqPeOwAAAAAAAAAAAOAYS0cPAAAAAAAAAAAAAAAAAAAA6nKyWDQwKkR3Th2kt+69TLGv361PH56p4T3C7T02m/SHD1fLWlNTZ/+KHYn2v/t4uOq1X05zKPSlrLJahaXnbvBLYkZB002nSMjIN9XBvp4tuj/Ez7w/u7C0Rec1l4+HmyYN6KpHZ43Rl0/M1oF/3a2nb7pAfp4nA22Ssov0r2+2tetcZ7K+nYNNdUFp88KDavcH1hOoU1grbCnA213OTs17m2+on5epzj0lKOpUMZ3NIS/bDqc7fMfhtDzlFpfb626hfnJz4d+hBAAAAAAAAAAAOF0EvwAAAAAAAAAAAAAAAAAAcBawWAxdOChKS/9wjQZ1C7Wvp+YWa9eRTFNvSXmVMvJL7PXo3p3k7e7q0D3b49NVY7O1ztBnoO3xjodcSNKO+AxTPfiU5/50jOwZIcM4WW+rdX578/dy1z2XDdNnj8w0zbVse0LHDXWGmTa4m6k+kJLj8N6Kquo6YUMRAd51+nw9zF+fpRVVjg/YwB4vd5d6+y4cGGWq1x1IdviOdbHm3osGdXN4LwAAAAAAAAAAAOoiYh8AAAAAAAAAAAAAAAAAgLOIq7OTrhkXo92nhL0cyyrUsO7h9rqwrMK0x9fTsdAXSfp0bWzLhzyDLdl8WE/fNFEWi9Fk76GUXO1LyrbXYf5eigr1a9H9IX6eGtA1RHuOZh2/IzVXe45maWBUSIvObalhPcLVt3OQ9icdDzU5llXYquc/OmuMHp01plXPbC/TR/TQYx/8qBN5SKv3JqmmxubQa2hdbIoqq632OtDbXTGRgXX6wvy9THVhaaWOZRWqa4ivQzOWVlTpcHqeaS3Uz6ve3gsHRcndxUnlVcfn2hyXpvj0PPUID2jynk9q/ffhsuHdHZoPAAAAAAAAAAAA9bN09AAAAAAAAAAAAAAAAAAAAKB5nC3mt/+5OjmZaj9PN1N9OC3foXP3J2Xrs/UHWzTbmS4tr1jzf9rnUO9zCzea6uvG92mVGe64aJCp/vPHa2StqWmVs1vC6ZTXlYszbzE9ISLAW1MGRNnrY9mF+mrrYYf2/uubbab6osHdZBh1A2MCfTzUt3OQaW3+j3sdnvHTdQdUUXUyYKZ7uL9C/Dzr7fV2d9Vlw3vYa5tNeu3rbfX2nmrToVRtjkuz112CfTSuT6TDMwIAAAAAAAAAAKAufioHAAAAAAAAAAAAAAAAAEAH+t/3e5SSU+Rwv7WmRl9sMIez9IoMNNWebi6KDvOz17uPZGr1vqRGz03LLdYdr36tympro33ngr8sWKt9x7Ia7fnwp336cnOcvXZxsuj2Cwe2yv03Teyn6NCTn5/V+5L00LxVzX7uD6Xkav2BlDrrydmFWrBmf7PO23csS/uOZdvr3p0CG+k+/zx53Tidmtfy2Ps/Kim7sNE9b63YqZ9O+bozDOn+y4c32H/lqF6m+l/LtmvDwbqf39oOpuTob5+uM61dMaJHA93HPTJrjJwsJx/Qhz/t06rdRxrsLyip0APvfGdae3TWGFNYEAAAAAAAAAAAAJqPn7YAAAAAAAAAAAAAAAAAANCB3lu1W8N/91/NeXmJPl69X5kFJQ32HkrJ1ZyXlmhbfLp9bVj3MPWKCKjTO3N0b1N952tfa8nmONlsNtN6tbVGCzcc1MVPfaL49Hy5uzjJy92lhY/qzOXv5aaC0grNfGahPl0bK2tNjenjRWWV+vtn6/XQu6tM6w/MGKGoU8JaWsLZyaJ590+Xp6uzfe3D1fs17U8LtHjToUYDW45lFerd73bp6me+0LjHPtCa/XUDffJKKnTfWys15MF39dj7P2rN/iSVV1bXe561pkZLNsfp2ucXq+aU18Z14/u24BGeewZ3C9WcSf3tdWZBqS5/+jMt255Q52uqqKxCf/54jZ6Y/5Np/Y4LB6lfl+AG7/jVpUMV7ONhryuqrLr2uUV69autKiqrrNNfXlmt/36/R5f99VPll1TY1/083XTf9IYDZiSpV0SA7rhokL222aRbX/lK//t+j6qt5q+JXUcydcXfPtPhtDz72uDoUF4jAAAAAAAAAAAArcC56RYAAAAAAAAAAAAAAAAAANCWqq01WrEjUSt2JEqSIgK81atTgPw93eTm6qzC0godSs1VYkaBaZ+7i5NeuvOies+897Jh+vCnfcosKJUk5ZdU6M7XvlFEgLcGR4fKy81FucVl2pGQYQqN+NvNkzR36RaVlFe10aPtWH+/eZIeeOc75RWX6943v9WfPlqjId3D5Ovpqsz8Um09nKbyKnPwyrg+kXroqlGtOsegbqF6+77L9Mt/LVdJxfHnel9Stu56fZncXZw0MCpUof6e8nRzUXFZpfKKy3UwNVd5xeUO35FZUKp3Vu7SOyt3ydnJot6dAtQp0Ed+nm6yyabM/FLtOZqlgtIK077RvSN024UDWvXxnguev22KEjMKtC42WZKUmlusW/65VBEB3hrULURe7i5KzyvRtvh0VdR6DY2J6aS/3Tyx0fN9PFw17/7puu6Fxfb95VVW/fWTdXpu4UYN7haqiEBvWQxDGfkl2pWYaX/tnODiZNGb916qwFMCZBry9E0X6EByjtb+/Hgqqqz63Xvf6/lFmzQwKkSers5KyMjX3mPZpn0RAd6a/+AMWSxGk3cAAAAAAAAAAACgcQS/AAAAAAAAAAAAAAAAAABwhknLK1ZaXnGjPaF+nvrvby7XwKiQej8e4O2u+b+doetf/NIUFtLQ2RbD0J+uH6/bLxyouUu3tOwBnMHGxkTq3/93se57a6Uqq63KLirTd7uONNg/sX8XffDgDLk6O7X6LJcM7a4VT12vu15fpgMpOfb18iqrthxOc+gMP083h/qqrTXan5Sj/Uk5jfZNG9JNb917mZwsFofOPZ+4Ojvpgwev0G/nrdKXm+Ps6019vV4zLkav/GKqQ6+h8X0765OHZ+rXb65QSs7JMyuqrNoc1/hrIszfS6/ePVUXDerW9IOR5OLspP89cIV+/da3Wr49wb6ekV+ijPySevf0iQzSvPsvU0Sgt0N3AAAAAAAAAAAAoHEEvwAAAAAAAAAAAAAAAAAA0IHeuvcyLdser+/3HNOO+HSVVlY32t8t1E/Xje+jey4bJh8P10Z7h/UI1w9P36inFqzT0i1xstbY6vS4OFk0ZWCUHrpqpEb0jGjRYzlbzBobo96dAvXswo36btcRVVtr6vR0DvLRAzNG6PYLB8owjDabpU/nIK3+xxwt3XJYb6/cqa2H0+ud5wQni6Eh0WGaMrCrrhnXRz0jAuqeGRmoBb+/Sit3JmrN/mTFpeXKVvdTb2cxDI3vG6m7pw3R9BE9WuNhnbN8Pd007/7pumpznN5YvkNbDqfV+9xaDENjYjrpd1eN0qQBXZt1x4S+nbX2mZv13+/36oMf9yohPb/R/qgQX82Z1F93XDRIAd7uzbrLz8tN8387QwvW7NebK3Zqz9Gsevsig7x14wX99OCMkXJ35e3HAAAAAAAAAAAArcWwNfaTPAAAAAAAAAAAAAAAAAAAOohhGLbsDx7o6DHaVbW1RodSc5WYka/U3GIVl1dKkrzdXRUR4K1+XYPVPcz/tM7OKSrTxoMpSsouUllllYJ8PBUe4KWRPSOaHRZxNrnvzW+1YG2svd7+8h3qGuJrr7MKSrXlcJrS84pVVFapYF9P9YkM0rAeYW0a+NKQ4vJKbTucrtTcYuUWl6uiqlpe7i4K9PZQjwh/9e4UKG/3xgN/aisoqVBscraOZRUqu6hMZRXVcnVxkq+Hq7qH+2tgVIj8vc7d10BbSs4u1K4jmcrIL1FBaYX8PN0VEeitMb07tdrXVVpusXYkZig9r0RFZRWSJB8PN4X5e2pwt1B1DvZt4gTHxaXman9SjtLyilVlrVGYv5e6h/lpeI/wDvl6ONME3zJXNpuNJwIAAAAAAAAAALQagl8AAAAAAAAAAAAAAAAAAGek8zH4Ba2vqeAXAHAUwS8AAAAAAAAAAKC1WTp6AAAAAAAAAAAAAAAAAAAAAAAAAAAAAAAAAAA43xD8AgAAAAAAAAAAAAAAAAAAAAAAAAAAAAAAAADtjOAXAAAAAAAAAAAAAAAAAAAAAAAAAAAAAAAAAGhnBL8AAAAAAAAAAAAAAAAAAAAAAAAAAAAAAAAAQDsj+AUAAAAAAAAAAAAAAAAAAAAAAAAAAAAAAAAA2hnBLwAAAAAAAAAAAAAAAAAAAAAAAAAAAAAAAADQzgh+AQAAAAAAAAAAAAAAAAAAAAAAAAAAAAAAAIB2Zthsto6eAQAAAAAAAAAAAAAAAACAOgzDsGV/8EBHjwEAgCQp+Ja5stlsRkfPAQAAAAAAAAAAzh2Wjh4AAAAAAAAAAAAAAAAAAAAAAAAAAAAAAAAAAM43zh09AAAAAAAAAAAAAAAAAAAAJxiG0VnSWEljOnoWAABqMwxjlKSdNputsqNnAQAAAAAAAAAAZz+CXwAAAAAAAAAAAAAAAAAAHcIwDHdJw3Qy6GWsJDdJG37+AwDAmeZtST0Nw9gpaaN+/p5ls9lSOnQqAAAAAAAAAABwViL4BQAAAAAAAAAAAAAAAADQ5gzDMCRF6WTAyxhJAyQd0PFfml8s6TFJCTabzfbznn90yLAAADTAZrMNNgzDR9JIHf9edpuk/xiGUa7j389OhMHssNls5R03KQAAAAAAAAAAOBsQ/AIAAAAAAAAAAAAAAAAAaHWGYXhKGiFz0Iuh478Mv0HSw5K22my20g4bEgCA02Cz2Yokff/znxPhZj108nveHEl9DMPYo5NBMBslHTsRbgYAAAAAAAAAACAR/AIAAAAAAAAAAAAAAAAAaKGff+G9u8whL30l7dXxX3T/RNJvJR3lF95b5rmFG/XCok32evETszWhb+cOnAht5VhWoYY99F6jPa/dPU03TuzXThM5pqbGpiNZBTqaWaCUnCLll1SoosoqDzdn+Xm6qVdEgAZEhcjTzaWjR0UHyC0q07b4dB3NKlRhaYWcnSzy9XRTtxBf9esarFA/L4fO+WZrvG6d+1WjPe3538efv7cd/vnPfEkyDMNL0nAd/754g6S5kmoMwzg1CGarzWYra5chAQAAAAAAAADAGYngFwAAAAAAAAAAAAAAAABAsxiG4S1ppMxBL5U6+YvsH0nawS+zAx1rbWyyZv7ji9PeP21IN338u6ua7NuflK0Fa2K1JS5N+45lqbSyutF+ZyeLpg7upl9MHaQpA6NOe76GHErJ1ZQ/fqSKKqtp/UwPSkrLLdaOhAztSMzQzsQM7UzMVF5xuf3jXYJ9tOOfd7bpDM98vkEvfbnZtNYa9y7dEqe3VuzSpkOpqmkk/ysqxFcXDeqmJ68dJz8vtxbd2dFsNluJpNU//zkRkhalk983X5LU3zCMWJ38/rlBUiIhaQAAAAAAAAAAnD8IfgEAAAAAAAAAAAAAAAAANOjnX1TvpZO/qD7253qXjv+S+geS7rXZbMkdNiSADrVyZ6L+vWy7w/3V1hot356g5dsTdMWIHnr17mny9WydkI+aGpseeOe7OqEvZ6r9Sdn6+2frtSMhQ5kFpR06y75jWXr1q62temZSdqHufeNbbTiY4lD/0axCvbtqt+6+ePBZH/xS289hLkd+/vOxJBmG4SFpmI5/b71a0vOSnA3DOBECs1HSlp9DZAAAAAAAAAAAwDmI4BcAAAAAAAAAAAAAAAAAgJ1hGL6SRulkyMsYScU6+Qvo/5W002azVXTUjMD5aMbInvrLjReY1gJ93DtomsZZDEOdg3zULcxP/p5ucnVxUlFZpeLT8xWfnieb7WTvV1vjlZRTpEWPzWqV8Jd3Vu7SlsNpLT6nvRzJKNCKHYkdPYasNTV64J3vVGWtabUzdx/J1PUvLFZWYZlpPdDbXX06BynEz1OySTlFZYpNzlFOUVkDJ9U1eWBXbX/5DtPamyt26M0VO1tj9HZjs9nKJK37+c+JsLXOOvn99xlJgwzDOKST34c3SDr8c5AMAAAAAAAAAAA4yxH8AgAAAAAAAAAAAAAAAADnKcMwLJJidPIXzMdKipa0Q8d/sXyepLttNltqhw0JQJLk5eairiG+LTrj/y4Zov+7ZKjD/R6ujr3N1DAM9e8SrEuHdde4PpEa3jNc3u6u9fYmZxfqX99s17zvdqvm59yKXYmZemrBWr1850UOz1afpOxC/f3z9fba291VxeWVLTqzozg7WdQt1E+H0/La5b7/LNuhnYmZklrneTuaWaDrnl+s7FPCXMb07qTHrhmrsTGd5GSx1NlzKCVXy7bH68PV+5s839PNRV1DXExrrREc1NF+DnNJ+vnPp5JkGIabpKE6/n36ckl/k+RpGMZGnQyC2WKz2Qo7ZGgAAAAAAAAAANAiBL8AAAAAAAAAAAAAAAAAwHnCMIwASaN0MuhltKQ8Hf+l8Q2S3pK0y2azVXXYkADajK+nW4vDY+pzz6VD9ZsrRjjU2znYV8/cOln9uwbrwXmr7Osf/LhXD88crYhA79Oe43fvfq+S8uP/+bpiRA/lFpdr/YGU0z6vvVgMQ706BWhIdJiGRIdqSHSYBkaFKLOgVMMeeq/N70/MyNdzCzfa6yevHavHP/jptM+z2Wy6/+2VptCXh68erUdnjWl0X+/IQPWODNRvrhhhDwWCZLPZKnQ84GWjpFckyTCMSB3/Pj5G0l8kDTUMI14ng2A2Sjpos9lqOmJmAAAAAAAAAADgOIJfAAAAAAAAAAAAAAAAAOAcZBiGk6R+Ov5L4SeCXrpI2qbjvxT+H0m32Wy2jA4bEsA5wcXZqdl7bp48QJ+sPaANB48Hs9hs0rLt8bpz6uDTmmHBmv36fs9RSZKPh6ueuXWy/u/fy0/rrPZ0Qf8uSnjrV/J2d+2wGR56d5XKKqslSTNG9tQlQ7u3KPjlfz/sNQXu3D1tcJOhL6cyDENOhnHa958PbDZbiqQvfv4jwzBcJQ3W8e/10yT9UZK/YRibdDIMZrPNZsvvkIEBAAAAAAAAAECDCH4BAAAAAAAAAAAAAAAAgHOAYRhBkkbrZMjLKEkZOvkL369J2mOz2ao7bEgAOMXUwVH24BdJSswsOK1zsgpK9ceP1tjrP143ThEB3i2erz34eHRc4IskffDjXq3ZnyxJ8vU8HphTWWU97fOqqq16fuFGex0Z5K0/XDe+xXOicTabrVLSlp//vCZJhmGE6+T/FzwhabhhGMd08v8LNkrab7PZajpkaAAAAAAAAAAAIIngFwAAAAAAAAAAAAAAAAA46xiG4Sz9P3v3HR1Vtbdx/NnpIQkkhN57R3qJNBWxIYoiFrxi73q9du9rr9eu2HsX7AVQUJoikBB67y30kE562+8fE2YyJIFJYwh8P2udZfbJ3vv8JkzizJyzn6NucgS8HAp6aSwpVo6F3K9LWmitTfBWjZD2pWRow65EbY9PVWpmjgoLreqEBKpBnVrq3bZRjQmmqIydCWlatnW/EtKylJqZrdrBgWoYHqJ+7RurYXiIt8uDl4WHBLm1M7LzKjTPQ1/8peT0bElS33aNdM0Zp1S6tpPBvpQMPTFpnrP9yNhBahQeorgDaRWec/qyrYpPzXS2rzmju0KC/CtVJyrGWrtP0q9F26HXDt3leN0wVNKDkhoYY2LlCoKJsdYmeadiAAAAAAAAAABOTgS/AAAAAAAAAAAAAAAAAMBxzhjTQI5wl0NBL30l7ZJjkfZ8SS9LWmutLfBakcep+z6drc9mr3K2P7nzPF3Qv3255sjMyVOXOz5SenauJKlBnVpaOeF6+fn6uPUrKCzU/HW79GvsJs1dvVPb4lOPOG+nppG69dxeunRQJ/n7+ZarJk9MmrtWd344w9l+88YRumJoF4/Gzlu3S6Of+9HZvv+iAXrw4oEejc3Ozdcns1bqizmrtXlvcql9jJF6tm6o+0b319m92ng0L048uxIPurUrEgb0+5It+jV2kyTJ39dHr103XD4+pkrqO9E98NkcpWbmSJL6t2+sa4d3r/ScX/+1xq09JqpTpedE1bDW5ktaVrS9I0nGmHpyvba4V1I/Y8xeOYJgDoXBrOb1BQAAAAAAAAAA1YfgFwAAAAAAAAAAAAAAAAA4jhhj/CWdItdC7ChJkZIWyrEA+wVJsdbaJK8VWYOMG9bFLfhl4ty15Q5+mbJoszP0RZIuG9y5ROiLJL3/x3I9NvEfj+ddvztRd300U5PmrtXHd55XodCL403sxj264e1p2pOUfsR+1krLtu7Xla9O0ah+7fTOLWcrOIBLGk8mufkF+mXhRrd9gzo3K9ccaZk5euDzOc727ef1Vufm9aqkvhPdrws36fclWyQ5AnNevW64jKlcYE5hoVX0xj3OdqOIELWoX7tSc6J6WWsTJE0t2mSM8ZXUVY7XHgMl3S2piTFmsVxBMDHW2gPeqRgAAAAAAAAAgBMPZ0kBAAAAAAAAAAAAAAAAwIuMMY3kWmAdJam3pO1yLLCeI+k5SeuttYXeqrEm692mkTo3i9S6XYmSpDmrdmhvcroaR4R6PMfXf69xa48b1rXUfoWF1q0d5O+r9k3qqnFEqMKCA5SXX6D9qRlaHZegjOw8Z7+YjXt06Yu/6I8nLlNQDQ4/mbpos255d7qy8wrc9jevF6ZOzSJVOzhQaVk5Wrn9gPanZDi/P2XRZh1Iy9TPD10sfz/fY132SWXe2l1au3OqVm0/oMSDWSq0VhGhQWocEar+HRrrtG4tdEb3lpUOADma3PwC3f3xLG3bn+rc171lfQ0uZ/DLY5P+0b5kx3OpdcM6um/0gCqt80SVnJ6t/375l7N958g+6tQsstLzbtid6Pa3rWuxEJ69Sen6fsF6TVuyVXEJaUpOz1Z4SKAahofo1E5NdW6ftuX+90fVs9YWSFpZtL0vScaYupIGyPE65U5JXxpjEuQKgomWtMpam1fqpAAAAAAAAAAA4Ihq7hliAAAAAAAAAAAAAAAAAKhhjDEBknrKPeiltlwLp5+WFGutTS1rDpTfuKFd9OjEfyRJBYVW381bp7tG9fNo7Pb4VEVv2O1s92/fWO0bR5TZv1FEiK4Y0kVn9Wyt3m0bytfHp0SfnLx8/Rq7WU9/O197k9MlSWt2Jui5H6L11Lgh5Xlox401cQd063t/uIW+XNCvne67aIC6FAt/OGTmiu166Iu/tD3e8VSP2bBHT3+3oFoe/56kg8ovsEfvWAl+vkZN6oZV6zGqQvHn8iFZSenak5SuJVv26d1py9ShSV09PDZKI/u2q7LjWmuVnp2rHfFpmrdulz6ZtVJb96U4v1+nVqDeufmscs35z9qd+uovVyjTy9ecUaODk46lR7+eq/jUTEmOwJx7LuxfJfOu2B7v1m5SN0zWWn3w53I9890CZeXmu30/PjVT8amZWrXjgN7/Y7miOjbVK9eeoQ5N61ZJPaga1tokSdOKNhljfCR1lut1zK2SWhpjlsr1eibGWrvPOxUDAAAAAAAAAFCzcIYLAAAAAAAAAAAAAAAAAKqJMaap3ENeekraLMei6D8kPSFpk7W20EslnhTGDuqkp76dr7wCx4954ty1Hge/TJq7VrZYZsi4oV3K7Dvm1I66+eye8vfzPeKcgf5+unRQJw3t2lwjn/pOOw6kSZI+n7NK943ur9q1Aj2q7XhRUFioG96e5hbq8PS4Ibr13N5ljjmzRyv9+cRlOu/p77V5b7Ik6b3py3Tt8O5q3TC8Susb+fT32plwsErnPFzzemFa9tp11XqMY2XjniRdPeE33TCih57919BSw4uOZtWOAzr9kYke9e3YtK4+uO0cdS4lIKgsWbn5uufjWc72pYM6aVi3FuWu82Q0Z9UOfTNvnbP9yrXDqywwZ39Khls7NNhf9382R5/NXuXR+OgNu3XOU9/qs3+P1NCu/Hser4pes6wp2j6WJGNMuKT+crzeuVnSJ8aYVBWFwBT9d4W1NtcbNQMAAAAAAAAAcDwj+AUAAAAAAAAAAAAAAAAAqoAxJkhSL7kHvQTJteD5UUmLrLXVm0CBEurVrqVzerfRlEWbJUlb9qVo4cY9GtChyRHHFRZafTNvrbMdEuiv0QM7lNm/cURouepqFB6ip68cqvGvT5UkZWTnafqybbp0UKdyzeNtvy7cpE17kp3tK4d2OWLoyyF1w4L1/m3naPijkyRJhdbqvenL9MLVp1dbrSersOAAnd6thU7t3EwdmtRV/drBCvD3VWpGjjbsTtLsVTs0ZdFm5Re4Mqg+mrFCkvT8+NOqpaY+bRvpprN7avSA9uUOl3n+x2hti0+VJNUNDdLTVw6tjhJPOBnZebr3k9nO9uWDO2to1+ZVNn9qZo5be3LsJu1OTHe2R/ZtqzFRHdW2Ubh8fXy0LT5VU2I36YcFG1RYlLCVlpmrqyf8pllPX6E2VRwChepjrU2R9GfRJmOMj6QOcr0eul5SW2PMcrleF8VYa3d7o14AAAAAAAAAAI4nBL8AAAAAAAAAAAAAAAAAQDkZY4ykFnItaB4oqbuk9XIsaJ4s6f8kbbG2aDU7vGrc0C7O4BdJmvj3mqMGv/y9Js4ttOCC/u0UGhRQpXWN6NFKAX6+ys0vkCQt3rS3xgW/fDxzhfNrXx+j/4491eOxPVo10KmdmmrBesfa/z+WbSP4pQo1rFNLb944QhcN7KCggNIvGe3dtpGuGNpFcQfSdMu70xW7aa/zex/NWKEBHZrooiMEHlXU0q379NGfK+Tn46MLB7T3eNyyrfv13vRlzvZT44YoMiy4yus7ET37/QLFJaRJkiLDgvXUuCFVOv/hwS+H/n4G+fvqwzvO07m927h9v1OzSJ3bu42uOr2brnx1stIycyVJB7Ny9e8PZmjqo2OrtD4cO9baQjleE62X9JkkGWPCJPWT43XTNZLeN8ZkqlgQjKSl1tqcUqYEAAAAAAAAAOCERfALAAAAAAAAAAAAAAAAAByFMSZYUl+5B734yrFQOVrSg5IWW2szvFYkjuiMU1qqcUSo9iY7ggh+id2k5646TSFB/mWOmTh3rVt73LCuFTq2tVYZOXlKz85Tbl5Bie+HhwQqPjVTkrRxT1KFjuEt6dm5WrJlv7M9oEMTNQoPKdccxYNfdiUe1O7Eg2oaGVZlNS577boqm6umad+krto3qetR3xb1a+vX/xujS178RfPX7XLuf+6HBRrVr538fH08Pm7HpnW19NVrne38wkKlZuRo095kzV0dp19jNykrN1+LNu/Vorf26pt5rfTh7eceNVgpL79A//lopgoKHXlaQ7o00+VDunhc18ls8ea9+miGK6Tp6XFDVLeKA3MKC0vf//z400qEvhQX1bGp3rv1HI17ZbJzX8zGPYresFtRHZtWaY3wHmvtQUmzi7ZDIXpt5XhdFSXpKkkdjTGr5Hp9FSNpJyF6AAAAAAAAAIATGcEvAAAAAAAAAAAAAAAAAFBM0ULk1nKFvERJ6ixpjRwLkL+XdK+k7SxErjl8fXx02eBOen3KYklSRnaeJsdu0hVDSw+NSMnI1rQlW5ztNo3CPQ4gyC8o1N9r4jQ5drNWbo/Xxj1Jyikl8KU0qZk5HvU7XizZvE/5Ba60hxb1aivuQFq55gjw83Vrb4tPrdLgF3jO389XH9x2jvrd+5kyc/MlSdv2p2rump0645SWHs8T4OerFvVrl9jfq01DXTqokx4ee6pu/+BPzV2zU5I0Y/l2XfHyZP3yfxfL16fsgJk3pi7Rmp0JkqQgf1+9fO0Z5Xl4J63c/ALd9dFMFRb9L2to1+a6dHDnKj9OaUFanZtF6l+ndTvq2LN6ttawrs31d9FzQpJ+WLCe4JcTWNFrqM1F25eSZIwJkSNoL0rSOElvSso3xsTIFQSzxFqb5ZWiAQAAAAAAAACoBgS/AAAAAAAAAAAAAAAAADipFS0y7idX0MtASflyLTD+RtJSFhnXfFcM7eIMfpGkiXPXlhn88lP0BmUXC2sZN6T0foebu2anHvxijjbtSa5QjWk1LPhld9JBt/Y389bpm3nrKjVnSnp2pcajchqGh+iyIZ316axVzn1zVu8oV/DL0TSuG6pJ916gMc//rJiNeyRJ0Rt2673py3X7eb1LHbNxd5JenRzrbN9zYX+1bRRRZTWdyF75NVYbdidJqt7AnNKCX8YO6uTx+MsGd3YLfolev6dK6kLNYa3NkPR30XYojK+VXK/PLpPUxRizVq7XadEijA8AAAAAAAAAUIOVfVsEAAAAAAAAAAAAAAAAADjBGIf2xpjxxph3jDHLJMVL+p+kBpK+ltRXUjNr7SXW2pettfMJfTkxtG0UoaiOTZ3tmI27tW1/Sql9v5671vm1r4/RZUM6H3X+H6M3aOyLP1c49EWSCmvYuvXk9KoPqknPzq3yOVE+p3dzD3lZG5dQ5ccI9PfTi9ec7rbvnWlLVVhY8negsNDqPx/PVE5RGFOnppG6c2SfKq/pRLR2Z4LeKBZ4dd/oAWrTMLxajlWnVmCJfb3bNvJ4/OF9N+9NFlkeJzfrsM1aO9Fa+29rbT9J9STdLSlO0hhJ8yXtNcb8Yox5yBgzrCjUDwAAAAAAAACAGsHP2wUAAAAAAAAAAAAAAAAAQHUxxoRJ6i9poKSoov9mSoqWFCPpC0nLrLVVn16B49KVw7ooesNuSZK10qS5a/V/Y09167N2Z4JWbIt3tk/v3lKNI0KPOO/2+FTd9eEMFRQLrWgUEaKxp3bSgA5N1LphHTUMD1GQv5+CAtwv3et19yfamXCwsg/NK/LyC6p8zqrOediTdFD5BdUbHuHna9Skbli1HuNYal6/tls78WD1ZF91aV5PHZvW1YbdSZKk/SkZWrcrQV1b1Hfr99fqOMVu2uts/+eCvtqbnHHU+Q8FxRwSn5KhuANpznZYcIAiQoMq8xCOe69NXqS8gkJJUrPIMI3q387tZ1CaPUnuf4/yC2yJMY0iQhTg5+u2r22j8BJzNQz3PH+jUYR730JrlZqZo/CQE/vfCOVTFMY3r2iTMcZIai7X67wXJHU3xmyQ6/VetKQtliQhAAAAAAAAAMBxiOAXAAAAAAAAAAAAAAAAACcEY4yPpA5yLfyNktRW0jI5Fvx+Kulma+1urxUJr7ugf3s99MXfSs/OlSR9M2+dHhoTJR8f4+zz9d9r3MZcOazLUed9Y+piZRcLmRjVr53eueVsBQcc/TK9g1m5npZ/zBQWFnrU7/DQjDtH9tHjlw+ujpIqbOTT31d7sE7zemFa9tp11XqMY+nwcKLsvKoP+DmkXeMIZ/CL5AhROjz4JTs33619y7t/VOhYN70z3a1989k99ey/hlVorpqi+M9uV+JBDbj/i3LPsTc5Xb3v+dRt35xnxql7S/d/p45NI0uMDTwsHOZISutbnc89nBiKwlziirZvJckYEySplxyvB0dJelZSsDEmRq4gmEXW2pqZugYAAAAAAAAAOKEQ/AIAAAAAAAAAAAAAAACgRjLGhEvqL1fQywBJKXIt6P1I0gpr7fGXqgGvqRXor9ED2+urvxzhLnuS0vXX6jidcUpLSVJefoF+XLDB2T8yLFjn9Gpz1Hn/WLbN+XVYcIDevGmER6EvWbn5Ssusnqeor6+PWzvfwzAXSUrNzPGoX/06tdzaCWmZHh8Dx6+kg1lu7ciwoDJ6Vp7fYc/THII+aqyW9WsrJMhfGdl5zn2e/i0pq2/d0Op77uHEZa3NluO1YLSk1yTJGNNUrmDApyT1NMZsket1Y4ykjdZaz/9nCQAAAAAAAABAFfA5ehcAAAAAAAAAAAAAAAAA8C5jjI8xpqsx5gZjzEfGmDWSdkl6WFKwpPcldbHWtrHWjrPWvmmtXUToC0pz5dCubu2Jc9c6v/5z+TYlFAu9uOTUjvL38z3ifBnZedqfkuFsD+jQRKFBAR7VsnTLPhVa61Hf8goLdq8hNcPzAIYNu5M86tevXWMZ42ov2bLf42Pg+LVkyz63dqPw0Go71r7kdLd2vdq1yuiJ450xRsO7t3Tbt35Xosfj1x/2dycyLFgBR/n7C3jKWrvbWvujtfY+a+1gSXUl3SBpjaSzJU2TlGCMmWaMecwYM8IYU8ebNQMAAAAAAAAATg5Hv50IAAAAAAAAAAAAAAAAABxjxpi6kgZIipI0UFJ/SQckxUiKlvSOpFXW2jyvFYkaq1/7xurQpK427nGEDExbukUpGdkKDwnS13+vdet75bCupU3hJi3LPVCldi3PQl8k6bt56zzuW171awe7tTft8SzMRZJmrtju2THq1FK3FvW1ascBSdLGPUlateOAures7/Gxqtuy167zdgk1zs8xG93agzo3rZbjpGXmaOlhYUFtG4WX6Hde37ZK+PKucs9/wbM/aMH63c72L/83RoM7Nyv3PDXZl3ePKveYuANp6n3Pp85283phHv8end+vnSYv2uxsz1m1Q2MHdfJo7JyVO9zaAzs28WgcUBFF4YCLirY3JMkY00iO151Rkh6R1McYs12u158xktZZawu9UTMAAAAAAAAA4MTk4+0CAAAAAAAAAAAAAAAAAJzcjDG+xpgexpibjTGfGWPWS9ou6T5JvnIsxm1vrW1vrb3KWvuOtXYpoS+ojHFDuzi/zskr0I8LNmh/SoZmr3IFD/Rs3UBdmtc76lx1agW6tTfvTfGohrU7E/T9gg2eFVwBnZvVk6+PcbZnrdqhwkJ71HFz18Rp8eZ9Hh/n2uGnuLUfn/SPCgpZE19TfTdvnZZtdYWx+BijM3u0rpZjTZiyWHkFrudKtxb11DQyrFqOhWPjrF6tVTc0yNmeHLtJe5IOHnVcakaOvv57jdu+ET1aVXV5wBFZa/dZa3+x1j5orR0mKULSeEnLJJ0m6VdJScaYP40xTxpjzi0KKwQAAAAAAAAAoMIIfgEAAAAAAAAAAAAAAABwTBlj6htjRhljnjXGzJaULOlbSQMlRUu6VFKEtXa4tfZha+1Ua+0Bb9aME8+lgzvJz9d1Cd3Xc9fq23nrlF8shGLc0K4ezVUr0F+tG9Zxtlduj9fcNTuPOGZvUrqufeM35eYXlLNyz4UE+at3m0bO9r7kDH02e9URx8QdSNPt788o13HGDe2i1g1cj3/ump265+NZ5X5sG3cnacH63eUag7LNWbVDa+LK96dz5ortuueTWW77LhvcSS3q1y5zTPSG3Zq9ckeZ3y/LpLlr9eZvS9z2XXdmj3LPU13mrduleldNcNtwdKFBAbrnwv7OdnZegW57709l5+aXOaagsFB3fzxTCQeznPsaR4Rq7KBO1VorcDTW2ryisMG3i8IH20lqL+lNSX6S7pe0wxiz3hjzaVGI4SnGGF+vFg4AAAAAAAAAqFH8vF0AAAAAAAAAAAAAAAAAgBOXMcZP0ilyhLpEFf23vqRYSTGSXpK00Fqb5LUicVJqUCdEI3q00rSlWyU5wlr2JB50fj/I31djojp6PN/oAR302uRFzvZ1b/6mV68brlH92skY49yfX1CoybGb9PikedqbnK4gf1/5+vooIzuvCh5VSf86rasWbd7rbD/81d/y9TG66rRu8vFxr+unmI16YtI/ik/NVHhIoFIycjw6hp+vjz6+8zyd//T3yiwKd/h67lot3xavuy/sp/P6tFWAX+lr4OMOpGnmim2asmiz/lm7S/dfNECndmpaiUeMQ2I37dXLvyzUGd1b6qKBHTSiZ2tFhgWX2nfLvmS9M22pvpizWta69jcMD9H/jT31iMfZvj9Vd344Qz1bN9Alp3bSub3bqGWxIKDirLVauHGP3pu+TFMXb3H7Xr92jfWvYZ6FLZ1o9qdkKCevZFDSnqSDbu38Aqu4A2mlzlGnVqDqhARWS33ldd2Zp+irv9Zo/e5ESY4QnYuf/0kvX3uGujSv59Z32/4U/feLvzTzsPCgZ64cqkB/LnPG8acojHBK0XbotW5XOV7nRkm6R1JjY8wiOQINYyTFWGsTvFMxAAAAAAAAAOB4xxkRAAAAAAAAAAAAAAAAAFXGGNNQroCXKEl9JO2QY+Hr35Kel7TeWltyhTtwjI0b1tUZ/CJJCQeznF+P7NuuXCEKt53bW1//vUbxqZmSpJSMHF335u9qHBGqHq0bKCTQX0npWVq2db9boMoz/xqmCVMWVVvwy2WDO+uTWSu1Ylu8JCmvoFD3fjpbL/wUo95tGznrWrJln9IycyVJDerU0mOXDdIdH8zw+DintGqgD+84Vze9PV0ZOY7HsmZngm54a5qC/H3VvWUDNQivpVqB/krPylVyerY27ElScnp21T9oOFkrzVq5Q7OKQjWaRoaqbaMI1akVqEB/X6Vk5GjTniTtKCVMpHatAH1z34VqHBHq0bGWb4vX8m3xeuTruYoIDVLHpnUVERKk0OAAZeXkKeFgltbuTHA+z4rr1qKevr5nlFsY0cnkxrenacH63Ufttzc5Xb3v+bTU791/0QA9ePHAqi6tQgL8fDXpvgt0zpPfaX9KhiRHENHQ//tanZtFql3jCPkYo23xqVq1I94tbEiS7jq/ry4c0N4LlQPlZ63Nl7SiaHtPkowxkZIGyPF6+C5JXxtj4uUKgomWtKpoLAAAAAAAAADgJEfwCwAAAAAAAAAAAAAAAIAKMcYESOoh96CXOpIWyrGg9VlJsdbaFG/VCBzJiB6t1KBOLWdYS3FXDutSrrkiQoP01d2jdNnLv7qFmexNTtfe5PQS/X2M0WOXDdI1Z3TXhCmLyl+8h/x8ffTJHedpzAs/a3t8qnN/fGqmphcLvTmkaWSovrn3QiVWIJDl7F5t9McTl+mGt6Zp/e5E5/7svAIt2rzXoznq1PI8bAfltzsxXbsTSz4fDzegQ2O9e8s5alG/doWOk5yerZgNe47azxjp6tO767HLBqn2cfZvn5PnnsfAc7N8mterrZ8fulg3vTNNq+MSnPvX7UrUul2JpY7x9TF64vLBuvXc3seqTKBaWGsTJf1etMkY4yups1yvl2+X1MIYs0SuIJgYa+1+71QMAAAAAAAAAPAmgl8AAAAAAAAAAAAAAAAAeMQY00TuIS89JW2VY7HqDElPSdporS30Vo1Aefj5+uiywZ315m9L3Pa3qFdbQ7o0L/d8vds20pynr9AT38zXlEWbVFBoS/Tx9/XR6d1b6p4L+6lvu8YVrr08Wjaoo+mPX6rnf4zRxLlrlZtfUKJPeEigLhvcWfdfNEDhIUGat25XhY7VqVmk5j53paYs2qwPZyzX4s37lF9Q9p8EXx+jnq0b6vTuLXTJqZ3UrnFEhY6Lks7p3UaJaVmK3rBbG/cklfp8LC7I31eDOzfT9SN66MwerWSM8fg4r143XLNXblfspr2lBikdrkGdWho9oIP+dVpXdWlez6PjHGuLNrmHFd1yTi8vVVJzdWhaVzOevFzvTl+mr/5eo637UkrtFxzgp/P6tNX9Fw3gbwBOSNbaAkmri7aPJMkYEy6pvxyvqW+V9JkxJlmuIJhoSSustXneqBkAAAAAAAAAcOwYa498Ig8AAAAAAAAAAAAAAADAyccYEyipl9yDXmrJtRg1RlKstfag14rECc8YYxO+vMvbZVRI4sEsxWzYrZ0JB5WVm6fIsFpqFBGifu0aKyI0yGt1pWfnasH63Yo7kKaDWTmKDKulFvXCFNWpqQL9q/5ecunZuVqyeZ/2JKUrKT1bOXn5CgnyV93QYLVtHK4OTeoqNCigyo97Iog7kKbe93zqbF8+uLPeuvmsCs2VlZuvDbsTtTMhTftTMpWRnav8Aquw4ACFhwSqbaMIdW9VXwF+vpWue1dCmrbsS9HOhDSlZOQoJ69Agf6+CgsOUIPwEHVvUU/N6tWu9HGq26hnflD0ht2SpIjQIC199RqFBQd6uaqabfWOA9q0N1n7ktOVV1CoiNAgtaxfRwM6NK6Svz8v/BSjl35e6Gz/8n9jNLhzs0rPW1y9qybIWutZKhJQDsYYH0kd5XrdPVBSG0nLVOz1t7V2j9eKBAAAAAAAAABUi6o/SwsAAAAAAAAAAAAAAACgRjHGGEnN5b7Q9BRJG+RYaDpV0iOSNlvuNAV4JDIsWCP7tvN2GSWEBgXorJ6tj+nxhnVrccyOh9IFB/ipZ+uG6tm6YbUfq1m92jUi2OVIsnLztWTLPmf7tnN7EfpSBbq1rK9uLet7uwzguGStLZS0rmj7VJKMMbUl9ZPj9fl1kj4wxmTIPYhxmbU2xytFAwAAAAAAAACqBMEvAAAAAAAAAAAAAAAAwEnGGBMsqY/cg1785FpA+pCkxdbaDK8VCQBwk5GTp7gDaW776oYFKTQowEsVnbgWbdqj3PwCSY4QpxvP6undglBCZk6eEtKy3PalZZJ9gROLtTZN0qyi7VBYYzu5Xr9fLamDMWalXK/jo621O71TMQAAAAAAAACgIgh+AQAAAAAAAAAAAAAAAE5gRQtEW8k95KWrpLVyLA79UdL9krZZa62XygQAHMWURZs1ZdFmt31v3jhCVwzt4qWKTlzz1+12fn37eb0J1zkO/bUqTuMnTPV2GcAxVfRafVPR9oUkGWNCJfWV43X+lZLeMsbkyvE6P0aOQJil1tqsUicFAAAAAAAAAHgdwS8AAAAAAAAAAAAAAADACcQYEyLH4s/iQS+Fciz6jJH0nRyLPzO9ViQAAMexeet2SpLq1w7WDSN6eLkaACibtTZd0l9F26HQx9ZyvQ+4XFJnY8waud4PREvaQegjAAAAAAAAABwfCH4BAAAAAAAAAAAAAAAAaqiihZ1t5VrYGSWpo6RVcizqnCTp35J2srATAADP/Pbopd4uAQAqpOg1/9ai7WtJMsbUktRHjvcLYyW96thtigfBLCYYEgAAAAAAAAC8w3A9BwAAAAAAAAAAAAAAAFAzGGPCJPWTK+RloKRsORZrHlq0ucxam+21IoEqZIyxCV/e5e0yAACQJNW7aoKstcbbdQCVURQe2UKu9xRRkrpJWi/Xe4oYSVsIjwQAAAAAAACA6ufn7QIAAAAAAAAAAAAAAAAAlGSM8ZHUXq6AlyhJ7SQtl2Mx5ueSbrXW7vJWjQAAAABqlqIwlx1F27eSZIwJktRbjvcdF0r6n6QgY8yhIJhoSYusteleKRoAAAAAAAAATmAEvwAAAAAAAAAAAAAAAADHAWNMHUn95Qp6GSgpVdKhxZafSFpurc31WpEAAAAATjjW2mxJC4o2SZIxpplcAZTPSOppjNkk1/uTGEkbi4JkAAAAAAAAAAAVRPALAAAAAAAAAAAAAAAAcIwZY3wkdZZrIeVASa0kLZFjAeUHkq631u71Vo0AAAAATl7W2l2SfijaZIwJlNRDjvcv50h6UlKYMWahXEEwsdbaVO9UDAAAAAAAAAA1E8EvAAAAAAAAAAAAAAAAQDUzxkTIEe5yKOilv6QEORZHRkt6V9JKa22e14oEAAAAgDJYa3MkxRZtEyTJGNNYrvc5j0rqbYzZLlcQTLSk9dbaQm/UDAAAAAAAAAA1AcEvAAAAAAAAAAAAAAAAQBUyxvhK6ipXyMtASU0lLZZj8eObkhZaa+O9ViQAAAAAVJK1dq+kn4s2GWP8JZ0ix/ug0yX9n6RIY8xCucJgFlprk71TMQAAAAAAAAAcfwh+AQAAAAAAAAAAAAAAACrBGFNPrrvcR0nqJ2mvXAsbX5e0xlqb760aAQAAAKC6WWvzJC0p2t6SJGNMA7neLz0oqa8xZpdc75eiJa211hZ4pWgAAAAAAAAA8DKCXwAAAAAAAAAAAAAAAAAPGWP8JHWXI+DlUNBLA0mxcixYfEWOO9gneq1IAAAAADhOWGvjJU0u2g69p+omx/upQZLuldTIGLNIriCYhdbaBO9UDAAAAAAAAADHFsEvAAAAAAAAAAAAAAAAQBmMMQ3lCngZKKmPpJ1yLEacK+lFSeu4Oz0AAAAAHJ21Nl/S8qLtPUkyxkRKGiDH+667JfUzxuyXKwgmWtLqorEAAAAAAAAAcEIh+AUAAAAAAAAAAAAAAACQZIzxl9RDrpCXKEkRkhbKsdDwf3LceT7FWzUCAAAAwInGWpso6feiTcYYX0ld5Hpfdqek5saYxXKFwcRYa+O9UzEAAAAAAAAAVB2CXwAAAAAAAAAAAAAAAHBSMsY0kWsh4UBJvSRtlWMh4UxJz0jaYK0t9FqRAAAAAHCSsdYWSFpVtH0oScaYCEn95Xj/dpukz40xSSoWBCNphbU2zytFAwAAAAAAAEAFEfwCAAAAAAAAAAAAAACAE54xJlCOYJfiQS8hciwOjJH0hKRF1to0b9UIAAAAACidtTZZ0h9Fm4wxPpI6yvX+7mZJrY0xy+QKgom21u71TsUAAAAAAAAA4BmCXwAAAAAAAAAAAAAAAHDCMcY0l3vISw9JG+VY/PebpEclbbLWWq8VCQAAAACoEGttoaR1RdsnkmSMqS2pvxzvAa+X9KExJl3FgmAkLbfW5nilaAAAAAAAAAAoBcEvAAAAAAAAAAAAAAAAqNGMMUGS+sg96CVArsV9/ydpsbU23WtFAgAAAACqlbU2TdLMok3GGCOpvVzvE6+R1N4Ys0LFwmCstbu8UjAAAAAAAAAAiOAXAAAAAAAAAAAAAAAA1CBFC/dayrVwL0pSVznu8h4t6WdJD0jaZq213qoTAAAAAOBdRe8JNxZtn0uSMSZUUj853k9eJekdY0yOigXBSFpqrc32StEAAAAAAAAATjoEvwAAAAAAAAAAAAAAAOC4ZYypJamvXEEvA4u+dWhR3r2SllhrM71TIQAAAACgprDWpkuaU7QdChdtI1ew6BWSOhtjVssVBBMjaQfhogAAAAAAAACqA8EvAAAAAAAAAAAAAAAAOC4UW3AXJVfQSydJq+VYbPetpP9IimPBHQAAAACgsoreW24p2r6WnAGkfeR4X3qppNeK9hcPgllMACkAAAAAAACAqkDwCwAAAAAAAAAAAAAAALzCGBMqqZ9cIS8DJeXIdVf1ryUttdZme61IAAAAAMBJpSjQ5Z+i7VBIaUs53rNGSXpJUjdjzDq53r/GSNpKSCkAAAAAAACA8iL4BQAAAAAAAAAAAAAAANWuaKFcB7kWyg2U1F7ScjkWyH0h6TZr7S5v1QgAAAAAwOGKwly2F23fSJIxJlhSLzne346W9IKkAGNM8SCYRdba9GNfMQAAAAAAAICaxBAoDQAAAAAAAAAAAAAAgKpmjKktaYBcQS8DJB2UawFctKQV1tocrxUJ4LgXHOC3LzuvoKG36wAAQJKC/H33Z+XmN/J2HQCOT8aYZnIFnUZJ6iFpk9zfB2+yLOIAAAAAAAAAUAzBLwAAAAAAAAAAAAAAAKgUY4yPpE5yLW4bKKm1pKVyLW6Lsdbu9VqRAAAAAAAcQ8aYQEk95f5eOUyO98mH3ivHWmvTvFUjAAAAAAAAAO8j+AUAAAAAAAAAAAAAAADlYoyJkDRArsVr/SUlyf0u5iuttXleKxIAAAAAgOOMMaaJHO+no4q2XpK2yfVeOlrSBmttodeKBAAAAAAAAHBMEfwCAAAAAAAAAAAAAACAMhljfCV1kevu5FGSmklaLFfQS4y1Nt5rRQIAAAAAUAMZY/wl9ZDr/fZASXUlLZQrDCbWWpvstSIBAAAAAAAAVCuCXwAAAAAAAAAAAAAAAOBkjImU+4KzfpL2y3Xn8RhJq621+V4rEgAAAACAE5QxpqGkAXK9L+8raadcQTAxktZaawu8ViQAAAAAAACAKkPwCwAAAAAAAAAAAAAAwEnKGOMnqZtci8miJDWUtEiuxWQx1tpErxUJAAAAAMBJjPfuAAAAAAAAwImN4BcAAAAAAAAAAKpZcIDfvuy8gobergMAcHII8vfdn5Wb38jbdQA4PhljGsi1SIy7hgMAAAAAUAMZY+pJGiDX+/v+kvbK/f39amttvteKBHDcCw4O3pednc15bABAtQsKCtqflZXFOWwAAIAyEPwCAAAAAAAAAEA1M8bY/W9f4e0yAAAniYa3T5K11ni7DgDeZ4zxl9RD7kEvdSUtlGshWKy1NtlrRQIAAAAAgEozxvhK6iLX+/8oSc0kLZYrCCbGWhvvtSIBHHeMMTY/db+3ywAAnAT86jTkHDYAAMAR+Hm7AAAAAAAAAAAAAAAAAFSeMaax3Bd49ZK0TY4FXrMkPSNpg7W20GtFAgAAAACAKmetLZC0qmj7QJKMMRGSBsjxOcHtkr4wxiTKFQQTLWmltTbPK0UDAAAAAAAAkETwCwAAAAAAAAAAAAAAQI1jjAmQI9jlUMhLlKRQFd3BW9KTkmKttWleKxIAAAAAAHiNtTZZ0vSiTcYYH0md5AqNvUVSK2PMUrmCYGKstXu9UzEAAAAAAABwciL4BQAAAAAAAAAAAAAA4DhnjGkm18KsKEk9JG2SY1HWNEmPSdpkrbVeKxIAAAAAABy3rLWFktYWbR9LkjGmjqT+cnzecKOkj40xaXIFwURLWm6tzfVK0QAAAAAAAMBJgOAXAAAAAAAAAAAAAACA44gxJkhSb7kHvQTKteDqYUmLrLXpXisSAAAAAADUeNbaVEkzijYZY4ykDnJ9HnGtpPbGmOVyhcHEWGt3eaVgAAAAAAAA4ARE8AsAAAAAAAAAAAAAAICXFC2oaiHHYqpDQS/dJK2XYzHVL5IekrTVWmu9VCYAAAAAADgJFH32sKFo+1ySjDFhkvrK8bnFeEnvGmOyVSwIRtJSa222V4oGAAAAAAAAajiCXwAAAAAAAAAAAAAAAI4RY0wtSX3kCnmJkmTkWCgVLel+SYuttZleKxIAAAAAAKCItfagpDlF26EQ27ZyfK4xUNKVkjoZY1bLFQQTLSmOEFsAAAAAAADg6Ah+AQAAAAAAAAAAAAAAqAZFC6HayBXwMlBSZ0mr5VgE9Z2keyTtYCEUAAAAAACoCYo+w9hctH0lScaYELmCbi+T9LqkQmPMoRCYGDmCbrO8UTMAAAAAAABwPCP4BQAAAAAAAAAAAAAAoAoYY0Il9ZN70EuuXAucJkpaxiInAAAAAABwIrHWZkiaW7QdCsNtKdfnI69I6mqMWSfX5yTRkrYRhgsAAAAAAICTHcEvAAAAAAAAAAAAAAAA5VS0gKm9XAuYooraK+RYvPSlpNustbu8ViQAAAAAAIAXFIW5bC/aJkmSMSZYUm85Pke5SNKLkvyMMTFyBcEsttame6FkAAAAAAAAwGsIfgEAAAAAAAAAAAAAADgKY0xtSf3lCnkZKCldrrtUfyZpubU2x1s1AgAAAAAAHK+stVmS5hdtkiRjTHO5Pmv5n6RTjDEb5QqCiZa0uShIBgAAAAAAADghEfwCAAAAAAAAAAAAAABQjDHGR1JHuQJeoiS1lrRMjgVHH0u60Vq7x2tFAgAAAAAA1HDW2p2Sdkr6XpKMMYGSesnxecxISU9LCjHGxMgVBrPIWpvmnYoBAAAAAACAqkfwCwAAAAAAAAAAAAAAOKkZYyIk9Zcr6GWApGS57iz9gaQV1to8rxUJAAAAAABwgrPW5sgR8BIj6XVJMsY0kSuY9wlJvYwxW+UKgomRtMFaW+iFkgEAAAAAAIBKI/gFAAAAAAAAAAAAAACcNIwxvpK6yLVgaKCk5pKWyLFY6F1JV1tr93utSAAAAAAAAEiSrLV7JP1UtMkYEyDpFDk+1zlT0qOSIowxC+UKgllorU3xSsEAAAAAAABAORH8AgAAAAAAAAAAAAAATljGmEhJA+QKeekvab9cd4V+U9Iqa22+14oEAAAAAACAR6y1uZIWF21vSpIxpqEcn/sMlPRfSX2MMXFyff4TI2mdtbbAK0UDAAAAAAAAR0DwCwAAAAAAAAAAAAAAOCEYY/wkdZNjkc+hoJfGkmLlWODzuhx3fE7wVo0AAAAAAACoWtba/ZJ+LdoOfUbUXY7Ph4ZKelBSA2NMrFxBMDHW2iTvVAwAAAAAAAC4EPwCAAAAAAAAAABwBP/+IkbfLtzmbC96apRaRIZ6sSKgfPILCrVoa4J2JWVoX2qWQgL91Ci8lk5pHqFmdUO8Xd4JJb+gUOv2pGjdnlQlZ+QoM7dAoYF+qhsaqG7NItS+YW35+BhvlwmcUIwxDeS6m3OUpL6SdsmxgGe+pJclreVuzgAAAAAAACcPa22+pGVF2zuSZIypJ9fnSPdK6meM2StXEEy0pDVFYwHguHbdrf/WFxO/dbY3r1ykVi1beLEioHzy8/O1YOEixe3cpT179yk0NERNGzdSrx6nqEXzZt4u74SQn5+vTVu2atuOOO3evUepaQeVk5uj0JAQRYSHq0unjuretbMCAwO9XSoAAABE8AsAAAAAAAAAAABwQkrNzNVLv6/ST4t2KDE9p8T3jZEGtq2vO0Z00ZndmlRrLYcHKFXGZQNa643xAys9z+2fReuHRdvd9p3avoF+/s/wcs+1Lf6g3p21Xj8u3q707LLXBNQLC9TlA9voluGdVD8sqNzHAU52xhh/SafIFfISJSlS0kI5Fue8IGmhtTbZa0UCAAAAAADguGStTZA0tWiTMcZXUle5Pmu6S1JTY8xiuYJgYqy1B7xTMQAAJ56UlFQ99fxLmvjdT0pITCzxfWOMBp86UPf/5w6dd9aZXqiwJGutzhh5kf6ZH+22f/y4y/TJu294NMfnX3+j62+7q8I13HbjdXrj5f8dtd/8mFh99+PPil64WGvWb1BOTsnrBIoLCgrSRaPO0x233KABfftUuD4AAABUHsEvAAAAAAAAAAAAwAkmZnO8bv00WntSMsvsY60UvfmAojf/rfGD2+m5S/vI39fnGFZZMUH+vpWeY9aaPSVCXyrq47826ulflisrr+CofRMO5uitGes0KXqrXr2yv845hbvVAUdijGkkx6KbQ4tvekvaLseimzmSnpO03lpb6K0aAQAAAAAAUDNZawskrSzaPpAkY0xdSf3l+CzqTklfGmMS5AqCiZa0ylqb55WiAQCowf5ZEKOrbrhVu3bvKbOPtVb/zI/WP/OjddO14zXhpefk7+9/DKss6f2PPy8R+nK8+vqb7/XBp1943D87O1uTvv9J3/zws2685iq9/uKzCggIqMYKAQAAUBaCXwAAAAAAAAAAAIATyOqdyRr3zt/KyMl329+1abjaNAhTenaeVu9K0YGD2c7vfTFvs3LzCzThqoHHutxyG9mzcmEpGdl5emDSoiqp5e0Z6/TUL8tL7G8RGaLOTcIVGuSn1Mw8rYhLcvt5J6bn6PoP5+mTm4bo7O5Nq6QWoKYzxgRI6in3oJfaci2qeVpSrLU21Vs1AgAAAAAA4MRmrU2SNL1okzHGR1JnuT6vulVSS2PMUrk+t4qx1u7zTsUAANQMy1eu1qix45SenuG2v0f3rmrXpo0OpqdrxarV2h9/wPm9Dz79Qjm5ufr4nQnHulynXbv36P+efMZrx68sPz8/tW7ZQq1btVSd2mHy8/NTSmqa1m/YqG074pz9rLX64NMvFLdrt3755gv5+bHsGAAA4FjjFRgAAAAAAAAAAABwgkjLytW/3nMPfenUpI7eGj9Q3ZvXde7LKyjUxAVb9MgPS5WbXyhJ+iZmm7o1i9CNp3es8roev7iX7hvZrdzjfojdrhemrnK2m0XU0pCOjSpVyzO/rtCu5ExJUmiQn9Kz848yonRrd6fouckr3PZ1blJHL13RT/3a1Hfbb63V9JW79dC3i7UvNUuSlF9odfdXC7Xg8fMVXou7puHkY4xpKsdimUNBLz0lbZZjscx0SU9I2mittV4qEQAAAAAAACc5a22hpDVF28eSZIypI6m/HJ9r3STpE2NMqooFwUhabq3N9UrRAAAcZ1JT03ThZf9yC33p1qWTPn3vLfXq0d25Ly8vT598MVF3P/SIcnMd/xv9/Otv1POUbrrzlhuPed2SdPs9Dygt7aAkKSwsVAcPplfJvC88/bjGXHi+x/1rh4V51M/X11cD+vXRyLNHaOjgU9W3Vw8FBQWV2nf9xk165oVX9M0PPzv3TZ8xSy9PeFsP3XuXx7UBAACgahD8AgAAAAAAAAAAAJwg3pm5XntTspztdg3DNOWeM1U72D1YxN/XR1cPaa+mESG68t2/nftf/n21Lh3QWnWqOIgkMjRQkaGB5R43a81et/ZlA9vIx8dUuI7YLQf06T+bJEm+Pkb3j+yux39cVqG53pm5TvmFrjyK9g1ra8o9IxQW7F+irzFG5/Zopq7NwnXOi38qMT1HkpSYnqPP/9mku87uWqEagJrCGBMkqZdcIS9RkoLkWgzzqKRF1tqDXisSAAAAAAAA8IC1NlXSjKJNxhgfSe3l+uzrekntjDHL5QqCibbW7vZKwQAAeNkrb76j3Xtc5307tm+nv6dPUZ06td36+fv76+brr1bz5k11wdgrnfuf+t/LuurySxUeXueY1SxJ3/zwk36bPkOSI/Tl/rvu0GPPPF8lc9eLrKtWLVtUyVzFvfr80/L3L3m+ujSdOrTXVx+/pzatW+m5l15z7n/htTf0n9tvLjMwBgAAANXDx9sFAAAAAAAAAAAAAKi8pPQcfTBng9u+164cUCL0pbgzuzXRlae2dbZTMnP17qz11VZjeWzen6bF2xKcbWOky6NaV3i+nLwC3fN1rGxRVstNp3dU92YRFZ5vxuo9bu2HL+xRauhLcS0iQ3XniM5HnAeo6YxDS2PMZcaY140xMZISJb0lqa2kyZJOl9TAWjvKWvuctXY2oS8AAAAAAACoiay1hdbaDdbaz6y1t1hre0hqJEfYcZKkqyUtN8bsNMZ8Z4y5xxgTVRSWDADACS0xKUlvvPuB274P3nqtROhLceeddaauH+8KfklOSdGrb71bbTWWJiExUXc/+Iiz/cxj/6emTRof0xoqwtPQl+Ie/+/9al0shObgwXTNnjuvKssCAACABwh+AQAAAAAAAAAAwHEvJTNXX/yzWU/9vMzbpRy3fl+xSxk5+c52/zb11L9t/aOOu/3MTm7tHxZtr+rSKmRS9Fa39qD2DdUiMrTC8706fY027U+TJDWPDNED53ev8FxpWblKycx1tv19fXR6F88u9DvnlGZu7a3xZF2gZjPGBBtjhhhj7jfG/CRpt6SFki6XtFfSA3KEvPSx1t5urf3KWrvZ2kMxTAAAAAAAAMCJxVp7sCjs+Dlr7ShJDeQIQ54iRzjy25ISjTExxpjXikKUWxhjjDfrBgCUT3Jyij745As9+OhT3i7luPXLlN+Vnp7hbJ86sL8GDex/1HH33nW7W3vitz9UeW1Hcs9Dj+pAQqIkqX/f3rr1hmuP6fGPJV9fX4044zS3fVu3bfdKLQAAACczP28XAAAAAAAAAAAAqoa1Vqt3JWvT/jQlHsxRZm6+6oYGqml4LQ1o10AhgVV7WmB7QrpWxSVpb2qWsvMK1CQ8WAPbNVCzuiFHHJedV6CFWw5o0740HczOU3itALVvVFsD29aXn2/VZdZvjT+oNbuStSclUwWFVg3rBKtPq0i1qh9WZcfwVHxalhZvTdCBg9lKzshV7WB/1QsLUu9WkUf9eZ3McvMLNHP1Hn0fu10z1+xRbn6hTm3fwNtlHbemr9zl1r5sYBuPxrVtWFt9W9fT4m0JkqSdiRlatTNJ3ZvXrfIaPVVQWKjvY7e77bsiyrPHU5o1u5P19ox1zvYLl/VVrYCK/03MLBawI0l1QwMV5O/r0dgmEbXc2mlZeRWuAzjWihaetJYUJWlg0X87S1ojKVrS95LukbSDYBcAAAAAAADAoeizss1F25eSZIwJkdRXjs/ZrpD0hqQCY0y0pBg5Pm9bYq3N8krRQBWx1mr5ytXasGmTDiQkKiMjU/Ui66pZs6YaEjVAISFVe65067btWrZilXbv3ausrGw1a9pEQ04dqBbNmx1xXHZ2tuZFL9T6jZuUlnZQEeHh6tSxvYacOlB+flV3nn3Tlq1auWqNdu3Zo/z8AjVp3FD9+/RR2zatquwYntofH6/ohYu1P/6AkpKTVadObTWoV0/9+/Y+6s/rZJabm6vf/5ipr775Xr//OVO5ubkaOvhUb5d13Jr8+3S39tXjLvNoXId2bTWwf1/FxC6WJG2P26llK1apV4+K39zDU7//OVMTv/tRkuTn56f333hFPj5Vdy3L8SgiItytXTysBwAAAMcGwS8AAAAAAAAAANRw8alZev2Ptfp16Q4lHMwptU+An4+Gd22iB8/vrs5Nwj2at++jk7UzyXExR/O6IVr89AWSpNlr9mjCH2sVs+VAiTHGSOf1aKbnxvZRo3D3cIP07Dy98vtqfT5vszIOC02QpMjQQP33glN01aB2lapv2opdemvGOmeIxeF6tqyrxy/qdUwCRKYu26k3/1yrFTuTVNby946NauuW4Z102cDW8j3CxULvzlynJ35e7mw/cmEP3XlWl3LVU1ho1f/xKc6fW7C/r5Y/N1rhtQLKNU91i91yQN/HbtfkpXFKycz1djk1QkFhoeZt2O+2rzzP8VPbN3D7nZm9dq9Xg19mr92r/amua9lrB/trZM+KXWBaUFiou7+KVV5BoSRpdJ8WGt61SaXqiwgJlJ+PUX6h4xc7J6/A47E5+e59j7ffP6C4osUn/eQKeRkoKV+ORScxkr6RtJTFJwAAAAAAAED5WGszJP1dtB0KXW4l12dxYyV1NcaslSsIJkbSNkKXURPs2x+v5195Xd/99KviD5R+3jYgIEDnnjVcTz78oLp16ezRvG2799WOuJ2SpJYtmmvLKkcoxPSZs/X8KxM0b0FMiTHGGI0+/zxNeOk5NWncyO17Bw+m6+kXXtEHn35eatBBvchIPfPYf3XDNVdVqr7Jv03Ti6+/5QyxOFzf3j31wtOPa9gxCBD56depevG1N7Vk+QqV9eekS6eOuvuOWzR+3GXy9S375gevvvmuHnjkCWf7uSce0QN331muegoLC9W+R3/nzy04OFhx65aXCKLwtvkxsfr6m+/1/c+TlZyS4u1yaoSCggLN/nue277yhOQMG3yq2+/MHzNnV3vwy8GD6br97gec7XvuvFXdu5bvuoyaKG6n+01mGjdq6KVKAAAATl4ndtQgAAAAAAAAAAAnuM//2aT+T0zRx39vLDP0RZJy8ws1bcUunfHcdL3559oKH++FqSt1xTt/lxr6IknWSr8t36VzXvpT2w8cdO7fnpCuM5+frndmrS819EWSEtNzdN/ERXr0h6UVru/xH5fqmg/+KTP0RZKW70jSxRNm6bnJKyp8nKNJzczVmAmzdf1H87Q8ruzQF0nasC9Nd38dq7Nf/FN7UzLL7Hd5VBsF+bsuqvtq/pYyL8Qry+y1e52hL5J0Qe8Wx03oxJb9aXph6kr1f3yKRr06U1/M21xq6EtYkL8Xqjv+bT+Qrqxi4SORoYFq0yDM4/F929Rza2/Ym1pltVXEpOitbu3RfVoqOKBi97R4b9YGrYhLkuQIWXn6kt6Vri/Q31c9W0Y62ymZuYpLTPdo7KFaDunRwnsBO0BxxqG9MWa8MeYdY8wySfGS/iepgaSv5bgDcTNr7SXW2pettfMJfQEAAAAAAAAqzzpss9ZOstb+21rbX1I9Sf+RtEPSGEnzJO0zxvxqjHnIGHNaUXgzcFx5/+PP1aFnf731/sdlhr5IUm5urn6dOk29B52hF197s8LHe/zZF3T+mCtKDX2RJGutfp7ym6LOOEdbtm537t+6bbv6DT1Tr775TqmhL5KUkJioW+66T/f899EK13ffw4/r4nHXlBn6IkmLly7XmedfrEeeeq7CxzmalJRUjRg1RpeOv16Lly0/4rnmtes36MY77tbA087W7j17y+x3zZWXKygoyNn++POvyn0Oe/rM2c7QF0kae9EFx03oy8bNW/T4sy+oQ4/+Gnb2KH3w6Relhr7Uqe35edmTyZZt25WV5TqNVC8yUu3btvF4/MD+fd3aa9dvqLLayvJ/Tzyjnbt2S5Latm6lRx+8t9qP6W1JScma9ucsZ9sYo6GDorxYEQAAwMmpYldHAgAAAAAAAAAAr3vq52V6e+Z6t30+xqhTkzpqERmi4AA/JRzM1tLtic6wlUJr9cyvK5SSmatHR/cs1/Hem71er05bI0kyRureLEIt64XKWmn93hRt3u8KetmbkqVrP5ynGQ+erZTMXI15fZZ2JTtCTSJCAtSrZaTCawUoMT1HsVsPKCvXFVjxwZwN6tu6ni7s06Jc9b01Y63em+260Kd1/VB1aFRHgX4+ikvM0IqdrgAWa6UJf6yVjzF6aNQp5TrO0SSl52j067NKBGeEBPqpd6tI1QsLUmpmrpbvSFRShivYZNXOZI18eYZ+/s9wtawXWmLeiJBAXdi7hb5duE2SI0xn7ob9GtapUYm+Zfly/ma39lWD25XnoVW5xPQc/bpkh76P3a6l2xPL7BcREqBRvVpoTL+WGtC2/jGssObYuC/Nrd0isuRz6EhaHfac23TYfMdSYnqO/ly1x23fFVGeXwBY3Lb4g3rpt1XO9qOje6pB7eBK1XfItUPbuYVMffL3Jj1xca+jjvtwzka39iX9W1VJPUB5GWNqS+onx92DBxZtGXLdPfgLScustWUnywEAAAAAAACoNkWhy/OLNhljjKTmcnyWFyVHaPMpxpgNcn2uFyNpsy1v8gJQRR589Cm98sbbbvt8fHzUrUsntWrZQrWCgxV/IEGxS5Y6w1YKCwv1f088o+SUFP3vyfIFrLz+9nt69sVXJTnCCnqd0l2tW7WUtVZr1q3Xhk2u86O79+zV2KuuVezfM5SckqIzR41R3M5dkqS6ERHq16eX6kaE60BCohYsjFVmpiuw4o13PlBUv74ae/GF5arvpdff0utvvedst2vTWp07dVBgQKC274jTkuUrnEEp1lo9/8oE+fj46KlHHirXcY4mMSlJZ5w3WmvWuQdnhIaGqH+f3mpQv56SU1K1eOlyJSa5bmKwbOUqDR4xUrN/+1mtW7UsMW/duhG69OIL9cXEbyU5gj5m/TVXZ54+zOPaPvrsS7f2jddeVZ6HVuUSEhP13U+/6qtvvlfs4rJvWlM3IkKXjB6lKy4do8FRA45hhTXH+g3u50VbtyrfNSBtW7c6bL5NlS3piOZFL9R7H3/mbL/92osKDq6ac8uH+2nyVP3wyxStXrtOBxIS5evro8i6ddWieTMNGthf55515jF5Xh08mK5x192slFTX9S0XjDyn1N93AAAAVC+CXwAAAAAAAAAAqIG+nL/ZLfTF39dHtw7vpBtP71Ai1CA3v0Bfztuip39d7gxYeWvGOg1oW19ndW/q0fES03P07K8rJEmjejXX4xf1UvNI9xsIzlqzRzd/skAHs/MkSWt3p+i7hdv02/Jd2pWcqcjQQD01prcu6ttCvj4+znGpmbm6b9IiTV4a59z31M/LNKpXc/n4GI/re36KI9yhY+M6evmKfup/WEDIzsQMPfz9Ev2xardz3+t/rNHQTo10avsGHh3HE/dMjHULfQn299WD53fXNUPbKzjAdWomv6BQP8Ru1xM/L1NyUQDM7uRM3frZAk2++0z5+fqUmPvqIe2cwS+S9NW8zR4Hv+xLydSM1a4wjc5N6qhfm3rlfnyVlZ1XoD9X7db3sds1Z+1e5RUUltov2N9XI7o31Zh+LTW8axP5l/LzKEtqZq5Ss3KP3rGSGtQOVpC/b7UfxxPbDxx0azerW6tc45tGuPffeth8x9KPi7a7PS86Nq6j3q0iyz2PtVb3TIxVVp7j797AtvV15akVC5ApzZh+rfTz4jjNXOP4vXp/9gZ1bRqusQNal1nPS7+tdvsbNLBtfV3Yu3wXOAIVYYzxkdRRrgUhAyW1kbRMjoUgn0i6yVq7p8xJAAAAAAAAAHhVUZhLXNH2nSQZYwIl9ZLjc7/zJT0rqZYxpngQTKy11nsf/OOk8dFnX7qFvvj7++ueO2/Vv2+9UQ0buJ+Pzc3N1Yeffan/Pv60M2Dlpdff0qCoATr/nLM8Ol5CYqL+74lnJUljLhylF595XC1bNHfrM23GLF153c1KS3P8CqxcvVZfTvpOP03+TXE7d6l+vUi98r+ndNmYi+Tr6zrvl5KSqlv/c5++/3myc9+Djz2lMaNHycfHs/OWCYmJeuyZ5yVJXTt31Duvv6xBA/u79dkRt1P/efBhTfn9D+e+/738uoafNlTDBp/q0XE8cdOd97iFvgQHB+vJhx/UrTdc4xZskZ+fr6+//UH3P/yEkpKTJUk7d+3Wv264VX9Pnyw/v5JLEW++/mpn8IskffTZVx4Hv+zZu0+/TZ/hbHfv2llR/fuV+/FVVnZ2tqZO+1Nfffu9/pg5R3l5eaX2Cw4O1vnnjNC4S8fonBHD5e/v7/ExUlJS3cI1qkujhg0UFBRU7cfxxOat293aLZo1K9f45k3dr2fZtHVrZUsqU05Ojm6+8x5nENOVl11SrgCj8ir+vD8kIyNTcTt3ad6CGL3w6hvq37e3nn/qMQ0dFFVlxy0sLFRa2kFt2rJVM2b/pfc+/kx79u5zfr9F82Z68+Xnq+x4AAAA8BzBLwAAAAAAAAAA1DDbE9L1yPeuO0vVCvDTN7efpgHt6pfaP8DPV9ef1kG9W0fqotdmOUMQHvlhqYZ3bewWwlKWzNx8SdJ1w9rrf5f2LbXP8K5NNOGqAbruw3nOfU/+vFwpmbmKDA3U1HtHqE2DsBLj6tQK0HvXRmlrfJpW70qRJO1KztQ/G/ZpWOfGR62teH3dmoXr5/8MV+3ggBJ9mkeG6PObh+jfX8bou4XbJUnWSvdPitW8R0fKcZPEyvlt+U5NW7HL2Q7y99VXtw3T4A4NS/T18/XR5VFt1L1FhC5+fbZSMh1BJUu2JeqTuZt00+kdS4zp07qeTmkeoZU7HRfZTVu5WwcOZqt+2NEv3JoYvVUFha6bO44f3K7cj6+irLWK3nxA38du09RlO5WWVfqFcr4+RkM6NtSYfq10Xo9mCg3y/EK54j6Ys0Ev/766MiV75Ke7ztCgUv5tvSH1sJ9pPQ+eE8WFBvkryN9X2UV/HzJy8lVYaD0OX6pK30S7X7A3LqpiYS1fzt+iBZviJUkBfj56eVz/Kvk9P8QYow9vGKTbP4vW7yt2qdBa3fFFjH5ctF1j+rVS5ybhCgn0U2pWrlbEJWnigq1aHue6Q2KXpuH6+MbBXvkZ48RnjAmX1F+ukJcBklLkuuvvh5JWWGurPyULAAAAAAAAQLWx1ubI8blfzKF9xpimcnwuOFDSk5J6GWO2yBUEEy1po7W29HR+oAK2btuu/zz4iLMdElJLv/34jQZHDSi1f0BAgG6/6Xr179NbZ4y8SFlZjvCXex58ROeOGO4WwlKWjIxMSdLtN12nCS/9r9Q+544Yro/fnqCxV13n3PfAI08qOSVF9SIjNffPqWrftuS5qPDwOvrq4/e0afNWLV/lOO8Yt3OXZv31j0ac4VkYxKH6enbvplm//aw6dWqX6NOyRXP9NPFzXXfrv/XlpO8kOc6t3vaf+7V60bwqObf18+Tf9OvUac52UFCQJn/3lU4fOrhEXz8/P1195eXq1aO7ho+8WMkpKZKkhYuW6J0PP9G/b72pxJgBffuod49TtHTFSknSr79NU/yBA2pQv/TrF4r75MuJKigocLZvvHZ8eR9ehVlrNXd+tL7+5nv9OHmqUlPTSu3n6+urM4YN0bhLx2j0+ecpLCy0Qseb8O4Hevr5lytTskdmTv1Jpw0ZVO3H8cThQTcN6pfvxjRhYaEKCgpSdna2JCk9PUOFhYUehy+Vx1PPv6wNmzZLkiLr1tXLzz1Z5ccor9jFSzVi1Bg9+fCDeujeuyo0x69Tf9eYK6/1qG/UgH766qN31aSxZzcfAgAAQNWq+le5AAAAAAAAAACgWr09Y50znEGSXry8b5mhL8X1ahmphy44xdnekZCu35fvOsIIdx0b19FTY3ofsc/Ins3Vur7rQqdDYSb/u7RvqaEvh/j6+OjW4Z3c9v2zcb/HtUmSn4/RO9ecWmroyyHGGL14eT81rxvi3Ld5/0H9tW5fmWPK471Z693a95zbtdTQl+K6No3Q05e4/1w/nLNBhcVCWoq7ekh759d5BYUlQjJKU1hoNXGBq19wgK8u6d/qqOMqa+O+VD03eYX6PjpZF70+SxMXbC019KVny7p6+pLeWv7shfr2jtN16YDWFQ59OVll5OS7tYP8j34x7OGKj7HWFah0LK2MS9Ka3SnOtr+vT4Weq/tSMvX0L8ud7X+f1UXtG5W8mLayagX46dObhuiLW4ZqaKeG8vMxmrNun+74IkbDn5+ugU9O1dkv/qkHvlnsDH0JDfLTXWd30e/3jSh3QA9QGmOMjzGmmzHmBmPMx8aYNZJ2Svo/ScGS3pPUxVrbxlo7zlr7prV2EaEvAAAAAAAAwInJWrvbWvujtfZ+a+1gSRGSrpe0RtIISdMkJRhjphljHjfGnFUUJg1U2MsT3naGM0jS26++WGboS3H9+vTS048+5Gxv3b5Dv0z53ePjdu3cUS8/99QR+1x0wUi1a9Pa2T4UZvLmy/8rNfTlEF9fX919561u++bM/cfj2iRHkMoXH71TaujLIcYYvfPai2rZorlz34ZNm/XnrL/KdayyvPb2e27tRx64p9TQl+JO6dZVrz7/tNu+N9/9UIWFpedF3Xz91c6v8/Ly9NlX3xy1rsLCQn365URnu1atYF156SVHHVdZ6zZs1CNPPae23ftq+MiL9MmXE0sNfenbu6deff5pxa1frmk/f6urrri0wqEvJ6v0jAy3dlBQ+c+NBhcbY611BipVpRWr1uiVN95xtl985nHVr1e+kBpP1a8XqauuuFRvv/qiZv/+i1YunKu1SxZo3szf9ParL2rkOSPcAp8KCgr0yFPPudVX1c4afrp+/e4r/fPnVLe/QwAAADi2CH4BAAAAAAAAAKAGycjO03cLtznbHRvV1tgBrY8wwt3Vg9spuFi4w5+rd3s89pYzOsrf9+inFoZ2dL/7T4vIEI3qdfSLQw4ft3ZXise1SdKo3i3UsXGdo/YLDvDTHSM6u+0r/jOtqO0J6YrdmuBsR4QE6JYzOh1hhMulA1qrfUPXxX5xiRmK3hxfat+L+7VU7WBXKMpX87fI2tJDYg6ZvXavdia5Lqoa3aflEQNyKuPAwWx9MGeDznrhDw15+ndN+GOtdiWXvPiqTYMw3XdeN0U/fr7+eOBs3XR6RzWoHVwtNZ0MDg9pCaxk8ItUMkzmWJgU4x5kNKJbkwqFozz47WJnyFD7hrX177O6VEl9pbHWqqCgUAG+vvL1OfJdF+uGBOjhC3rorrO6KDjAr9pqwonNGFPXGHOeMeYpY8wMScmSfpY0VNISSf+SFGGtPc1a+5C19ldrbdUknAEAAAAAAACocay1uUVh0G8UhUO3ltRF0vtyhEc/LGmXMWaNMeajopDprsYY1hzBI+npGfpi0nfOdpdOHfWvy8d6PP7m665WcLDrPOHU6X96PPY/t98if/+j31Bi+GlD3dqtW7bQmNGjyj1u5eq1HtcmSZeMHqUunToetV9wcLDuv+sOt31fffNdGb09t3Xbdi2IiXW260ZE6O47bvFo7FVXXKpOHVw3Jdm2I05z50eX2veKsRe7hdt8/PlXRz2HPX3mbO2I2+lsX3bx6CMG5FRG/IEDeuPdDzRg2Fnq3n+Inn9lguJ2lrxJTvu2bfToQ/dp3dJoxcz5Q/++9SY1bNCgWmo6GWQeFtISFBRY7jmCg93PFR8eJlNZBQUFuumOu5Wf7zg3ftqQQbr6ysur9BiS1L5dW33/5SfatXGVPn3vTd18/dUaOihKXTp1VId2bTWwX1/dfP3V+vXbr7T4n1nq3LGD2/j/Pv60omMXVXldkjT773/05rsfauacv6tlfgAAAHiGqwkBAAAAAAAAAKhBFm45oOy8Amd7VO8W5RofHOCnni3rKnrzgaL5Eo4ywuWMLo096te6vvtdroZ1aiSfo4QhSFKDOsEKCfRzhk0cOJh9lBHuLizHz+LCPi300HeLdehas0VbPf85lCV2ywG39vk9m5crfGNM/1Z6fspKZ3vhlgMa1KFhiX61Avx06YDW+uivjZIcgTNz1+/TsM5l//t8OX+zW3v84HYe11Ue497+S3+v36f8wtIv4mtQO0gX9mmhi/u2Uu9WkdVSgyTdP7K77h/ZvdrmrwmO/htXypjDBh3tYsyqlpNXoJ8X73Dbd0VU2XdZLMuvS+I0faUj1MoY6aUr+lUoCMcTu5IydNtn0Vp42O9/WZIycvXf75boxd9W6f8u6FFtv4s4cRhjfCV1kzRQUlTR1ljSIkkxkiZIirHWVv5/ZAAAAAAAAABOGkVh0b8UbTLG+EvqLsdnkcMkPSipvjEmVo7PIqMlLbTWJnmjXhzf5sUsVHa269yuJ4EqxQUHB6tv7576pyhUZH70Qo/Hnn3mGR71a9vG/WYqZ54+TD4+R882atSwgUJDQ5Se7gibiI/37JzQIZdefGG5+t5530POc3QLFlY+5GF+sdAXSRpz4fkKDPQ8fGPcpWP02DPPF5tvoU4bMqhEv1q1amn8FZfqzfc+kiRt2bZdM+fM1YgzhpU590effenWvvG68R7XVR7nXzJOM+f87Qz2OFyjhg106cUX6vKxF6t/n97VUoMkPf7f+/X4f++vtvlrAnP4CekKjKnqc9ivvvmulixfIUkKCgrSuxNertL5Dzl1QD+P+/bo3lXzZvymIWedr7XrN0iSCgsL9chTz2nW1J/LddwRZ5ymzStdf0vy8vOVlJysNWvXa/qM2Zr8+3Tl5+dr5py/NXPO37ruqnF65/WX5OfHsmMAAIBjjVdgAAAAAAAAAADUIAsPCyhpUDtIcYnp5ZojNMh1x7OdiRkqLLRHDWYJDfJTo/BaHs0fFhzg1m7XyPO7ctUO9ncGvxzMzvN4nKRyBYlEhASqVb1QbTvg+NntTMpQYnqOIkPLf4epQ1bEuV/n2rd1vXKN79vavf7D5yvumiHtncEvkvTl/C1lBr/sS8nUzNV7nO1uzcKrLXRl1tq9JfaFBvnpvB7NNKZfKw3p2FC+HlxAeTLKzitQfFqWR31DAv1LPFdrBbif9iseEFWeGoor/rfiWJi+creSM3Kd7YZ1gjW8q2eBU4ckZ+To/75f7GxfEdVGUe2r5y58u5IydOGrM7Ur2XWnutAgP109uJ3OOaWZOjSuo9BAP6Vm5WnNrmRNXhqnbxduU25+oZIzcnX/pEVatztF/7usb7XUh5rJGFNfjoUVh4Je+kraI8eiimhJr0paY60t/y85AAAAAAAAAJTBWpsnaWnR9o7k/LxygByfVd4vqa8xZo9cQTAxklbzeSUOD2pp1KCBtu+IK9cctcNcNxfZHrdThYWFRw1mCQsLVZPGjTyav07tMLd2xw6eh/PXqV3bGfySdvCgx+MkqV85gkTq1o1Q29attHnrNknSjridSkhMVL3Iip/bXVoUaHHIwP7lOy91eP8ly1aU0VO6+fprnMEvkiPYpazglz179+n3P2Y62z27d6u20JXpM2aV2BcWFqrR55+nK8aO0fDThsjXt3puIlHTZWdna9/+eI/6hoaGlHiu1gpxv8YkK6t8N/8pbUxYaGgZPctv05ateup5V9DLf++7S+3blv/GJNWhTp3a+vKjd9V3yHBn2M3f/yzQhk2b1bG953+/atWqpVYtS95EaUDfPrpu/JVav3GT/nXdLVq+arUk6ZMvJyo7J0dffPhO1TwQAAAAeIzgFwAAAAAAAAAAapA9yRlu7Qe+WVxGT88UWqvUrFxFhBw58KTOYWEuR+J3WIhM7XKER/gVu3gvv8DzOzUFB/iqYZ1gj/tLUpv6Yc7gF0lKOJhdqeCXhIPuFxy1bRhWRs/StWvoHpCTmJ5TZt/2jWprUIcGmr/RcZHV9JW7FZ+WpQa1S/4MJkZvVX6h62c5frDnFwFVhYFtG+jcU5opql0DQl+OYMm2BF08YbZHfS8b0FpvjB/oti8ksAqCX3JdY4wpGSZT3b6J2erWHtu/VbmfM4/+sFQJBx2/O/XCAvX4Rb2qrL7irLW67bNot9CX9g1r6+vbhqllPfeLDSNDAzW0UyMN7dRI4we30xXv/OWs8ZO5m9S5afgx/73E8aHYHXSj5Ap6qScpVo5FEy+JO+gCAAAAAAAA8BJr7QFJU4s2GWN8JXWT6/PMuyU1McYslisIJqZoHE4iu3bvcWvffs8DlZqvsLBQKSmpqls34oj9wuvU8XhOPz/38151ant+85LiY/Py8z0eV6tWsBo3auhxf0lq17aNM/hFkuIPJFQq+CX+gPuNZdq3a1uu8YcHTBxISCyzb6cO7XXakEH665/5kqTJv0/X/vh4NWxQ8iYNn3w5UfnFfpY3Xju+XHVV1uCogbpw5LkaNjiK0JcjiFm0RGeef7FHfcePu0yfvPuG277QkBC3dnZ2BYJfio0xxigkxLMbFh2NtVY3//teZWU5bs7SpVNH3X/XHVUyd1Xp0b2rzj7zDLfwohmz/ypX8MvRdOrQXjOm/KhBZ56njZu3SJImfvejRp9/ni6+8PwqOw4AAACOjqtrAQAAAAAAAACoQZIzcqt8zvTso1+c5mPMUftUx1hPhZUjXMY5Jth9TGpm5X62h48PC/I8LEcqGZCTcpR/62uHtHd+nVdQqG9itpXoU1hoNXGBK0wjJNBPY/q1Kldd5VHav8PMNXt07Yfz1P2/P+s/Xy3UPxv2qbDQ81AfeKb2Yc/nxIPlu2guIztPWcXCYkIC/eTjU/2/u4fsTcnUX+v2ue0bF1W+u6nNWbtX38dud7afvqS3wmuV7/fQU7PX7tXCLa7r1gP9fPTVrUNLhL4c7pQWdfXBdYPc9j0/ZaWycj2/SBg1lzGmkTFmtDHmBWPM35KSJH0hqZekvyRdKKmutfYsa+3j1tpphL4AAAAAAAAAOF5YawustSuste9ba6+x1naS1EqOEOsCSXdK2mSM2WSM+dIYc5sxprcxhptWn+CSkpOrfM6D6elH7eNTiZtOVGasp2qHle9GIZJUp7b7mOSU1ErVcPj4w+c/ej3uATnJySlH7H/rDdc6v87Ly9NnX31Tok9hYaE+/XKisx0aGqJxl44pV13lUbuUxzztz5m65F/Xqmn77rrx9v9o9t//qLCwsNpqOFkd/vw5UnBQadLTM5zBLJLjuVJVv7sffvql5s5bIMkRKPPuhJcVEFA955YrY8QZw9zaq1avrfJjRESE64VnHnfb9/Ibb1f5cQAAAHBkfHgCAAAAAAAAAEANkldQ9RcbWRHCUROd26OZGtYJ1v5Ux4VOX83fojtHdJYpFrQzZ91e7UzKcLYv6ttSoRUIyfHUqv+N1h+rduv72O36a+1e5RcLeEnNytOk6K2aFL1VjeoE68I+LXRx35bq2bLid6grS2pmrlKzqj4k6XANagcryP/4uANcq/ruFyzuTMos1/hdye79W9cv/4WolfFtzDYVWtfzpX+bemrb0PM7LUrSS7+vcn7ds2Vd9W1dT3GJR74oOD7NPSAnO6+gxJhmESElQnCmLNvp1r6ob8sS/wZlGdShoU5t30ALNsVLkhLTczRn7V6d17O5R+NRMxhjAiT1kOOut4fufltHRXe8lfSMpEXW2hRv1QgAAAAAAAAAlVUUXj2taJMxxldSJ7k+G71dUgtjzFJJ0XJ8Phptrd3vnYpRHXJz86p8Tms5h10TXXj+uWrcqKH27nP8in/8+Vd64O473c5h/zFrjnbEuc61XT7mIoWFHfnmCpWxe+MqTfn9D3317ff6c9Zfys933ZAhJTVVn341SZ9+NUlNGjfS2Isv1BWXXKy+vXtWeR0pKalKSa1ckI8nGjVsoKCgoGo/jifatWnl1t6xc2fpHcsQt2uX+3ytW1e2JKennn/J+fWFI89V08aNtH1H3BHHJCS6368hPT3DbYyPj49aNG9WZTVKUqsW7ueQDySWLzzHU+eOGK46dWorNTVNkrR46XKlpKQqPLxOtRwPAAAAJRH8AgAAAAAAAABADRIREujWnnjbMA3v2sRL1Rw/DmaX/2LCg1nuY+rUqtzdmw4fX96a0g7rHx5y5Hr8fH30r1Pb6pVpqyVJOxLSNXf9Pg3r3NjZ54t5m93GjB/crlw1lVdwgJ9G92mp0X1aKuFgtn5ZEqfvY7dp+Q73C6D2pWbp/dkb9P7sDWrbIEwX922pi/u1UpsGVRM28sGcDXr599VVMteR/HTXGRrUoWGVzDWoQ0Ptf/uKCo/v2Mg9JOVogSeH25Hg3r9Do/KFrlTWtwu3ubWviGpT7jmycwucXy/fkaR+j00p9xxLtyeWGLfxpTElfr/X7k5xaw8u5/NgcIeGzuAXSVq2I4nglxrOGNNUroCXgZJ6StoixyKGPyU9JWmjtZbbRQIAAAAAAAA4YVlrCyStKdo+kiRjTLik/nJ8dnqzpE+MMakqFgQjaYW1tvpT/VEtIutGuLWn/DBR544Y7qVqjh9pBw+We0xqmvuYiEqGLhw+vrw1paaluc8XEX7E/n5+frr+6n/pmRdekSRt3b5DM+fM1Ygzhjn7fPjpF25jbrx2fLlqKq/g4GBdOma0Lh0zWgcSEvTtj7/oq2++1+Kly9367dm7TxPefl8T3n5fHdq11eVjL9YVYy9W+7blP29ZmgnvfqCnn3+5SuY6kplTf9JpQwZVyVynDRmk/NSK53R17tTRrb1t+5GDVQ63dfuOw+brUOFaDpeV7bpByC9Tf9cvU38v9xw/TZ6qnyZPdbbr1KmtxLhNVVLfIUFBwW7t7OycKp3/ED8/P7Vp2VLLVjputlJYWKhtO+LUK7x7tRwPAAAAJfl4uwAAAAAAAAAAAOC5+mHud2ZKOJhdRs+TS1ZugfanZpVrzNYD7he11Qur3F2vDh+/NT6tjJ6l27zfvX9kaGAZPV2uGtxWvj6uu6N9MW+L8+t9KZmauXqPs92jRV31aFG3XDVVRr2wIN1wWgf98cDZWvDYSN19Tle1iAwp0W9L/EG99PtqRT05VWe/+Ifen71e8eX8t4TUqn6ogvx9ne3E9Bxti/f8ws1FWxPc2h0bH7s7d8VsjtfWYrWGBPrpwt4tjtnxKyIty/3a8wa1y/f3o/5h/ZMyqucCPVQPY0ygMSbKGHO3MeY7Y0ycpBWSrpGULOkxSY2ttT2stTdbaz+z1q4n9AUAAAAAAADAycham2Kt/dNa+5S19lxJ9SSdK2mGpK6SPpaUZIyZZ4x5yRgzxhjDnS9qkAYN6ru1DxxIKKPnySUzM0t795UvNGPzlq1u7Qb161WqhsPHb9q8tYyepduwyf1GI/XrRR51zI3XXCVfX9d5y+JBL3v27tPvf8x0tvv07KE+vXqUq6bKqF+vnu64+QbFzPlDa5cs0P/df7datyx5XnLj5i166n8vqXPvKA08/WxNeOd97dsfX8qMOJK2rVspKMh1XjQhMVGbt2w7wgh30QsXubW7HBYkczJITEp0a9eLrL5rPvz8/dzaObmcwwYAADiWCH4BAAAAAAAAAKAG6dfG/cKspdsTy+h58llSjp9FUnqOtiekO9vNImp5FLRyJIeHqizeVr5/m8P7exLS0ji8ls7u3tTZ/mPVbsWnOUJTJkZvVX6hdX7vqsFty1VPVWrbsLYeGnWKYp8cpcl3n6nxg9spvFZAiX7LdyTpsR+XqcfDv2rsm7M1KXpriYANlM7Xx0eDOzZ02zd/k+cXHy44rO8ZXRpXSV2emBTtfoHpqF7NFRLkf8yOXxG1g92fvxm5BeUan5mb79YOCfQroye8zTi0MMZcZox5zRgTIylJ0tuS2kmaIukMSfWttaOstc9aa2dba8t/G08AAAAAAAAAOAlYawuLwrI/LQrPPkVSY0mPS0qRdK2klcaYOGPMt0Uh3AONMZU7mYdqc2r/fm7t2MVLvVTJ8Sd28RKP+yYmJWnLtu3OdovmzVQv8uhBK0fSu6d7qEpM7OJyjT+8vychLU2bNNaoc892tqdM+0P74x3nIj/9aqLy813nyW689qpy1VOVOrRrq6ceeUgbV8Tqr+mTddO14xURHl6i3+Kly3Xvfx9Ti049dPaFY/XZV5OUmlq+m8CcrHx9fXXGsMFu+/6eN9/j8X/PW+DWPvvMM6qkrprk8L+njRs1qrZj7dm7z63doF7lgqcAAABQPlxBCAAAAAAAAABADTKkY0P5GKNC6wj0mLZyt54c01tB/r5HGXni+3XJDp3Xo5lHfScvjZN1ZaKoX9v6ZXf2UP/D5pi6LE7Pju2tAD/P/m1+jN3u1h7gYU3XDGmn31fskiTlFRRqUvRW3TmiiyYucIVphAb56eI+LT2arzoZYzSgXX0NaFdfz47trRmr9+iH2O2auWaPcvMLnf0KrdXc9fs1d/1+PfjNIp3ZrYnG9GulM7s2UaAHz/X7R3bX/SO7V+dDOS6de0ozzVy9x9n+Nmar/jXo6IE/W/anafE2150Xm9cNUffm1XensOIycvI1ZdlOt33joioWUjT7/84t95j5G/fr4gmzne1T2zfQz/8ZftRxDesEu7XX7Er2+O+PJK2KS3ZrN6gdVEZPHGvGmGBJfSRFSRpY9F9fSdFF24OSFltrM7xWJAAAAAAAAACcYIrCtGcVbTLGGDnCtw99TnuVpI7GmJWSYuT4vDZG0k5ri5/1gzecMWyIfHx8VFjoON/362/T9PJzTyooiPMf3/30qy48/zyP+n7/02QVfzqfOqDfEXp7ZtDA/m7tH3+dqtdffFYBASVv0lGaid/9eNh8Azwad/P11+iXqb9LkvLy8vTpl5P0wN136pMvJjr7hIWF6vJLLvZovupkjNHgqAEaHDVAr7/4rH6bPkNff/uDfv9zpnJzXTcpKSws1Ky/5mrWX3N1+z0P6ryzztS4S8fovLPPVGDg0XOpHv/v/Xr8v/dX50M5Ll048lz9/sdMZ/vzid/q+qv/ddRxGzdvcQseatmiuXr1qLprABLjNpV7zOdff6Prb7vL2R4/7jJ98u4bVVbT4XJycvTL1Glu+4YNObVajrV2/Qbt3rPX2Q4ODlbTJsfuZjEAAACQfLxdAAAAAAAAAAAA8FxESKBG92nhbO9PzdJbf671YkXHj9+W79KGvalH7ZeVm6+3Zqxz2ze2f6tKH79VvVD1a+O641FSRq4+mLPBo7HfLdymTftddwVrHhmige08C34Z2qmR2jQIc7a/mr9Fs9bu0c4kVybBmL6tFBLk79F8x0qAn69G9myuT28aolX/u0gvXd5P/duUvGNUTn6hflu+S9d9OE/d/vuzXv5tlReqrRnO69FMIYGu+z7Ebk1Q7JYDRx339sz1bu0xVfD74KnJS+OUkeO6q1/bBmEa4OFz35tOPazG7xZuU15BYRm93SUczNb0Vbvc9nka9ISqZRxaG2PGGWPeMMYskpQg6TVJzSX9KGmQpEbW2tHW2hestX8T+gIAAAAAAAAA1cs6bLLWfmmtvc1a21tSA0kPSdovaZykRZJ2GWN+NMbcZ4wZXBTujWOsbt0IXTZmtLO9d99+vfj6W94r6Djy0+TftHb90c8ZZ2Vl6aUJ7j+zKy8fW+njt2ndSlHFAmQSk5I04Z0PPBr75aTvtH6jKxyjVYvmGnLqQI/Gnnn6ULVv28bZ/vjzrzRtxiztiHPdEGLc2DEKDQ3xaL5jJSAgQBddMFI/fP2pdm9cpXdee0mnHhaeIzkCOX6e8pvGXnWdmrTvpqeef9kL1dYMo0ed5/bvvCAmVvNjYo867pUJb7u1x106psprO969NOFt7drtuvFLaGiIThtcPcEvz774qlt7xBnDPAo0AgAAQNUh+AUAAAAAAAAAgBrmvvO6yd/X9RH/y9NW68v5m8s9z9/r92l7QnpVluZVeQWFuu2zBUrLyi2zj7VWD3yzyC0UpU2DMJ3euWruVHTz6R3d2i//tloxm+OPOGbt7hQ9+sNSt303ntZBvj6encYxxujqwe2c7bjEDD30zWK3PuOLff94FF4rQOOHtNOUe0co9slRevD87mpbLMzmkLSsPM3fdOSf58msbmigbjrsOXj31wuP+Dsxc/UeTYze4myH1wrQbcM7HfVYF70+Sw1vn+TcXqpgIM830Vvd2pdHtSmj5/Hl3J7N5edjnO24xAw9dtjvcWnyCwp111cLlZ7tCrtpHB6s3q0iq6VOuDPGhBhjhhljHjLG/CJpn6T5ksZIipN0t6R61tp+1tp/W2snWmu3cbdYAAAAAAAAAPA+a21GUTj389ba0ZIaSRoiR4h3SzlCvROMMbFFYd9XFIV/myNMiyry6EP3yd/fdSOKp59/WR999mW555k5529t3ba9Civzrry8PI2/4TalpqaV2cdaq9vufsAtFKV92zY6e/jpVVLDf2672a391PMv658FMUccs2rNWt3z0KNu++689Ub5+vp6dExjjG667mpne9uOON1570NufW68drxHc3lLRES4brpuvOb+MUWbVsTqiYcfVId2bUv0S01N01//zPdChTVDZN26+vetN7ntu+mOu4/4O/H7nzP1yZcTne2I8HDde+dtRz3WGSMvkl+dhs7tyf+9VPHCq9DPk3/Ttu07yjXm0y8n6snnXnTbd8+dt6lWrVpljpky7Q8tXLyk3PU9+9Kr+vbHX9z23XrDdeWeBwAAAJVD8AsAAAAAAAAAADVM24a19dzYPs62tdJ9Exdp/HtzFbvlgMpan15YaLV6Z7Je+X21hjz9my59c452FwtAqclqBfjJ39dHq3elaNSrM7Vo64ESfXYmZuiaD/7Rdwu3O/cZI714eV/5+FTN9Z6jerfQWd2bOttZeQW64u2/9cGcDcrOK3Drm19QqG9jturiCbOUkukK5ujZsq6uG9ahXMe9PKqNgv1dF9ntSs50ft2rZaS6NY8o70Pxmpb1QnXPud204PHzNe3+s3TdsPaKDOVOUp667cxOahzuupnl5v0HdcGrM7VqZ5Jbv7yCQn3+zyZd9+E/Kv4n477zuqlOrYBjUuu2+IOK2eL6XfX1MbpsQOtjcuzKalUvVONOdb+w85O5mzT+vbnasDe11DGLtibogtdmaubqPW77HxjZ3eOgJ3jOOLQ3xlxljHnHGLNUUryk5yU1lDRRUj9JTa21Y6y1L1tr51lrs7xZNwAAAAAAAADAM9Zha1GI953W2n6S6ku6R9JOSZfIEf691xjzizHmwaJw8BBv1n2i6tCurSa8+Jyzba3VLXfdp4uuGK/5MbFHOIddqOUrV+vpF15R9/5DdM7oSxW3a/exKrtahYTUkr+/v5avWq1h54zSgoWLSvTZEbdTY668Rl9O+s65zxijt197UT5VdP5ozOhROv/cs5ztrKwsnX/JFXrj3Q+UnZ3t1jc/P19fTPxWw0derOSUFOf+vr176rYbyxcEcc2Vlys42HXeMm7nLufX/fr0Us9TupXzkXhP61Yt9cgD92jtkgVaMHuabr/pOtWvx40dPHXvnbepaRPXzXg2bNqs0869QMtWuN9cJC8vT+9//LnG/us6t78Zj/33PoWH1zlm9Va1KdP+UOc+p+qy8Tfox1+mKC3tYJl9l61YpcuvvlE33nG328+gS6eOuueOW494nKXLV2rQ8PN05vkX66PPvtTeffvL7FtQUKDpM2dr+PkX6fFnXnD73qUXX6gRZwzz8NEBAACgqvh5uwAAAAAAAAAAAFB+44e0097UTL06bY1z3x+rduuPVbsVXitA3ZpFqG5ooPx8jNKy83QgLVsb96Yq67DwkRNFZGigxg9pp2d/XaH1e1J1/isz1aZBmDo2riN/Xx/FJaZrRVySDr+e8I4RnTWkY6MqreX1fw3Qha/O1Kb9jjtUZebm69EfluqFqSvVu1WkIkODlJqZq+U7EpWUkes2tnF4sN6/9lT5+5bvIr7wWgG6sE8LfROzrcT3xg8uedexmqJ3q0j1bhWpp8f01uy1e/V97HZlZOd5u6zjWu3gAH11yzBd8NpMZeTkS5LW7UnVmc//oW7NwtWmfpgycvK1aley4tPcL+S8fGBr3Xh6x2NW66SYrW7t07s0VsM6wWX0Pv48cVFPrYxL0vI4V6jOob/DbRuEqX2j2goJ9FNaVp7W7k7R7mKBTIeM7d9KV0S1OZZln7CMMWGS+ksaKCmq6L+ZkmIkRUv6UtIya212mZMAAAAAAAAAAGo0a22mpHlFm4wxRlJzuT43fkFSd2PMBjk+Oz70GfIWW1YyCTx203XjtXvvXj374qvOfVN+/0NTfv9DEeHh6nlKN9WLrCs/Pz+lpqVp//4DWrtho7KyTsxM9nqRkbrp2vF6+MlntXrteg0963y1b9tGXTp3VIC/v7btiNOSZStKhOLc/587dMawIVVay0dvv67TzrlQ6zdukiRlZGTqnoce1ePPvqD+fXqrfr1IJaekavHS5UpMcr+hRNMmjfX1x+/L39+/XMeMiAjXpRdfqM+//qbE9266dnzFH4yX9e/TW/379NYr/3ta02fO1tfffK+D6SfGDXeqS506tfXrt1/ptHMvUHrRz2rVmnXqN/RM9ezeTe3atlF6RoaWr1ylffvj3cZefeXluvOWG71RdpXKz8/Xj79O0Y+/TpExRm1atVSb1q1Up3Zt+fv7KSk5RStXryk1rKV5s6b67cdJCg31LLfsr3/m669/5kuSGjVsoI4d2imiTrhCQmopIyNTe/fv1+q165SRUfL89ZmnD9PH70yo3IMFAABAhRD8AgAAAAAAAABADfXg+aeoW7MI3TsxVsnFAkRSMnM1b2PZd+45xN/XR7UCT5xTBf8+q4v2p2bpo782SpK2xh/U1viy75R0x4jOeuTCnlVeR2RooKbce6au+3CeFmxyXZSUnp2vuevL/nfp2jRcX946VE0jKnaTwWuGti8R/FI72F+j+7as0HzHEz9fH53VvanO6t5U+QWF3i7nuNeteYS+vnWYbvssWntSXBdrrd6VotW7Ukodc9Wgtnru0j7HqEKpsNDq+4Xb3faNq2EBKCFB/vrmjtN099exmrZil9v3tsQf1JYj/P3xMUY3nd5Bj47uKcc15ygPY4yPpA5yhbxESWoraZkcF+l/Kulma+2JcUtQAAAAAAAAAECFFIW5xBVt30qSMSZIUi85PmMeJelZScHGmBi5gmAWWWvL/qAfZXry4QfVs3s33fzve5WUnOzcn5ySojlz5x11vL+/v0Jq1arOEo+pB+/5t/bt36833/tIkrRpy1Zt2rK1zP733XWHnnvikSqvo15kpOb+MUWXXHWd5s5b4Nx/8GC6Zv01t8xxPbp31S/ffKnmzZpW6Li3XH9NieCXOnVq67Ixoys03/HEz89P559zls4/5yzl5+d7u5zjXs9Tumnyd19r/I23adfuPc79y1et1vJVq0sdc+M1V2nCS88dqxKPGWuttmzbri3bth+17wUjz9EHb76qepGRFTrWvv3xJcJ0ShMQEKD77rpdD99/twIDAyt0LAAAAFTOiXM1NwAAAAAAAAAAJ6GRPZvrtE6N9Pm8zZoUvVUb96UdsX+tAD8NbFdfZ3ZtotF9Wyoy9MS6YOPZsX0U1a6B3pyxVst3JJXap2eLunrsop4a1KFhtdURERKon+46Q5OX7tRbM9Zq1a5klXWPwA6NauumMzpqXFQb+fr4VPiYvVpGqkeLuloR53rcl/RvpVoBJ9bpID/fiv+MTiZR7RtozsPn6qXfVunnxTuUmJ5Too8xUv829XXnWZ01olvFLtasqL/X73MLpYkMDdRZ3Y9tDVUhIiRQn900RDNW79Ynf2/S3+v3qaCw7BuCBgf46vyezXXDaR3Us2XFLs47FowxbSQ9JEd4itfvcGqMqSNpgFxBLwMkpcp1N9aPJK2w1uaWOQkAAAAAAAAAAJKstdlyfL4cLek1STLGNJXrM+inJfU0xmyWKwgmWtIma63X71BgjLlGko+19hNv11KWiy4YqRFnnKb3P/lcn301Ses2bDxi/5CQWhocNVDnnX2mLhszusIBB8er1154VkNOjdKLr7+pxUuXl9qnb6+eev7px3TakEHVVkfduhGaNfUn/fDzZL30+ltatnKVyjoN1LljB91120269qpx8vX1rfAx+/XppT49e2jJ8hXOff+67BLVOoHCfSRHCAyObuigKC2bP0dPPf+SJn3/sxISE0v0Mcbo1IH99cDdd2rk2SO8UGXVu+qKS+Xr46N50Qu1eeu2Mn/vDgkNDdE5Zw7X7TdfryGnDvT4ODdc/S/VjQjXn7P+UkzsYiWnpBx1TKsWzXX52It13VXj1KZ1K4+PBQAAgKpnjoPr9AAAAAAAAAAAOKEZY+z+t684JseKT83Sku2JSkjPVnJGrqy1Cg30V6PwYLVtUFttG4bJ/wQJzuj76GTtTMqQJDWvG6LFT1/g9v3N+9O0ZleK9qZmqrDQqkHtYPVtHalW9cOOea3xqVmK3ZqgAwezlZqZq7Agf9ULC1KvVnXVIjK0yo5zyRuz9c+G/c72Xw+fq85NwqtsftRMeQWFWrQ1QTsT07U/LVshAX5qFB6sU5rXVfPIEG+Xd0LJzM3Xih1J2nbgoFIzc5WVV6DQIH9F1ApQx8Z11KVp+DEJL2p4+yRZa01FxhpjzpT0taQnrbXvVG1lHh3fR1JnOS6uP3SRfUtJS+QKeomx1u471rUBAAAAAAAAAE4OxpgAST3l+px6oKQ6KvqMWo7Pq2OttaleqK29pCmSZkn6j7U2rxJz2fzU/UfvWEn79scrdvESxR9IUGJSsqy1CgsLVZNGjdShfVt1aNdW/v7+1V7HsdC2e1/tiNspSWrZorm2rFrs9v0NmzZr5ao12r13rwoKCtW4UQMN6NtXbdu0Oua17tsfrwUxsdoff0ApqamqXTtMDerVU78+vdSqZYsqO85ZF1yi2X//42wvj/5L3bp0rrL5UTPl5eVpwcJF2hG3U3v37VdoaIiaNGqk3j1PUcsWzb1dXrU5eDBda9av186du7UvPl4ZGZkqLCxUnTq1VTciXJ07dlT3rp0rFbgkSdZabd22Q5u2btXOnbuUmnZQ2Tk5CqlVS7XDQtWkSWP17tFdDRs0qKJHdnR+dRpW+Bw2AADAyYDgFwAAAAAAAAAAqtmxDH45mRwt+OVksyMhXQOemKJDp376tamnqfeeGHfAAlA+FQl+Mcb8P3t3HWZl1fVx/HefM90BEwwxdHeXiigKCCqiiIGdKBao2KKv8diBhaJgIBYKiIpId3cONcN0d895/0APHKbOYYr4fq5rrpe1z9p7r3sYuN6He7u2IelhSY9LGmuxWJbWQGll7RsgqbdOHJzvJSlJJ5q8rJG0oyoH1wEAAAAAAAAAqCrDMEJl++/Z3SUd0Yl/y14raY/FYimphVp8dbyJu7ek0RaLJfE016mVxi/nk8oav5xvDh85qlZdeuu//36xb++eWrFwfh1XBaAu0PgFAACgYk51XQAAAAAAAAAAAACq7utVETq53/+4AS3qrhgAZxXDMNwkfSqps6S+FovlSA3tY5bUXicOxfeV1EDSRh0/FP+BpLWne0AdAAAAAAAAAICaYrFYYiX9+u+XDMNwltRRx/+t+yJJkyXVMwxjvU40gllrsVhSa6CWdMMwrpQ0RdIGwzCuslgsW6t7H6Cqpn31tU6+tP7u28bVYTUAAAAAcOai8QsAAAAAAAAAAMBZLiuvUF+vPGiNA71cdWW3xnVYEYCzhWEYYZLmSDosqb/FYsmuxrXry/b2056SYnTi9tN3Je20WCzF1bUnAAAAAAAAAAC1wWKxFEra/O/XVEkyDCNIJ/5dfJKkHoZhROvEv4uvlbSrOv5d/N81njYMY6ukvw3DeMBiscyu6rpAdcnMzNK0L7+2xvXrBeq6UVfWYUUAAAAAcOai8QsAAAAAAAAAAMBZ7rX525WWU2CNb7+gpVydzXVYEYCzgWEY/ST9KOlDSa9ZTr5y0fG1nCR10vEGL/81egmStE7HD7K/KWm9xWJJrmrdAAAAAAAAAACciSwWS4Kkef9+/fdv5+11/N/N+0l6TFKoYRgbdKIRzFqLxZJUhT1/NAxjv6RfDcPoIukZGq7jTPD8/72m1LQ0a3zfXbfL1dW17goCAAAAgDMYjV8AAAAAAAAAAADOIslZ+crOL1RJiUXRqTn6fu0h/bDuiPVzf08X3X1x67orEMBZwTCMOyW9Iuk2i8Xy+2nMD5Ztk5fukiJ1/JD6MkmvS9rD4XIAAAAAAAAAwPnKYrEUSdr279cnkmQYRqCk3jr+b+sPSfrWMIwEnWgEs0bSjn/n2rvPNsMwekr6QdI8wzBusFgsadX5LEBFkpKTlZWVreLiEkVFR2vGt9/r61k/WD8P8PfXQ/fdXYcVAgAAAMCZjcYvAAAAAAAAAAAAZ5EXf9mi2esOl/v5lGu6ycfdpRYrAnA2MQzDWdI7ki6RNNBiseyzY46LpM6ybfTir39vItXxBjLrOUQOAAAAAAAAAEDFLBZLsqQF/37JMAyzpLY68W/w4yU1Ngxjk040gllrsVjiK1k3yTCMyyS9JWmdYRhXWiyWvTX3JMAJjz/zomZ+N7vcz996dYp8fX1qsSIAAAAAOLvQ+AUAAAAAAAAAAOAccd/gNrqud9O6LgPAGcowjPqSfpSUJam3xWJJLyevgU40eOkrqYukQzp+uPxvSVMk7bdYLCW1UDYAAAAAAAAAAOcsi8VSLGnnv1+fS5JhGH6Seun4v9HfJ+krwzBSdaIRzBpJ2ywWS+EpaxVKmmAYxu2SlhuGcbvFYplfW88ClOWRB+7TzWOvq+syAAAAAOCMRuMXAAAAAAAAAACAs5TZZCjA01XdwgN12wUtNahdaF2XBOAMZRhGF0m/SvpW0nP/HiSXYRiukrrKttGLh04cHn9e0gaLxZJR+1UDAAAAAAAAAHD+sVgsaZIW/vslwzBMklrrxL/j3yWpmWEYW3Ti3/PXWiyWmH/nTzcMY4+knwzDmCrpVYvFYqn1B8F5yWw2q15ggHr16KZ777hNl10yqK5LAgAAAIAznsH/bgcAAAAAAAAAoGYZhmGJnzq2rssAAJwngsfPksViMf6LDcMYI+lDSQ9IWi3bJi+dJO3Xv4fC//2/ERwABwAAAAAAAADgzGUYho+knjrxb/59JGXrpEYwkuIlfS/pqKTbLBZL9ilrWIrS42uzbADAecrJN9jmHTYAAABsOdV1AQAAAAAAAAAAAACA6vfvDaBfShohaZOktyU56/iB7zWSJkvaaLFYsuqsSAAAAAAAAAAA4DCLxZIh6Z9/v2QYhiGphU40grlFUitJOyS1l7TLMIwrLRbLtrqpGAAAAAAAlIfGLwAAAAAAAAAAAABwbuoj6QZJeZLMkt6Q9IPFYomp06oAAAAAAAAAAEC1slgsFkkH/v2aaRiGh6SLJY2RNFBSI0kvSLq6rmoEAAAAAABlo/ELAAAAAAAAAAAAAJyDLBbLasMwXCV1kHTRv1/PGoaRJGnpf18WiyW2jkoEAAAAAAAAAADVwDAMd0l9JQ3S8fcBXSVtk7RE0gxJqy0WS06dFQgAAAAAAMpF4xcAAAAAAAAAAAAAOEdZLJYSSdv//XrfMAyTpI46fvB7jKSphmEk6HgTmCWSllkslrg6KhcAAAAAAAAAANjh30YvfXS8ycsgSd10/F3AUklTdLzRS3Zd1QcAAAAAAOxH4xcAAAAAAAAAAAAAOE/82whm279f7xqGYZbUSccPht8g6RPDMOJ0vAnMUh1vBBNfN9UCAAAAAAAAAABJMgzDTScavVwkqYekHTr+b/n/J2mVxWLJqqPyAAAAAABAFdD4BQAAAAAAAAAAoAzB42dZf92vZZDmPDy4Dqs57vs1h/TQN+us8Xs39db1fZvVYUVnj4j4DO2NSVdsWo4KikoU4ueu8Hpe6hYeKMMw6qSmuLQc7YtN19HkbKXnFEiSfD1c1MDPQ93CAxXg5VrlPUpKLDqalKWjyVmKTs1Rek6B8gqL5eHiJB93Z7UM8VH7hv7ycKm+14YR8RnaFpmi5Kx85RUWK8jbTQ38PdSzWT25V+M+qB4Wi6VY0pZ/v975txFMZx2/HfRmSZ8ZhhEtabLFYplbd5UCAAAAAAAAAHD+MQzDV9LPOt70ZaeON3p5TccbvWTWYWmoA06+wdZfXzCgnxb/PqcOqzluxrff6477H7LGX3z0nm658fo6rOjsse9AhHbt3qvo2Fjl5xcorEGImjUNV6/u3ersHXZt23cgQpu3blNiUrJyc/MUEhykhmEN1K93T7m7u1fbPgmJidqweauOHYtRWnq6TCaT/Hx9FN6kiXp26yI/P99q2wsAAAA4HZysBAAAAAAAAAAAwDnrh3WHNW3JPm2PSi3z8zB/D43t20wThrSTq7O5RmvJKSjSPztjtGhXjFbtT1BUSnaF+V2aBOiOC1vpmp5NZDaZ7N5nd3Saflh3WBsOJWlXdKpyC4orzHcyGRrcvoFuv7ClLmobavc+J8stKNKMFRH6fOn+cp/Ly81Jl3dsqElXdFR4Pa/T2gc1799GMJv//Xrr30YwXSUl1GlhAAAAAAAAAACcn7IlvShpm8ViyajrYgBU3dezftAHH0/T5m3by/y8UcMw3XrTWD356AS5ulb9spDqMH3mt7r7wUdLjRelxzu8Vm5urj75YoY+/PRzHY2MKjPH29tLI4ddrucnT1KzpuEO7yFJJSUl+nrWD/r48y+1cfPWcvMMw9CgCwbowfvu0oihl53WXgAAAEBV0fgFAAAAAAAAAAAA55z0nAJN+Hqt/tweXWFedGqO3lywU/O3Rumz2/urdWjN3OS1YGuUxs9Yq5yCIrvnbD2aogdnrtX0ZQc09ZY+ah7sY9e8Rbti9PE/e+3ep6jEor92ROuvHdEa3qWh3r2pt3zcXeyevzcmXeM+Xa6jSVkV5mXlFemnDUe0YNsxTRndVTf3b2H3Hqg7/zaC2VjXdQAAAAAAAAAAcD6yWCxFklbUdR0Aqi4tLV233z9Bc3//s8K8qGPReum1NzVn7nx99+VnatemdS1VWLbYuHg9/syL1bLWrj17dfX143ToyNEK8zIzs/Tt7J/06/wFeuuVKbrz1psd2ifqWLTG3na31q6v/DWnxWLR4mUrtHjZCl09Yri+/OQDeXl5OrQfAAAAUFU0fgEAAAAAAAAAAMA5pbC4RLdNW6FV+xNsxoN83NShob88XJx0KDFTu6PTrJ/tjUnXmA+X6I9JQxTq51HtNcWm5ZbZ9MXLzUntGvipnrebnJ1Mik3N0bbIFOUXlVhzthxN1oi3F+nXRwarVYjjjWlMhqGwAA+F1/OSn4eLXJxMyswr0qGEDB1MyJTFciL3963HdCwlRz9NGGRX85ftkSm6+r1/lJVn+2whvu7q2Mhfnq5OikvL1aYjySosPv5MOQVFmvjdBkmi+QsAAAAAAAAAAACAc15hYaFG33Sblq5YZTMeEhykzh07yNPDQxGHDmn7zt3Wz3bu3quhV4/R6n/+UFiD0Nou2erBx55UWnp6ldfZvHW7Bl9xtTIzbS8UaRAaoq6dO8rL01PRsXFat2GTCgsLJUnZ2Tm696GJkmR385e4+ARdcsUoHTx8xGbc3d1d3bp0UsMGoSoqKtbRqCht3b5TRUUn3nXPmfe7klNT9ccv38vV1bUKTwsAAAA4hsYvAAAAAAAAAAAAOKc89/Nmm6Yvrk4mvTy6u8b2ayZns8k6vi0yRQ/OXKt9sccPqcWm5erWT1foj0lDZDIZNVZfPW9XXderqUZ0a6zOjf1lNplsPs/MLdSni/fqnT93qajkeFeW5Kx83fTxci1/ZpjcnM0Vrm9Iahfmp8s6hqlvyyD1CA+Up5tzmbnHUrL10aK9+nL5AZX82wFmW2SKpszZqjdv6FXhPqnZ+bp92kqbpi/Bvu56bUwPDe0UJsM48T1MyynQa/O268vlB6xjT3y/US2CfNS3ZVCF+wAAAAAAAAAAAADA2WziU8/ZNH1xdXXVO6+9rNtuHitn5xPvcjdt2abb73tQu/bskyRFx8Tqmhtu1erFf8h0ynvl2vDzr/P06/wFkiRvb69STVvslZKSqmtvvt1mfmhIsD586zWNHD7U5t1yamqannv5NX38+ZfWsfGPPqFWLVvogv59K93r4ceftmn6Yjab9eRjD+mxB++Xj4+3TW5sXLyee+lVffnNLOvY8pWr9eb7U/X0pEdP51EBAACA02JYTr7CDwAAAAAAAAAAVDvDMCzxU8fWdRnAeSEiPkMXvLxAxf82TDEM6dv7LtTg9g3KzE/PKdDQNxbqYEKmdez9m3trTJ9m1VrXF0v369Ml+/TY0PYa1TPcpgFNeRbvitG4T1eosLjEOvbUyE566LL2Fc4rLC6xa/2Tfbv6oB79dr01Ngxpy8tXKtTPo9w5U+Zs0dRFe61xoJerFky8VOH1vcud8/YfO/X6/B3WuFMjfy184jKbg3youuDxs2SxWPimAgAAAAAAAACAchmGYSlKj6/rMoBz3r4DEerU+wIVFxdLkgzD0Nwfv9XQSweXmZ+Wlq5+g4dqf8RB69j0j9/XuBvG1Eq9/0lNTVPH3gMVF3/80pV3//d/evjxp21y7P075Ilnp+it96da4/r1ArXy7wVq3iy83Dkv/+9tvfB/r1vjbp07ad2yhRW+Wz50+IhadeltM/bxu2/ortvGVVjfpKdf0DsffmyNvb29FH9oj1xcXCqcB/s5+QbzDhsAAKACtd/mEQAAAAAAAAAAAKghb/y+w9r0RZJu6Nu83KYvkuTr4aJ3brQ9+PXG7ztVXFJSzozTM6xLQ616brjG9Glmd1OWi9s30D0Xt7YZ+3n9kUrnOdr0RZJu7NdcfVvUt8YWi/Tn9uhy87PyCvXVigibsZev7VZh0xdJeviy9uoWHmiNt0el6rfNkQ7XCwAAAAAAAAAAAABngymvvmFt+iJJt998Q7lNXyTJz89Xn334js3Yi6esURsmPv28telLz+5ddf9dt5/WOpmZWfp0+lc2Y++8/nKFTV8k6amJD6tXj27WePO27frxl98qnPP7X3/bxF06dqi06YskTXnmCQXVr2dT87KVayqdBwAAAFQXGr8AAAAAAAAAAADgnJCdV2jTrMQwpAcubVvpvN4t6qtnsxOHuKJSsrU2IrFaawv18zithiy3DGxhE++Ly1BiZl51lWXj4lMa5BxJzCw3d+X+eGXnF1njBn4eurJb40r3MJmMUs1sZq897GClAAAAAAAAAAAAAHDmy8rK1m+//2mNDcPQxIcfqHTegL691bd3T2t8NDJKK1avrZEay/L34mWa8e33kiQnJyd98t5bMplO7z9FXbpipbKysq1xw7AGuvbqKyudZzKZ9PD999iMzfhudoVzDh+1vXRk+NAhdtXo7u6uSwZdaDMWcfCQXXMBAACA6uBU1wUAAAAAAAAAAABURW5BkdYcSNCxlByl5Raonperwvw91LtFkNyczXVdniQpO79I6yISdCw1R6nZ+fLzcFHT+t7q3by+XM+QGs8FS/bEKa/wxC1nPZvWU7Mgb7vmXte7qTYcSrLGC7YdU/9WwdVeo6MaB3rJ191Z6bmF1rH4tFzV93ar9r38PFxs4pMbu5zq1MY4F7QJltnOg34XtQ2VYUgWy/F4xb54ZeQWyMfdpeKJAAAAAAAAAAAAwFkgNzdXy1atUWTkMaWmpSmofj01DAvTwH695eZW/e/5Tkd2drZWrFmnqKhjSk5Jlb+fn1o0b6oBfXvL1dW1rss7Zyz8Z4ny8k5c7NG3d0+1bN7Mrrnjxl6nNes2WOPf5i/QRQP7V3uNp8rOztb9D0+0xg+Pv1edO7Y/7fWWr7JtWDP4ogtkNtt3TuLSiy+SYRiy/PtyefGyFUpPz5Cvr0+Z+TnZOTZxwwahdtfZMMz2opS09HS75wIAAABVReMXAAAAAAAAAABwVkrNztcrc7frp/VHlFNQukGFr7uzRvdqqskjOsnb3Vnfrzmkh75ZZ/38vZt66/q+5R+oCh4/y/rrfi2DNOfhweXmTpi5VrPXHbbGG6aMUONAL6Vk5euVuds0Z9NRZeWVrtHdxaw7L2qlRy5rL08350qf2dFnON8s2RNrE/dtGWT33P6n5C7ZHVtOZu0zmwybuKC4pEb2OZaSbRMH+7qXmxubZntgrnWor937+Hm4KNjHXXHpuZKkwuISLd8bryu6NnKgWgAAAAAAAAAAAODMkpKSqmemvKJvf/hJ2ac0oJAkP19f3XT9aE15ZrJ8fLw149vvdcf9D1k//+Kj93TLjdeXu76T74mLKy4Y0E+Lf59Tbu7t903QzO9mW+OI7RsU3qSxklNS9MyLr+j7n+coMzOr1DwPD3c9cM+demriI/Ly8qz0mR19hvPNwn+W2MQX9O9r99wLT2ny8teiJeVkVq9nX3pVh49GSpKahTfR85MnVjKjYjGxtu/e27Vpbfdcf38/hYYEKyY2TpJUWFiof5Yu16grrygzPzjY9r1/Xn6+3Xudmhvg72/3XAAAAKCq7Lt2DwAAAAAAAAAA4Ayy9Wiy+k/5XTNXRpTZ9EWS0nML9cWy/Rryv7+0P672b2LacChJF7/6h75edbDMpi+SlFtQrA8W7tGo9xYrJcv+A0co294Y29/nHk3r2T23ebCPAjxdrPGRpCzlFxZXW22nKyO3QCnZBTZjwb7VfwtgQVGx5m6OtBnrV0HjnLQc25p83F3KySybr7tto6M9MWkOzQcAAAAAAAAAAADOJBs3b1X7nv312Zczy2z6Iklp6en68NMv1PuiIdqzb38tVyitWb9B3fpfrGlffV1m0xdJysnJ1f/e+UCXXDFKySkptVzhuWfnnr02cZ9ePeye26pFcwUGBFjjg4ePKN+BRianY+2Gjfrw0y+s8Ydv/0/u7uVfGGKPlNQ0m9jP18eh+X6+tpeQ7Ni9p9zc/n1628Rbtu2we5/NW7fbxN26dLJ7LgAAAFBVNH4BAAAAAAAAAABnlV3HUnXtB0uUfEqjlCAfNw1uF6qrujdW/1ZBcnc2S5IOJWRq3CfLlZVfdvOVmnAwPlM3frRUsWm5kqR63q4a3C5Uo3o00eB2oaWaXmyNTNGj362vtfrOVQdOafATXt/LofmN653ILy6x6GBCZrXUVRW/bz1mEwf7uquBn0e17lFQVKzHvluvw4knDnd2bOSv/q2Cy53jbLZ9zVhQ5FiTnPyiEpt4X2ztN2cCAAAAAAAAAAAAqsO2Hbt02VXXKjEp2WY8JDhIl186WGOuuUoXDexvbaBx4OAhXX39OGVmld18pSbsO3BQI0bfqOiYWElSUP16uvzSwRp77ShdfungUs01Nm7ZqrsffLTW6jtX7d13wCZu3jTcoflNwxtbf11cXKz9EQero6wyQrVKZAABAABJREFUFRQU6J4HH1VJyfF3uTdcd42GDL6oyuu6uNiej8gvKCgns2ynNrvZvWdfubmXDLpALZs3s8Y//zZPcfEJle6xeet2rVqzzhq3adVSPbp1cahOAAAAoCqc6roAAAAAAAAAAAAAexUWl2j8jDXKyC20joX4uuuV67praKeGMpkM63hOQZE+W7xPb/2xU4cTs/TWAvtvcqqq8TPWKD23UM2CvDXlmq66pH0DGcaJ2gqKivXBwj363+8navpj2zGt3B+vARU026gNeYXFSsjIrfF9fN1d5OvhUm3rpWTlK/2knwtJCvP3dGiNMH8PbT164ta6w4mZahfmVx3lnRaLxaLpy2xv+hvaKczmZ+l0183KK1JkcpZW7o/XVysidOikJje+7s76YFyfCtfw97T9vYvPyLN7/5ISixIzbfPPhCY7AAAAAAAAAAAAgKMKCwt16z3jlZ6eYR1rEBqi9/73iq68YqhMphMXKuTk5Oi9jz7TS6+/pYhDh/XSa2/VWp233D1eaenpatm8md58dYqGDbnE9h12QYFef+cDvfjK/6xjv83/Q0uWr9SgCwbUWp1lycvLs6t5R1X5+frKz8+38kQ7JaekKC3d9gKMxg3DHFqjUViYNm7eao0jDh5Wx/btqqO8Ul596z3t+repSoC/v956dUq1rBvg728Tx8bF2z23pKRE8YmJNmMHDpbf/MZkMmna1Hc1ZORoFRQUKDs7R6Nvuk2/fj9T9QIDy5wTcfCwxoy7QxaLRZJkGIbefu3lKr+XBwAAABxB4xcAAAAAAAAAAHDW+HL5Ae2JOXEwKtjXXb89eonC63mVyvVwcdLDl7dX61Bf3T5tpVKyHbs1qiqSs/LVoaGffppwsfw9XUt97uJk1mPDOig7v1BTF+21jn+76mCdN37ZdDhJo95bXOP7TBzWQZOGd6y29TJybX9/3V3M8nR17FVYPS+3U9YsLCezdny5/IC2R6VaYyeTobsGtXZ4nZ1RqRr82p925bYO8dHHt/dT2wZ+Fea1CPaxiTcfSbK7nn1x6crOL7IZy6zj7zUAAAAAAAAAAABwOj7+/Evt2LXHGoeGBGvpH7+pWdPwUrkeHh6aPPFhtW/bWqNvul3JKSmlcmpKUnKyunTsoIVzf1JAgH+pz11cXPTsE48pKytbb70/1To+fea3dd74Ze2GTbrkilE1vs+zT07U85MnVdt6aWkZNrGHh7s8PR27vCSofj2bOD0jo5zMqtm1Z69ef/t9a/z6S8+pfr16FcywX+uWLWzi9Rs32z139959ysrKthlLz6j4UpEBfXvrp2+/1C13jVdqWprWrt+ojr0G6q7bxmnQBQMU1iBUxcXFOhIZpb/+/kdffjNL2dk5kiSz2az3/veKhgy+yO4aAQAAgOpgqjwFAAAAAAAAAADgzDBjxQGb+LUxPcps+nKyoZ0b6taBLSrMqW7OZpOm3TGgzKYvJ3vosvZydTrxumbVgZq/pexcdWojEXdns8NruLnYzjl1zdq0KzpVU+ZstRm746JWpRquVJdu4YH6+La+WvL0ULUPK33Q81R9WwTZxKv3Jyg2LceuvX5af6TUWFY+jV8AAAAAAAAAAABw9vn0ixk28YdvvVZm05eTjRw+VPfecWvNFVUGZ2dnzZoxrcymLyeb/NhDcnU98Z576YpVNV3aOSsr27Zhibubu8NruLnbXl5y6prVoaSkRHc98IgKCo5ftnLhwH667eYbqm39gf372sTLVq5WdEysXXO/+f6nUmOZmVmVzhs25BLt3LBCEx96QA3DGigxKVmvvPGOLh1xjdp176eOvQZqxOgb9OGnX1ibvvTp1UOLF/yqe++81a7aAAAAgOpE4xcAAAAAAAAAAHBW2BGVooj4Ezc3tQrx0bDODe2a++CQdjIZRk2VVsoVXRupWZB3pXm+Hi7q2ay+NY5Pz1VCRm5NlnbOyimwbdLiejqNX5xPbfxSN81IkjLzdOunK5RbWGwdaxXio8kjOtXYnluOJuuLpQf0+9ZjduV3bxqoxoEnbqMrKrHohV+2VDrvSGKmvli2v9R4XTbZAQAAAAAAAAAAAE7Hlm07tO9AhDVu27qVrrximF1zH3/kQZlMtfef9l1z5RVq2bxZpXl+fr7q17unNY6Ni1d8AheYnI7sHNuLM9zcKr44pizubqc0fsmq/sYv73/8mdZv3CxJcnV11cfvvlmt6/fp2V1NmzS2xkVFRXr8mRcqnXfw0BF9NO2LUuP2Nr8pLi6RYUiuLi6V5o4cfrne+98r6t+nl11rAwAAANXNqa4LAAAAAAAAAAAAsMfGw8k28RVdG9k9t4G/h3o0DdT6Q0nVXVaZLmnfwO7cViE+Wrk/3honZ+UryMfxm76qS/9WwYqfOrbO9q8uhhxv9GOc0hzIYqmuauyXW1CkcZ8uV2TyicNqXm5O+vzOAXJ3Ob1Xe61CfbRhyghrXFxsUXpugSLiM7R8b7zmbo5UbmGxNh5O0sYvkjR73WF9dls/ebo5l7um2WTS+Eva6onZG61jv26KVONAL00e0UkmU+nv/7GUbN3w0TLlFhSX+qz22jIBAAAAAAAAAAAA1WPt+o028agrr7B7bsOwBurTq4dWr11f3WWVadhll9id27Z1Ky1ZvtIaJyYlKzgoqCbKsstFA/urKD2+8sQz3Knvo09njqWaX2IfPnJUz//f69Z48sSH1apF82rdw2w267EJ4/XAY09Yx2b//KvCmzTWS89OLrMBUmTUMY249gbl5JS+OMee7+PH077U48++qNxc+y7emfv7n5r7+5+67JKL9en7b6lhmP1nPgAAAIDqUHttQQEAAAAAAAAAAKpgd3SaTdypUYBD8zs1diy/KlqF+Nid6+1u21wjM7ewuss5L3ic0hQlr7DI4TXyCmzneFXQ+KQmFBaX6M7PV2nTSU2O3JzNmnHPBWod6nva67o4mdU40Mv61TTIW12aBGp0r6Z6f1wfrXnhCg1sHWzNX7QzRjd+vEzFJSUVrjtuQAtd0CbYZuz9hbt1+RsL9fWqCO2IStHB+Ayt3B+vKXO26IKXF+hgQqYkKczfw2aej3vlt6wBAAAAAAAAAAAAZ5Idu3bbxN27dHJovqP5VdGmVSu7c318vG3i9IzM6i7nvODpYftONDc3z+E1cvNs53h7e1WpplPd+9BEZWfnSDre8Ofxhx+o1vX/c/ft4zT4ogtsxl5/+331HXS5Pv/qa23ZtkP7Iw5qyfKVeuLZKerU5wLtjzgoSWrUMMxmnp9vxecxXnz1DT048Umbpi99e/fUzGlTFbF9g7ITIpUec0i7Nq7SR++8oXZtWlvz/lq0WL0uvFS79+6r6iMDAAAADjm9awEBAAAAAAAAAABqWWp2vk3cMMCjnMyyNfR3LL8qfDzsb2LhbLbt019YXHGzDZTN09X2tVduYbHDa+SdMufUNWtSSYlF42es0aJdMdYxZ7NJn9/ZXwNaBVcws+pC/Tz07X0X6toPlmjdwURJ0pqIRH22eJ/uu6RtufNMJkOf3NZfN360TFuOnmhWsy0yRdu+Syl3XoeGfrr/kra6/6s11jE/B/7MAAAAAAAAAAAAAGeC5JRUm7hRw4YOzXc0vyoqa5ZxMmdn2wsyCgu5vOR0eHl62sS5ebnlZJYv75RmMaeuWRVffv2d/lm6XJJkGIY+fu9NubjUzHtbk8mkb6d/ohHX3qgNm7ZYxzdt3aZND20rd16Xjh302EP36+Y777eO+fv5lZv/9+Jlevn1t2zGXnnhGT3+yIM2Y66urmrdsoVat2yh224eq4cff1qfTp8hSUpITNKosbdo08p/5FmN328AAACgIqbKUwAAAAAAAAAAAOpeem6BTezl6lxOZtm83B3LrwqTUWtb4V/e7rYH0HILipVTUOTQGkmZts2FfGrpZ8ZisejR79brt02R1jGzydBHt/bVpR3CKphZfVydzXptTA+bsY8X71NJiaXCeYFerprz8MW6/cKWpZoYlWVM76aa8/BgWSy269b3cXO8aAAAAAAAAAAAAKAOpaWn28TeXl4Ozffxdiy/Kkwm/jPC2ubr620T5+TkKicnx6E1EhKTbNf0sb+BT0Xi4hP0+DMvWuM7b7lJA/r2rpa1y1MvMFCLf5+j8XffXqq5UFnG3TBG//w+p9Q76+Dg+uXOee7lV23eRd9+8w2lmr6cytnZWR++/boGXTDAOhZx6LA+/vyrSmsEAAAAqkvtXVMIAAAAAAAAAABQBS5OZpu4oLjEofmFRY7ln6/yCouVkOH4TWOO8nV3ka9H9d0WFujlKl93Z6Xnnrht7lhKtlqF+Nq9xrHUbJs4vH7tHLR86odNmrXmkDU2DOndm3prZLfGtbL/f9qF+al1iI/2xWVIkuLTc7UnNk3tw/wrnOfu4qRXr+uh+wa30c8bjmr53jgdTsxUanaBXJxMauDvoX4tgzSmd1N1aRIoSYpNs/0Z69w4oGYeCgAAAAAAAAAAAKghrq627zsLCgvKySxbQWFh5UlQXl6e4uITanwfP19f+fnZ/365MvUCA+Xn62vTIOho1DG1bd3K7jUijx2ziZs3C6+W2t7/+DOlpqVJknx8vHXPHbfqyNHIiieV4dQ5QfXrycPDo9x8d3d3vffGq3rkgfv03Q8/659lyxVx8LCSU1Ll6uqiRmENdOGAfrp57Bj16NZFkhQdE2uzRrfOnctcO+pYtDZs2mIz9vTjj9r1HIZh6OnHH9WS5SutY9/98JMmPjTervkAAABAVdH4BQAAAAAAAAAAnBX83G0PzaXnOHZoLs3B/PPVpsNJGvXe4hrfZ+KwDpo0vGO1rtkyxFcbD5+48exIYpZDjV8ik7KsvzabDLUIqp7b0ioyZc4WTV9+wGbsf2N66rreTWt877I0Dz7R+EWSjiZmVdr45T+NA730yOXt9cjl7SvN3RWdZhN3/bchDAAAAAAAAAAAAHC28Pfzs4lT09LLTixHSmpa9RVzDlu7YZMuuWJUje/z7JMT9fzkSdW6ZpvWLbV2/UZrfPDwEYcavxw+cqKxitlsVuuWLaqlrry8POuvMzIy1WPg4NNap0Wnnjbxz99+qSuvGFbpvPAmjfXUpEf01KRHKs3dvnOXTdyre9cy87adktcsvImaNG5U6fr/GdC3t1xcXFRQcPxsyY5de5SXlyc3Nze71wAAAABOl6muCwAAAAAAAAAAALBHWIDtrVB7Yx07NOdoPs4+rUNtm7xsOpJs99yD8RlKyT7RHCi8npdcnc3VVltZ/jd/h6Yu2msz9tLobho3sHoO650OJ7Pt68P8opIa2WfTSQ16zCZDfVrUr5F9AAAAAAAAAAAAgJrSqGGYTbx7z95yMsvmaD7OPu3btLaJ123YZPfc/REHlZySYo2bNw2Xq6trtdV2tjj5e2Y2mzWgX58y8zIyMmzi4OAgh/ZxcnJSYMCJS1EsFgvNmQAAAFBraPwCAAAAAAAAAADOCl2bBNrEq/bH2z23uKREayMSq7sknGEGtQ2xiVc78DOy6kCC7VrtQqulpvJ8sHC33vpjp83YM1d21t2DWpczo3bEpeXYxPW8q//g4IZDSYpMzrbGg9qFKtjXvdr3AQAAAAAAAAAAAGpSr+5dbeKlK1bZPbe4uFgrVq+t7pJwhhkyeJBNvGzlarvnLjvl5+mySwaVk3nuWrN+gw4fjbTGl10ySKEhwWXm+vj42MQ5OTll5lUk+5Q5Xp6eDq8BAAAAnA6nui4AAAAAAAAAAADAHn1a1JeLk0kFRSWSpL+2RyslK18BXpU3pli0K1bx6bk1XeI5oX+rYMVPHVvXZZyWi9uFys3ZrLzCYknShsNJOpSQqWZB3pXO/WHdYZt4aOeGNVKjJH2+dL9e/m2bzdjEYR304JB2NbanPTJyC7TlaIrNmD3fO0d9utj25sKb+zev9j0AAAAAAAAAAACAmjagbx+5uLiooKBAkjR3wV9KTklRYEBApXMXLFyk2Dj7L7I4n100sL+K0s/O79Vll1wsNzc35eXlSZLWrNugAwcPqWXzZpXOnTnrB5t45PCh1VbX26+9rLdfe9nheU6+tk1Xavr35d0PP7WJ77r15nJzG4TYXhSz78BB5ebmyt3dvktIDh46ooyMTGvs7u4uH5/qf18OAAAAlMVU1wUAAAAAAAAAAADYw9/TVcO7NLLGuYXFenHOlkrn5RQU6cVfKs/D2c/TzVmXdwqzxhaL9OHfeyqdt/5gojYcSrLGjQI81bdF/RqpcdaaQ3rmp002Yw9c2laThneskf0c8f7C3SosLrHG7cP8FOZfvTeYLdwRrXlboqxxj6b1NKRDWAUzAAAAAAAAAAAAgDNTQIC/Ro0cbo1zc3P1+DMvVjovJydHT9iRh7Ofl5enrhx+uTW2WCx6890PK523au16rVm3wRo3adxIF/TvWyM1nqnm/7lQP/82zxr36dVDwy8fUm5+547t5efra43z8vL03Q8/273fFzO/sYn79+nlQLUAAABA1dD4BQAAAAAAAAAAnDUevLStnEyGNf5+7WG9Om+7SkosZean5xTolk+X62BCZpmf49wzaXhHmU/6GfluzUEt3hVTbn56ToEe+XbdKWt0kNlU8Wu079ccUvD4WdavHs/OrbS2Xzcd1aPfrpflpB/Xuwa10rNXdal0rr3WRiRoye5Yh+d9v+aQpv6912bstgtbVjqv6KRGMZVZvjdOd09fZY1dnEx6+8ZeMp30+wUAAAAAAAAAAACcTSY9/KCcnJys8Yxvv9ezL72qkpKy36OlpaXr6rG3aH/EwdoqEXXsucmTZDabrfH0r7/Tn4sWl5uflpauux94xGbs+VPWKMuMb7+Xk2+w9at5xx5VK7yaFRUV2Z37z9LluuG2u62xi4uLPvvgbZkqeI9vNpt11YihNmOTn39Z+w5EVLrf0hWr9O7UT23Grh4xvJxsAAAAoPrR+AUAAAAAAAAAAJw12jf014ND2tmMvfvnLg3531+aseKAth5N1sH4DK2NSNBbC3ZqwEu/a/neeBmGNLJrozqqGrWpRbCPbhnYwhpbLNKtn63QzJURpZqUbI9M0ch3Fiki/kRjoM6NA3Rtr6bVXtc/u2L0wIy1Kjmp68uQjmG6e1BrRSZnOfSVnVdY7j5HErN0/dSluuz1v/Tp4r06mpRVbq7FYtG6iETdPm2FHvpmnU1tPZrW0419m1f6XNd+sESTZm3Q8r1xKiynCczB+AxNmrVBYz5cqtyCYuv4c1d1UetQ3zLnAAAAAAAAAAAAAGeDzh3b6/FHHrQZe/XNd9X7wiH69IsZ2rh5q/ZHHNSK1Wv10utvqUOvAfpn6XIZhqHRV42so6pRm1q3bKF777jFGlssFl1zw62a9uXMUs1QNm/drouGjrRpVtK9S2fddP21tVZvTbnsqmt1/8OT9M/S5SosLPud9/6Ig7r/4UkaevUY5eTkWsdff+k5tWvTutI9nnn8Mbm6ulrjlNRU9R88TJ9/9bXy8/NL5WdkZOq1t97T8GvGqqCgwDrevGm4brt5rCOPBwAAAFSJU+UpAAAAAAAAAAAAZ45JwzsoKjlbP204Yh3bEZWqx7/fWO6cCUPaqVl9b83dEmUdM4yarBJ1aco13bQvNl2r9idIkvKLSjRp1ga9uWCnOjb0l7uLWYcSMrUrOs1mXqifu2bcM1AmU/X/cPy2KbJUY5SFO6K1cEe0w2u9d1NvXd+3WYU5WyNTtDUyRc/9vEX+ni5qHeIrP08Xebk6K7ewSMmZ+dodk6aM3NIH6tqH+enrey+w6/uQnV+kmSsjNHNlhNyczWoT6qsG/h5yczYrNTtfR5KydDixdPOZScM66K5BlR/MAwAAAAAAAAAAAM50z0+epKORUfp29k/WsS3bd2j8o4+XO+eJRyeoZfNm+unXudYxg5fY56w3X5miXXv2aemKVZKk/Px83ffwJE157U116dRRHu7uijh0SNt27LKZF9YgVL/MmiGTyVQXZVerrMxsffblTH325Uy5ubmpQ9s2ahjWQO7ubkpOSdWhw0cUcehwqXnPTZ6kB++9y649wps01hcfvaub77xfln8vPklLT9e9D03UxKefV/eunRUSFKSSkhJFRcdoy7YdpRrCeHt7adZX0+Ti4lL1hwYAAADsROMXAAAAAAAAAABwVjGbTPpgXB81C/LW+wt3K6+wuNxcVyeTXhrdTbcMbKmvlh+w+czLzbmmS0UdcTab9OVdA/XgzLX666TGKvHpuYpPzy1zTutQX027o79C/Txqq8xak5pdoLUHEyvNMwxpXP8WeuaqzvJxd/wQW15hsbXhTHn8PFz02pgeurpHE4fXBwAAAAAAAAAAAM5EZrNZX37ygVo0b6bX335feXl55ea6urrq7Vdf0j133KJPPv/K5jNvL68arhR1xdnZWT9986Vuu+9BzVvwl3U8Ni5esXHxZc5p37a1Zn01TWENQmurzFqTl5enjVu2auOWreXm+Pv56cO3XtOY0Vc7tPb1o0fJ2clZ9z08SSmpqdbxrKxsLVuxusK5LZs308xpH6lbl04O7QkAAABUFY1fAAAAAAAAAADAWcdkMvTYsA66tne4flh7WIt2xSoqJUsZuYWq5+WmsAAPDekYput6hSvk30Ye6bkFNmt40/jlnObr4aKZ916g2WsP6bMl+7TzWFqZeWH+Hrq+TzNNuKyd3JzNtVtkDbisU5jevKGnluyO1fqDSUrMLP9Q6X+CfNw0sltj3divudqF+Tm03039msvZbNLWo8kqKrGUmxfi666xfZvpnotby9/T1aE9AAAAAAAAAAAAgDOdyWTSs088ppuvv1YzZ/2gPxYu0tHIKKWlZyiofj01ahimKy4fopvHXqcGoSGSpLT0dJs1fHy866J01BI/P1/NmTVTM7+brfc/+kxbd+wsM69RwzDdcuP1evLRCXJzc6vlKmvOHbfcJGcXZ23cvFVFRUXl5jUIDdGtN43Vw/ffo4AA/9Pa65qrRmhAv976aNqX+uqbWYqOia0wv0O7Nrrjlpt05y03yd3d/bT2BAAAAKrCsFjKP4AJAAAAAAAAAACqzjAMS/zUsXVdxnnvgRlr9OP6I9Z46dND1baBX53Vg9p1IC5De2LSFJuWo6Jii4J93RRe31vdwwNlGEZdl1djjqVk62BCpo6lZCs9p0B5hcVyczbLy81ZQT5u6tDQXw0DPKu8T05BkXZGpepIUpaSMvOUV1gsVyezgn3d1b6hn9qE+p7T3+czTfD4WbJYLHzDAQAAAAAAAABAuQzDsBSlx9d1Gee1W+95QN98/6M13rpmqTq0a1uHFaE27d1/QDt37VF0bKwKC4sUGhKs5s3C1btH93P63WpOTo62bN+pQ4ePKCExSbl5eXJzdVWD0GB16tBe7du2qfbnP3T4iLZs26H4xESlp2fIbDbLz9dXYWGh6tG1s4KDgqp1P5Tm5BvMO2wAAIAK0PgFAAAAAAAAAIAaRuOXumexWNTr+XmKTM6WJLk7mxXx1mg5mU11XBkAVD8avwAAAAAAAAAAgMrQ+KVuWSwWtercS4ePRkqS3N3dlXosQk5OTnVcGQBUPxq/AAAAVIzTzAAAAAAAAAAA4Jy3bG+ctemLJHVqHEDTFwAAAAAAAAAAAABAnfh78TJr0xdJ6talE01fAAAAAOA8xYlmAAAAAAAAAABwTsspKNLTP26yGRvdK7xuigEAAAAAAAAAAAAAnNdycnL0yBNP24zdNGZ0HVUDAAAAAKhrNH4BAAAAAAAAAABnnRumLtWWo8mV5sWk5mj0+4sVEZ9pHQvwdNE1PZrUZHkAAAAAAAAAAAAAgPPIFaNv0IZNWyrNOxYdo0tHjta+AxHWscCAAI299pqaLA8AAAAAcAZzqusCAAAAAAAAAAAAHPXP7lj9sztW7cL8NLRTQ3VpEqAwfw95uDgpI69QhxIytXRPrOZsPKr8ohKbuW/e0Euebs51VDkAAAAAAAAAAAAA4Fzz59//6M+//1GnDu00cvhQ9ejWRY3CwuTp4aH0jAxFHDykv5cs1awf5yg/P99m7ifvvSkvL886qhwAAAAAUNdo/AIAAAAAAAAAAM5au6PTtDs6za5cw5Amj+ik4V0a1WxRAAAAAAAAAAAAAIDz0vadu7V95267cg3D0EvPTtbVI4fXcFUAAAAAgDMZjV8AAAAAAAAAAMBZx9/TRanZBXbnNwvy1nNXddHQzg1rsCoAAAAAAAAAAAAAwPkowN9fKampdue3bN5Mr7/0nEYOH1qDVQEAAAAAzgY0fgEAAAAAAAAAAGedna9erdUHErT6QIK2RaboaFKWEjPzlJNfJCezSb4eLgr2cVOPpvV0QZsQDenYQGaTqa7LBgAAAAAAAAAAAACcg2IidmrZytVatnK1Nm3ZpsNHjio+MVHZ2TlycnKSv5+vQoOD1adXD10y6AINv3yIzGZzXZcNAAAAADgDGBaLpa5rAAAAAAAAAADgnGYYhiV+6ti6LgMAcJ4IHj9LFovFqOs6AAAAAAAAAADAmcswDEtRenxdlwEAOA84+QbzDhsAAKACXG0JAAAAAAAAAAAAAAAAAAAAAAAAAAAAAAAAALWMxi8AAAAAAAAAAAAAAAAAAAAAAAAAAAAAAAAAUMto/AIAAAAAAAAAAAAAAAAAAAAAAAAAAAAAAAAAtYzGLwAAAAAAAAAAAAAAAAAAAAAAAAAAAAAAAABQy2j8AgAAAAAAAAAAAAAAAAAAAAAAAAAAAAAAAAC1zKmuCwAAAAAAAAAAAEDd+X7NIT30zTpr/N5NvXV932Z1WBHOdvmFxYqIz9C+uHQlZeYrO79Inq5OCvB0UdswP7UN9ZPJZNR1mQAAAAAAAAAAAADOQDO+/V533P+QNf7io/d0y43X12FFAAAAAFCzaPwCAAAAAAAAAAAAnKN6PDtXUSnZpz1/9+ujFOjlWmne/rh0zd8SpRX74rXpcJLyi0rKzfV2c9a1vcJ116DWahbk7VA9E2au1ex1hx2ac7LP7+ivEd0an/Z8AAAAAAAAAAAAAEDVFRUVadeefdq4eYs2bdmmjZu3asfuPSosLLTmPPvkRD0/edJprX/x8Ku1fOXq065v7ZK/1KNbl0rzbr9vgmZ+N/u095k943Ndc9WI054PAACAcwONXwAAAAAAAAAAAACctuFv/q2Nh5Pszs/MK9T05Qf07eqDeuKKTrr/kjYyDKMGKwQAAAAAAAAAAAAAnAk++fwrfTP7R23bsUu5ubl1XQ4AAABwRqDxCwAAAAAAAAAAAIDTdigho8zxFsHeahjgqQBPV2XnF2l3dJqiUrKtn+cXlWjKr1t1LDVbr17Xo7bKBQAAAAAAAAAAAADUkYWLl2jt+o11XQYAAABwRqHxCwAAAAAAAAAAAHAeCPVz19xHL3Fojr+Hi925hiH1bxmssX2b6sK2oarv7VYqZ11Eop75aZO2R6Vax6YvO6C2Dfw0bkALh2qTpLmPXKJQf3e78+uVURMAAAAAAAAAAAAAoG75+frK09ND0TGxNbJ+xPYNDuU3CA05rX2W/jlXDRuE2p0fVL/eae0DAACAcwuNXwAAAAAAAAAAAIDzgJPJpMaBXtW+rtlk0nW9w/Xo5R3UNMi7wtzeLepr/mOX6qZPlmn53njr+Ktzt+maHk3k6ebs0N6h/u418kwAAAAAAAAAAAAAgJrh5eWpLp06qnvXzurZrYu6d+2iFs2aasprb+ql196skT3DmzSukXVP1bBBaK3tBQAAgHMHjV8AAAAAAAAAAAAAnLY/Jg1Ro0BPu/Ndnc366NZ+6vPCPGXlFUmSUrIL9M/uWI3sxgE4AAAAAAAAAAAAADhXffzuG6pfr55MJlNdlwIAAACcMfj/jgEAAAAAAAAAAACcNkeavvynvrebhnduZDO2an98dZUEAAAAAAAAAAAAADgDBQcF0fQFAAAAOIVTXRcAAAAAAAAAAADOHXFpOdp5LE2RyVnKzCuUxSK5u5gV6OWmJvU81baBn7zcnB1eNz49V3tj03U0KUsZuQUqLrHIz8NF9b3d1C08UCF+HtX+LKnZ+Vp/KElxaTlKzS5QgKeruoUHqkMj/wrnWSwWbTmaop3HUpWSlS8PVyc1DPDUwFbB8nZ3/NnLk5yVrw2HEhWXlquMvEIFebupdQNfdW0SWG17OCIqOVtbjyYrOStfaTkF8nF3VrCvu3o2racgX/fTXre4pET7YjO0JyZNSZl5ys4vkrPZJE9XJ4X6eahpfW+1CvGRyWRU49OgNnRo5K/Z6w5b47j03DqsBgAAAAAAAAAAAOeimNg4bd2xU0eORiojI1MWi0UeHu6qXy9Q4U2aqGO7tvL29nJ43di4eO3as1eHjxxVWnqGiouL5e/np+Cg+urVo5sahIZU+7OkpKRq1br1iomJU0pqqgIDAtSrRzd16dShwnkWi0UbNm/Rtu07lZScIk9PDzVp1FCDLhgoHx/vaqsvKTlZa9ZtUHRMnNIzMhQSHKR2bVqrZ/eu1baHI45GRmnj5q1KTEpWalqafH19FBocrL69eyokOOi01y0uLtbuvfu0c/ceJSQmKSs7W85OzvLy8lTDBqFq3qyp2rZuRXMTAAAAAHaj8QsAAAAAAAAAAKiy3zZF6pPFe7X5SHKFeSbDUNsGvrq8U0PdN7hNuY1QiktKtGp/guZtidLyvXE6kpRV4bqtQ31178WtdW3vpnI223d4asLMtTZNJzZMGaHGgV6KiM/Q6/O2668d0covKik1r1Mjf706pod6NK1nM26xWDRzZYTe+2u3olNzSs1zcTLpjgtbadLwjvJ0rfwVTXn17YlJ0xu/79DCHTEqLC5dX6MAT024rJ1u7t9chlGzzVDyCov11fID+npVhCLiM8vMMQypc+MAPTa0g4Z0DLN77YzcAr331279sO6wEjLyKsz1cnNSnxZBGtO7qUZ2a+zQM6DumE/5+Sws488bAAAAAAAAAAAAcDp+/OU3vTP1E63fuLnCPJPJpI7t22rEsMv16AP3ldsIpbi4WEtXrNLPv87TP0uX6+DhIxWu275taz08/l7ddP21cna274KQ2++boJnfzbbGEds3KLxJY+07EKHnX35d8/74S/n5+aXmdevcSe+/9ar69OxhM26xWPTZ9Jl67e33FHUsutQ8FxcXjb/7Dr3w1CR5enqedn07d+/Ri6+8ofl/LlRhYWGpeU0aN9KTj07QnbfeXPPvsPPy9PHnX+nzr77WvgMRZeYYhqHuXTvrmSce0xWXD7F77fT0DL329nv6etYPiotPqDDX29tLA/v10bixYzT66pEOPQMAAACA8w+NXwAAAAAAAAAAwGnLLyzWvV+u1oJtx+zKL7FYtCs6Tbui0zSsc0N1aORfZt60Jfv1/C9b7K5jX2y6Hvl2vb5fe1if39FfQb7uds892cId0bp7+irlFhSXm7M9KlVXv/uPpt3RX5d3aihJyi0o0p1frNKinTHlzisoKtHH/xxvjjPr/gvl6Wbf4b6TzdscqfEz1pTZkOY/USnZmjRrg+ZvidJX9wyUh0vNvA7acChRd3+xWjFppZvcnMxikbYeTdHNnyzXFV0a6cNb+si9kpp2HUvV9VOXVtrw5T9ZeUVatDNGsak5NH45i5za0Ol0/9wCAAAAAAAAAAAA/8nPz9eNt9+rX+cvsCu/pKRE23bs0rYdu3TVFcPUpVOHMvPe/3iaJj39vN117NqzT3c98Ii++vZ7zZ7xuUKCg+yee7L5fy7UDbfdrZyc3HJzNm/brouHXa3ZM6ZpxLDLJUm5ubkac8udWvDXonLnFRQU6J0PP9b6TZv1+0+z5OVVefOXU/386zyNu3t8mQ1p/nM0Mkr3PTxJP/82X79895U8PDwc3sceq9dt0A233a1j0eW/t5eON8TZuHmrrhpzs0aNvEIzPvtQ7u4Vv6vctmOXhl9zfaUNX/6TmZmlBX8tUnRMLI1fAAAAAFSKxi8AAAAAAAAAAOC0PTF7Y6mmL+7OZrVv6K9QP3e5OpmVXVCkpMw87YtNV0Zu6du9ylJisdjEbs5mtQzxUYivu7zdnFVYXKL49Fztik5Tdn6RNW/dwUSNmbpUf0waIjdns0PPsvFwkh7+ep21qUp4PS+1DvWVu4tZkcnZ2no0xVpXQVGJ7vtyjZY9M1QN/T1tmr64OpnULTxQwb7uyi0o1uYjyUrMPNHAZN3BRE35datev76nQ/WtP5ioh79Zr8Li4/UFermqc+MA+bg7KyEjT5uPJCuv8ETDmmV743TTx8s0+4FBcjabHNqrMr9vjdL9X62x2U+SGgV4qnUDX/m4OSsjr1A7olIVn37iAOL8rVFKyszTTw9dXG5NKVn5uu7DJUrKtD0YGOrnrtahvvLzcJHJMJSRV6jIpCwdSshUUYmlzLVgKzOvUJNmbdDGw0mKTctRVl6RfNydFejlqg4N/dW3ZZBGdmssPw+XGq/FYrHoj+22f3d0axLo8Drv/rlbB+LSdTgxS2k5BfJwMcvf01Utgn3Ut2V9DevcSM2Cyr6VEQAAAAAAAAAAAOeeBx59olTTF3d3d3Xu2F5hoaFyc3NVVna2EhKTtHvvPqWnZ9i1bkmJ7eUcbm5uatuqpRo0CJGPt7cKCgoVGx+v7Tt3KSsr25q3as06DRs1Rqv/+UNubm4OPcvaDRt1x/0PW5uqNG8arnZtW8vD3V2Hj0Zq4+at1roKCgp00533aduaZWrcqKFN0xdXV1f16tFNDUKClZObq/UbNys+IdGmxiefm6IP337dofpWrV2vO8c/rMLC4+cA6tcLVLcuneXn66O4hASt27BZeXkn3pUvWrJMI6+7SX/MmS1nZ8cvSqnInLm/6+a77rfZT5KaNG6k9m1by9fHR+kZGdqybYdi4+Ktn/8yd74SkpL099yfyq0pOSVFQ6++TgmJSTbjYQ1C1a5NawX4+8lkMik9I0OHj0TqwMFDKioqKnMt1J1Hnnhaa9Zv1NHIKKWlZ8jby0uBAf7q0K6tLhjQV9dcOUINQkOqvM+rb76rPfsP6OChw0pJTZOnh4cCA/zVqmULXdC/r64aMUwtmzerhicCAADAuYTGLwAAAAAAAAAA4LTsj0vXrDWHrLGHi5NeGNVFY/o0K7fpyq7oVP29I0bfrj5Y6fohvu4a06epLu0Qpm7hATKbSjcKyS8s1rwtkXr5t22KTTveYGR3dJpem7ddL4zq6tDzTJ69SflFJerQ0E+vjemhns3q23weEZ+hOz5fqb0x6ZKknIIi/W/+DrVt4KdFO2NkNhl65PL2un9wG3m6nTgQVlxSoo8W7dXLv22zjs1ceVB3D2qt5sE+dtf39I+bVVhcIn9PF025pptG9Wgip5Oap2TlFerdv3bpo0V7VfxvI5RV+xP0/l+79diwsm+lOx27olM1/pSmLyO6NtKjQzuoXZhfqfx/dsVo8g+bdDQpS5K09mCi/u+3beX+/kxdtMem6UvnxgF65bru6tG0Xpn5uQVFWn0gQfO2RGl/XHoVnqxs6TkFSs8tqPZ1TxXk4+5wsyJHpeUUaObKCJux5Kx8JWfla39chn7ZeFQv/LJFtw5soUnDO8rdpeZeJf65PVpRyScOvJpNhoZ0bODwOqf+XZKeW6L03EIdScrSol0x+r/ftmt4l4Z6YVRXNQxw/IZCAAAAAAAAAAAAnD327NuvL7+ZZY09PT30v5de0C03jim36cr2nbv0+59/a/rMbytdv0FoiMbdMEbDL79Uvbp3k9lc+v1efn6+fvp1np564WVFx8T+u8duPfvSa3rj/15w6HkefGyy8vPz1aVjB73/1mvq19v2cpF9ByI0Ztwd2rl7ryQpOztHL7zyP3Vo11YL/loks9mspyY9oscevF9eXifelRUXF+ut9z/SUy+8bB377MuZmnD/3WrVornd9T38+NMqLCxUgL+/3np1isZeO0pOTifeMWZmZunVt97VW+9/pOLi4++Xl65Ypdfefl/PPvGYQ9+LimzfuUvj7h5v0/TlmitH6JknHlXH9u1K5f/x9z96aOJkHTpyVJK0cvVaPfXC/5X7+/Pme1Ntmr5079JZ7735ivr07FFmfm5urpauXK1ffp2n3fv2V+HJypaWlq609Op/N36qkOAgh5sVnck++ORzmzglNVUpqak6cPCQ5sz7XU88O0U3X3+tXn3xWQUE+J/2Pl+c8ndJWvrx36+Dh4/oj4WL9PSL/6erRwzXG//3gho3anja+wAAAODcQuMXAAAAAAAAAABwWhbuiLaJX7++h67r3bTCOe3D/NU+zF8ThrRT0Sk3op1sVI8mumtQazmbSzd7OZmrs1mjezXVwNYhuuKtvxX5byOJmSsj9OjQ9vJxd7HzaY43xejeNFA/PjDIpnHLf1oE++i7+y9U/ym/K7fg+KG0uZsjNX9rlAxDmnZHfw3v0qjUPLPJpAeHtFNMWo6mLzsgSSqxWDR73WE9NbKzQ/X5uDvr54cuVvuw0oeMvNyc9cyVXdS0vrce/Xa9dfzdv3bp2t7hahzoZfde5SkuKdE9X6xW7klNX168pqvuvbhNuXMGt2+gPycFasTbfysiPlOS9Onifbp1YAuF1/culX/yz5W/p4t+eHCQ/DzK/310d3HS4PYNNLh9A5tmNNXlsyX79OaCndW+7ql+eehi9W8VXOP7VCY7v0hTF+3V4t2x+vKugWoaVPr3qMp75BXquZ8324xd3b2JQvw8qn2vEotF87ZEaeX+eE29pa8Gt3e8uQwAAAAAAAAAAADODvP/WGgTf/jW67p57HUVzunUob06dWivJx6doKKionLzxl47ShPuu0vOzqXfJZ/M1dVVN44ZrYsvHKgLhlyhw0cjJUnTvpqpZx5/VL6+9l8OkpqWpt49u+uvX3+0adzyn9YtW2jej9+pfc/+ysk5flHKj3Pm6pe582UYhr7/apquHjm81Dyz2azHH3lQ0TExmvrZdElSSUmJZn43Wy8/95RD9fn6+mjR/J/VqUP7Up97e3vplReeUYtmTXX3g49ax199813dfP21Cm/S2O69ylNcXKwbbrtHubm51rE3X3lRD4+/t9w5Qy8drF5L/tQFQ0Zo34HjF2e899GnuveOW9W8WXip/JN/rgL8/fXnrz/I39+v3PXd3d019NLBGnrpYJtmNNXlvY8/00uvvVnt655q0fxfdNHA/jW+z5mioKBAX8z8Vn8vWaYfZn6hHt261Mg+JSUl+vm3eVqyfKVmTJuqoZcOrpF9AAAAcHap+LQ0AAAAAAAAAABAOY6l5NjEwzvbfxORyWTIxan07Wf/CfHzqLTpy8mCfd015Zpu1jg7v6hUY5rKuDqZ9PGt/cps+vKfMH9PjeoRbo3zi0qUW1CsWwa0KLPpy8keuLStDONEvHJ/vEP1SdJzV3cps+nLyW7s11wju56opaCoRDNXRji8V1nmbo7SgfgMazy2b7MKm778J8DLVR/f2s8al1gs+nTxvjJzo1Kyrb/u3zK4wqYvp3JzLv9n6nxmMgx1bxqoicM66Mu7BujvJy7T2uev0OLJl+ub+y7Qg0PaKsTX3WbOnph0XffhEiVlVv9BxImzNlibNEmSl5uTnr7S/iZIktQ8yFt3D2qtqbf00R+Thmj1c8O1/Jlh+uWhi/XMlZ3VqZHtn5PU7ALd9tkKrT+YWC3PAAAAAAAAAAAAgDNPZNQxm/jqEaWbnpTHZDLJxaX8d5MNQkMqbfpystCQYL316hRrnJWVrfl/LqxgRmmurq765vOPy2z68p9GDcM0dvQoa5yfn6+cnFzdc/stZTZ9OdnEhx6QcdJL7CXLVzpUnyS9PuW5Mpu+nOz2cTdq9FUjrXFBQYE++3Kmw3uV5ac5c7V3/wFrfNtNYyts+vKfwIAAff35x9a4pKRE7330aZm5R6OirL++aGD/Cpu+nMrNzc3uXNSMTh3a6fFHHtR30z/V2iV/ac/mNdqyeon+mPODnps8SS2bN7PJj4w6pmGjrtf+iIMO7dOqRXNNuP9uzfhsqlYv/kO7N63W9nXLtWj+L3rlhWfUrXMnm/yU1FSNvvE2rVq7vpwVAQAAcD6h8QsAAAAAAAAAAKgWSVn5dbr/JR0ayMXpxKuPjYeTHZo/sltjNannVWneBW2CS43df0nbSueF+XuqeZC3Nd4dnSaLxWJ3faF+7rqxb3O7cicO72gT/7juiN37VGT6sv3WX5tNhiaP6FRBtq1OjQPUr2WQNbanMU9yVvU3HTnf3DWolda/OEILJg7RpOEdNaxLI3VqHKCmQd5q39Bfl3YI0zNXdtGGKSP02NAOMp10sDMyOVsPzlxbrfV8tGiPftl41Gbs/0Z3VwN/D7vmX9QuRAsmXqrVz1+hl0Z30+heTdUtPFDNg33UOtRX/VsF68Eh7fT3k5dr2h395eN+4vBtflGJbpu2Qll5hdX6TAAAAAAAAAAAADgzJSYl1en+Q4dcYtNMZu36jQ7Nv/bqkWoa3qTSvMEXXVBq7LEJ91c6r1HDMLVqceId9I5dux16hx3WIFS3j7vRrtznJk+0ib/5/ke796nI1GnTrb82m82a8uxku+d269JJFww4cYGJPY15EpMdO4eAujN29NXavm65Nq9aoldeeEbXXXOVenTropbNm6lj+3a69OIL9dyTE7Vr4yp98OZrcnV1tc5NSU3VtTfdpuLi4kr3GTL4Iq36Z4F2b1qtt199STeOGa1e3bupVYvmatemtS4a2F+PP/Kg1i//W99/NU2+vj7Wufn5+br2ptuUmZlVI98DAAAAnD2c6roAAAAAAAAAAABwdmoR7GMTv/zbNn18a185mWuu77zFYlFOfpGy8ouUX1T6gI2fh4sSMo43C9kfl+7Q2oPahdqV17S+t03cPMjbroYx/82NiM+UJOUWFCs7v0hebvbdCjeia2OZTEbliZJah/qqXZifdkenSZLi0nMVmZylxoH21VmW7LxCbT5y4hBb7+b1Fezr7tAafVsEafWBBEnSsdQcRadmK8zf9na6lsE+2h6VKkladzBJC7Yd07DODU+77qqaNLyjJp3SSOdscs/FbezKc3Ey6/ErOirU310Tv9tgHV+8O1arDyTYNO05XfO3ROmlX7fZjI3t20zX921WzozSRvUItzt3ZLfGalrfSyPf/kc5BUWSpKTMfH38z96z+vcUAAAAAAAAAAAAZWvdqoVN/NQLL+vrzz+Wk1PN/Sd0FotF2dk5yszKUn5+6ctSAvz9FBd//B3pnn37S31ekcsuGWRXXvNmTW3iVi2a29UwRpJaNG+qfQciJEk5ObnKysqWt7d975WvuWqETCb7zge0a9NanTq00/aduyVJMbFxOnI0UuFNGts1vyxZWdlav3GzNe7ft7dCQ0pf5FKRC/r31fKVqyVJkVHHFHUsWo0ahtnktGnZUpu3bZckrVqzTr/NX6Arrxh22nVX1fOTJ+n5yZPqbP+zxV23jbMrz2Qy6b67blN4eGNdNeZma7OXXXv26Zvvf9QtN15f4fzrR4+yu6bRV49U82ZNddHQkcrOzpEkJSQm6e0PP+b3FAAA4DxH4xcAAAAAAAAAAHBahndpqClztii/qESSNHdzpHYdS9VN/Zvr8k4N1SzIu5IVKldUXKLle+M0b2uUtkem6EBchnW/yqTnFDi0V8tTGtmUx+eURi2nNsCpcK677dzMvEK7G790DQ+wex9J6tok0Nr4RZK2HU2pUuOXjUeSVVRy4na3RgGeikx27NYpZyfbQ39HErNKNX4Z1aOJtfFLicWi26et0JAOYbq2V7gubBsiH3cXoebc3L+FluyO1e9bj1nHZqw4UOXGLyv2xen+r1ar5KQbAi/p0EBvjO1ZpXUr07FRgJ6+srOe/nGTdezrVQdp/AIAAAAAAAAAAHAOunrEcD3x7BRrA5Yf58zVth27dMctN2nk8MvVsrn9FxKUp6ioSIuWLtcvv87T5q3btWf/gTIbvpQlLc2xy0tat2xpV56vj+0761Mb4DgyNyMz0+7GL726d7V7H0nq2a2rtfGLJG3asq1KjV/WbtiooqIiaxzeuJGOHI10aA0XZ9v39QcPHynV+OX6a0dZG7+UlJRo9E2364qhQ3TTmGt1yaAL5etr/5kBnLmGXjpYD953l9798BPr2Gdfzqy08YujunbuqP97/mk9/PjT1rHPv/qaxi8AAADnORq/AAAAAAAAAACA0xLq56FnruqiZ386cYPWwYRMvThnq16cs1Uhvu7q1by+ejWrp34tg9QuzE+GYdi9/op9cZo8e5MOxGecVn0ZuYUO5ft42NdQxGy2fYZTm7lUxOmU284Ki+1rYiNJTes71kinWZDtYbykLPsOG5YnJjXHJp697rBmrztcpTXTymjOc/uFrTRva5Q2HU6WJFks0l87ovXXjmiZTYbahfmpZ9N66t2ivvq1CFKQr3uVakBpD1zazqbxy4p98Sopschksv/P78k2HU7SLZ+usGna1L9VkL64c4CczfbdAFgV4wY01+vzt1v/TohPz9Xu6DS1C/Or8b0BAAAAAAAAAABQe8IahOrVF5/Ro08+ax3bH3FQTzz7op549kU1CA1R/z691K9PL13Qv586dWjn0DvsxctWaMLEydq7/8Bp1Zee4di7bz87G4o4OZlt4lObuVQ81/Y/LywstP89e/OmTe3OlaQWpzTeSUhMcmj+qY5Fx9jEM7+brZnfza7SmqmpaaXGxt99u37+bZ7WbTh+2YTFYtG8BX9p3oK/ZDab1al9O/Xt3VMD+vbWBQP6KSS4apdqoO5MnDBe7039VJZ/LzTZuHmr0tLS5efnW6373H3bOD3/f68rPf343wmxcfHasWu3OrZvV637AAAA4OxR8ycpAQAAAAAAAADAOevuQa019Za+qu/tVuqzuPRczd0cqWd+2qyLX/1T3Z+dq5d/26rEzLxK1/1l4xGN+XDpaTd9kY43DHHEafa0kMmBg4BV4e1mf4MZSfJxs21kU1aTFUekZVetcUxZsvJKHxp0dTbrxwcv1o39mst8ym9KcYlFO6JSNX35Ad0zfbU6Pf2rRr69SD+tP6LiEvub6KBiXRoHyO+kRkjJWfmKz8g9rbV2HUvVDR8tU3b+iZv2ejarp6/vvVBuzuYKZlYfFyez+rW0PVy5OzqtVvYGAAAAAAAAAABA7Zpw392aOW2qgoPql/osJjZOP86Zq0eeeEbdB1ysZh2666kXXlZCYmKl637/0y8aevWY0276IkklDr7ENplO7z/9O915jvLxcezyklMb0qSmpVVp/5QymrRUVWZWVqkxV1dXLfztR90x7kaZzbbvOIuLi7Vl+w59NG26brj9HjVq3UkXXj5S3/3wk4qLi6u9PtSskOAgdepwovlKcXGxdu3dV+37uLi46MIB/WzGduzaXe37AAAA4OzhVHkKAAAAAAAAAABA+Ub3CtewLg01b3Ok5m6J0rqIRGWW0dAjOjVHHyzco+nLDuj1MT10be+yb/86kpSlR75Zr+KSE4feQnzdNbpXuHo1r6/wel4K9nWXm7O5VOOIHs/OVVRKdvU+ICRJBcXV31ilvHONnq5OevvGXpowpK1mrzusRTtjtPNYWqmDkBaLtO5gotYdTNSni/dq2h39FV7fscOFlUnPKVB6btWa5tgjyMe91hqhVMZkMhTm72HTLCg5M1+hfh4OrbM/Ll3XfrDEZp1Ojfz13f0XytO1dl9TNgr0tImTsypvQAUAAAAAAAAAAICz0w3XjdZVVwzTT7/O00+/ztXKNeuUkZFZKi/qWLT+984H+mjadH341uu66fpry1zv0OEjunP8IzaNPBqEhuiG60arf99eat40XKHBwXJ3d5Obm+2lKc079tDRyKjqfUBIkgoKqv89rqWcl9ienp769IO39fgjEzRz1mz98dcibd2xUyWnXFBisVi0as06rVqzTu9++KlmfTVNzZuFV2uNaWnpSktPr9Y1yxISHFTq5/l80KRxI23bscsaJyUl1cg+4Y0b2cSJSck1sg8AAADODjR+AQAAAAAAAAAAVebh4qQxfZppTJ9mKi4p0Z7odG08nKS1BxO1fG+ckrPyrbnZ+UV68Ou1cnM2a0S3xqXW+nDhbuUVnjgwd0WXRvrwlj5yd6n8tUZZDWfOFY4+W0ae7SE3Pw+XKu3v7+lqEz9waVs9e1WXKq1ZmfD63nriik564opOyswt1OajyVp/MFGrDyRo/cFEFZ3UHGh7VKpGv79Efz95Walaq+KzJfv05oKd1bZeeX556GL1bxVc4/vYy83FtglNXpFjt9EdTsjU6PeX2PzZb9vAV7MfGCQf96r9LJ6OU5vq5BdVfyMjAAAAAAAAAAAAnDk8PDw07oYxGnfDGBUXF2vHrj1au36jVq5Zq0VLlisp+USThaysbN1274Nyd3PTNVeNKLXWG+9+qLy8ExcLjBp5hWZ89qHc3d0rraOshjPnCkefLT0jwyb29/Or0v6BAf428cSHHtBrU56t0pqVad4sXC8+/YRefPoJZWRkav2mzVq1dr2Wr1qtVWvWq6ioyJq7edt2DblytDYs+1sBp9RaFe99/Jleeu3NaluvPIvm/6KLBvav8X3ONO6nNLvJy8svJ7NqTm2qU1P7AAAA4OxgqusCAAAAAAAAAADAucVsMqlDI3/dekFLfXJbP+189Wp9P/4idQsPtOZYLNJzP29RcUnp5gsLd8ZYf+3t5qz3b+5tV9OX3IIiZeSeu41fDic6dmjuUEKWTVzPq2rNUOp72x46SsrMKyezZni7O+vCNiGaNLyj5jw8WLteH6UXr+kqX3dna05USrY+WrS3Vus6V6Vk2R4qC3SgmU5UcrZGv79Y8em51rGWwT76ccLFCqjiz+HpSsmybYQUUI3NgQAAAAAAAAAAAHBmM5vN6tKpg+6981Z988UnionYqd9//l69enSz5lgsFj321HMqLi59IcL8Pxdaf+3j463pH79vV9OX3NzcUs1OziUHDx92KD/i4CGbOKh+vSrtHxxU3yZOTEqq0nqO8vHx1iWDLtTzkyfpn/lzFBuxS2++8qL8fH2tOUcjo/TWBx/Val2omqTkFJs4MDCgRvZJPmWfejW0DwAAAM4ONH4BAAAAAAAAAAA1ymQyNKhdqH57ZLA6NTpxi1VMWo62R6Xa5GbnF9k0i+jdvL483Zxljy1HU1RisVRP0WegzUeSK086yZajtvmdGlftkFCPZvVkGKdfT3Xz83DRvRe30fcPDLKp66/tx+quqHNESla+jiZlW2OTYSjIx62CGSfEpeVo9PuLdSw1xzoWXs9LP00YVKp5UG3afMT2kGeIb+UHcQEAAAAAAAAAAHBuMplMuuySQVr6x2/q1rmTdfxYdIw2b91uk5udna3YuHhr3L9Pb3l5edq1z/pNW1RSxmUo54r1Gzc7lL9h8xabuFuXTuVk2qdPrx4yTnpZ7Gg91c3f308Pj79XC+Z8b1PXvAV/1WFVcERxcXGpvwMahIbUyF7rN9n+vIbW0D4AAAA4O1R+PSYAAAAAAAAAAEA1cHEy65qe4TbNXiKTstW1SaA1zswtsJnj7W5f0xdJ+mGdY7eJnW3mb4nSlFHdZDIZlebuj0vX7ug0axzs664m9byqtH99bze1D/PTzmNp/+6RoZ1RqepwUjOfutAtPFBtQn21JyZdkhSZnF3JDMdMGt5Rk4Z3rNY1z3S/bjpq00SpU2N/uxowJWXm6doPluhIUpZ1rKG/h36acLFC/DxqpFZ77IlJs/58SJKTyVDv5vUrmAEAAAAAAAAAAIDzgYuLi8Zed402bzvR6OHI0Uj17N7VGqdnZNrM8fXxtnv9b2b9UPUiz2A//zZfb74yRSZT5XfT79m3X9t37rbGoSHBahrepEr7B9Wvr84d2mvrjp3WPbZu36kunTpUad2q6tW9mzq0a6Mdu/ZIkg4fjazW9Z+fPEnPT55UrWviuD8XLVZqWpo1DqpfT21bt6r2fXbu3mP9+ZAkJycnDejTu9r3AQAAwNmj8v9VBQAAAAAAAAAAUE3MpzQtcXayfVXh4+FiEx+Mz7Br3d3Rafp5w5Eq1Xami03L1bdrDtqV+8b8HTbxtb3Cq6WGWy9oaRO/MGeLis+AG+qczCd+jk79mYJjEjPz9M6fu2zGLusYVum89JwCjflwifbHnfgzG+Lrrp8fuliNAu278bAmlJRY9PzPtjcH9mkR5FBTKQAAAAAAAAAAAJy7nJzMNrGLi+17JD9fH5t4/wH73tnu2LVb3/7wc9WKO8NFx8Rq+sxv7cp98ZU3bOIbx1xbLTXce+etNvHjz7yg4uLialm7KpzMTtZfn/ozhTNTTk6Onn7hZZux4ZddKsOo/HIeR5SUlGjiU8/bjA3s10c+DjSVAgAAwLmHk68AAAAAAAAAAOC0zFwZoejUbLvzi0tK9MvGozZjrUJsD8l5uDipaX0va7w9KlUr9sVVuG5sWo7u/HylCorqvgFJTXtpzlbtik6tMOe71Qc1d0uUNXY2mzRuQItq2X9sn2YKr3fi92fFvng99t0GFRQ5dnBuf1y61hxIKDV+LCVbs9cecmi9XdGp2nUszRq3POVn6nyVnJWvn9YfdqgxT2Jmnm7+eLkSMvKsY34eLrrjwopvMMvOK9T1U5dq50m/D/W8XfXThIsVXr/6Dqd9vSpCmbmFducXFpdo0vcbtGyv7d8hjw2r2xv+AAAAAAAAAAAAUDOmfTlTUcei7c4vLi7WrB9/sRlr09r23ZiHh4daNGtqjTdv267Fy1ZUuG50TKzGjLtTBQUFdtdytnryuZe0feeuCnO+/Po7/fTrXGvs7Oyse24fVy3733rTWDVvGm6NFy9boXsnPObw937Pvv1avmpNqfHIqGOa+d1sh9bbvnOXtp30PWnTqmUF2agJUz/7Qvn5+XbnZ2Vla+xtd2vn7r3WMWdnZz3x6EMVzvv8q6+VkZFp9z6FhYW6/+FJWrRkmc34M088ZvcaAAAAODfR+AUAAAAAAAAAAJyWr5YfUK/n5unmT5br+zWHlJCRW27u/rh03fzxcm0+kmwd69okUC2CSzfpGNmtsU185+erNG9zpCwWi814UXGJ5mw8qqFvLNTBhEy5OZvl6eqkc5Wfh4vScwt1zXuL9eO60g09svIK9crcbZo4a4PN+IQh7dTkpGYtVeFkNunzO/vL3eXErXez1hzSZf9bqN82RVbYsCUyOUtfLj+ga95brIEvLdDK/fGlctKyCzTh63Xq9sxcTf5ho1buj1deYdlrFpeUaN7mSF3/4VKVnPSzcV2vpmXmn2+y8ws1fsZa9Xvxd735+w7tiUkr9WfoRG6Rvlp+QBe/8oe2HE22+eyFUV3l6+FS7j4FRcUa9+kKmz/b7s5mvXNjb7k6mxSZnGX3V0xqToXP9N6fu9X92d80efZGrTmQUO7PW3FJiRbuiNbwN//WN6tsb1y8rne4+rUMqnAfAAAAAAAAAAAAnJ0++eIrtezcS1ddf7NmfPu94hNKX0bxnz379uvKMTdr/cbN1rGe3buqdcvSl2qMvnqkTTxm3J36+dd5pd9hFxVp9k9z1G/wUO2POCg3Nzd5eXlW8anOXP5+fkpLT9clV1yjb77/UcXFtu/vMjOz9MyUV3TvQxNtxp94dIKahjeplhqcnJz0/YzP5eHhbh378ptZ6jPoMv34y28VNmw5cjRSH0/7UpeOuEYdew3UkuUrS+WkpKbp9vsmqGn7bnpo0mQtWb5SeXl5Zax2vJHQz7/O07BR16vkpPf5N19/XRWe8NxTVFSkI0cjy/xKT0+3yU1PTy83t6ioqNw9Hpr0lFp06qknnp2iDZu2lPrZ/E9BQYG+++En9bzgEv3+5982nz3x6AS1aF7x+YNX33pPzTp014SJk7V81Zpyf96Ki4s1/8+FGnDJcH0+4xubz24ee50uHNCvwn0AAABw7jt3Tz8DAAAAAAAAAIAaV1Ri0cId0Vq44/itaaF+7moR7CM/Dxe5OpmVkVeoA3HpOpyYZTPPzdmsN8f2LHPN+wa30XerDykx8/hhqbScAt35xSqF+rmrU6MAebo6KSU7X1uPpigt58ShmZeu6ab3F+5Wdn75h3vOZi+N7qZHvlmn1OwCPTBzrZ7/ZYu6NgmUt7uzEjJytelwcqkmKf1aBunhy9tVax0dGwXos9v7657pq5VTcPx7vTs6TXdPXyU3Z7M6NPRXkI+bPFyclJVfqNTsAu2PS1dqtv03oCVm5mn6sgOavuyAnEyGWob4KMzfUz7uzrJISsjI1c6oVKXnFtrM69Wsnm4e0Lw6H/esdyQpS28s2Kk3FuyUl5uTWof6qp6Xm7zcnJRbUKzYtFztPJaqwuKSUnMnDuugsX2bVbh+XHpuqSY+uYXFuvmT5Q7X2ijAUxtfGllhTnpuoaYvP6Dpyw/I2WxSyxAfNfDzkLe7s4pLLErKzNP2qBRl5ZX+e+DCNiF6+8beDtcFAAAAAAAAAACAs0dRUZHm/7FQ8/9YKEkKaxCq1i1byN/PT25urkrPyNDefQcUceiwzTw3Nzd9/O6bZa756AP36cuvv1N8QqIkKTUtTWNuuVNhDULVrUsneXl6Kik5RRs3b1VqWpp13tuvvqTX33lfWVnZNfOwdezt117SXQ88opTUVN16zwOa9PTz6tGtq3x9vBUXn6C1GzaVapJywYB+emriw9VaR9fOHfXdl5/pxtvvUXb28csmtu/crbG33S03Nzd16dRBIUFB8vT0UGZWlpJTUrVn736lpKbavUd8QqKmfjZdUz+bLicnJ7Vt3VINw8Lk5+sji8WiuPgEbd2+U2mnNC7p16eX7rrt5mp93rPdsegYtehU9nmRU73/8TS9//G0Mj+L2L5B4U0al/mZJMXGxeut96fqrfenys3NTe3btFZISJB8vL2Vn1+guIQEbdm2Q7m5pS85uuXG6/XCU4/bVWNaero+mjZdH02bLmdnZ7Vt3VJhDRrI18dbxcXFSkhK0uat25WZmVVq7iWDLtRnH7xt1z4AAAA4t9H4BQAAAAAAAAAAVJvYtFzFppU+FHOyIB83Tb9rgDo08i/zc39PV8289wLd8NFSm2Yhx9eOLpVvMgw9e1VnjRvYQu8v3F21BziD9WlRXx/e0lcTvl6rgqISJWfla9GumHLzB7YO1ox7LpCLk7naaxnSMUx/TBqiu6ev0r7YEwfX8gqLtfFwkl1r+Lg725VXVGLRnph07YlJrzDvkg4N9Olt/WQ2mexa93yUlVekTYeTK83z83DRG2N7amS38g/JnQkKi0u0OzpNu6PTKswzmwxNGNJOE4d1kJOZnw8AAAAAAAAAAIDzSXRMrKJjYivMCQkO0g9fT1eXTh3K/DwgwF9zvp+pK665waZZSHlrm0wmvfris7r79nF6/Z33q/YAZ7CB/fpoxqcf6rb7JqigoECJScn6Y+GicvMvvnCg5syaIRcXl2qv5YrLh2j1P3/ohtvu1q49+6zjeXl5Wrt+o11r+Pn62JVXVFSkHbv2aMeuPRXmDbvsEn37xacym6v/nT0ck5eXp01bt1Wa5+bmptdfek7j777jtPYpLCzU9p27tX1nxWdXzGaznnh0gp57cqKcnPhPfAEAAEDjFwAAAAAAAAAAcJo+ub2f/twerSW7Y7XlaLJyC4orzG9Sz0vX9QrXvYPbyMut4qYf3cIDtejJyzXl162avyVKxSWWUjnOZpMuahuihy9vrx5N61XpWc4WV/doolYhPnp9/g79sytGRWV8Xxr6e2jCZe00bkALGYZRY7W0aeCrpU8N1fytUfpi6X5tPJxUZj3/MZsMdW4coEFtQ3VNzyZqHlz60FzrBr767v4LtWhnjFbuj9eB+AxZyl9SJsNQv5ZBuuOiVhrWuWF1PNY5I9DLTU9c0VGr9idoa2SysvKKKp3TKsRHN/Rtphv6NZevR/UftqyqR4e216JdMdpwKEkJGXmV5tf3dtPVPZrojgtbKry+dy1UCAAAAAAAAAAAgLr0zRefaO7vf2rh4iXasGmLcnIqvrSkWXgT3TT2Oj0y/l55e3tVmNurezdtXLFITz43RT//Nl/FxaXfjzs7O2vI4Is0eeLD6tOzR5We5WwxZvTVatO6lV545XX9sfAfFRWVfi/ZuFFDPfHIBN19+7gafYfdvm0bbVm9VL/8Nl8ffvaF1q7fWGY9/zGbzeretbOGDB6kG667Rq1aNC9jzdaa99N3+uOvRVqyfKX27j8gSwUvsU0mky4c0E8P3HOHrrxiWLU8Fxz3+kvPa+mKVVq3YZNNs6byNGncSDePvU733nGrQoKD7N7nmccf1YK/FmnN+g2Ki0+oND84qL7GjL5a4++6Q82bhdu9DwAAAM59RkX/QwMAAAAAAAAAAFSdYRiW+Klj67qMGlVUXKL9cRk6kpipmLRcZeUVSpK83JwV6ueudg381DTo9BovJGfla11EgqJSspVbUKxAb1eF+LqrR9N68vd0rc7HOKNMmLlWs9cdtsYbpoxQ48AThw0TM/O08VCS4tJzlZlXqHpermod6qtu4YE1eliuPNl5hdp4JFmxqTlKzc5XXlGJPF2dFODpqubB3moV7CPPShr+nCo9p0B7Y9IVmZyl5Kx85RQUydXJLG93ZzUL8laHhv7yOwMblJxpLBaLjiRm6VBipmLTcpWRW6C8wmK5OZvl6+GiEF93dWkSqECvs+fPU0J6rvbHZyg2NUfJ2fnKLSiW2WTIz91FAV6u6tDIX+H1Kj6cey4LHj9LFoul9v8iAAAAAAAAAAAAZw3DMCxF6fF1XUaNKSoq0p59+3Xw0BEdi4lRZmaWJMnb20thoaHq2L6dWjRvelprJyUna+XqdToaFaWcnFzVrxeo0NAQ9e3ZQwEB/tX5GGeU2++boJnfzbbGEds3KLxJY2uckJiotes3KjomThmZmQqqX0/t2rZWr+7d6uQddlZWttZu2KjomFglp6QqLy9PXl6eqhcYoJbNm6tt61by8vJ0aM20tHTt3LNXR45GKjEpWTm5OXJ1cZWvj7daNG+mLh07yN/fr2YeCKclMuqY9kcctP4c5OblysXZRf5+vgoOqq/uXbuoQWhIlfeJi0/Qnn37FR0Tq6TkZOXk5MpsNsvfz0/1AgPUpVMHNWsaXvUHOks5+QbzDhsAAKACNH4BAAAAAAAAAKCGnQ+NX1D9Kmv8AgDlofELAAAAAAAAAACozLne+AXVr7LGLwBQHhq/AAAAVMxU1wUAAAAAAAAAAAAAAAAAAAAAAAAAAAAAAAAAwPmGxi8AAAAAAAAAAAAAAAAAAAAAAAAAAAAAAAAAUMto/AIAAAAAAAAAAAAAAAAAAAAAAAAAAAAAAAAAtYzGLwAAAAAAAAAAAAAAAAAAAAAAAAAAAAAAAABQy2j8AgAAAAAAAAAAAAAAAAAAAAAAAAAAAAAAAAC1jMYvAAAAAAAAAAAAAAAAAAAAAAAAAAAAAAAAAFDLaPwCAAAAAAAAAAAAAAAAAAAAAAAAAAAAAAAAALXMsFgsdV0DAAAAAAAAAADnNMMwLPFTx9Z1GQCA80Tw+FmyWCxGXdcBAAAAAAAAAADOXIZhWIrS4+u6DADAecDJN5h32AAAABUw1XUBAAAAAAAAAAAAAAAAAAAAAAAAAAAAAAAAAHC+ofELAAAAAAAAAAAAAAAAAAAAAAAAAAAAAAAAANQyGr8AAAAAAAAAAAAAAAAAAAAAAAAAAAAAAAAAQC2j8QsAAAAAAAAAAAAAAAAAAAAAAAAAAAAAAAAA1DIavwAAAAAAAAAAAAAAAAAAAAAAAAAAAAAAAABALaPxCwAAAAAAAAAAAAAAAAAAAAAAAAAAAAAAAADUMqe6LgAAAAAAAAAAAKA8b/y+Q28u2GmNf3noYvVvFVyHFaGmRCZnqedz8yrMee+m3rq+b7NaqujMk51fpP1x6YqIy1Bydr5yC4rl7easAC8XdWoUoOZB3jIMo67LPOPkFxYrIiFDx1JyFJuao6z8QhUWW+Tl6iR/T1e1DfNV6xBfOZkdvzPjlk+X68/t0eV+3ijAUxtfGlmV8gEAAAAAAAAAAHCWe/HVN/TSa29a40Xzf9FFA/vXYUWoKUeORqpFp54V5nzx0Xu65cbrHVq3qKhIO3bt0c7de5SSmqrs7Bx5e3upXmCAOnfsoDatWspkcvx958liYuO0a88+HTl6VKlp6ZIkfz9fhYU1UO8e3RQYEFCl9c9VySkp2rs/QseORSs+MVHZ2TkymUzy8/VVgwYh6t6lsxqEhji8blpauuo1aVVhzrNPTtTzkyedbukAAAA4g9D4BQAAAAAAAAAAAOeVb1cf1KPfri81Hj91rN1rBI+fddr7e7g46fA719qVu/VoshZsO6YV++K1LTJFxSWWcnPrebtqbN9muvPCVgrx8zjt+mrKqY2cqqJfyyDNeXhwuZ//vTNaf26P1sbDSYqIy1BRBd83SfJ2c9bVPZrorkGt1CrEt1pqBAAAAAAAAAAAAICqiDh4WO98+LG++/FnZWZmlZsXVL+ebrnxej3ywL0Kql/frrVzcnL0x8J/tGDhIi1dsUpHI6MqzO/RrYvG332HbrjuGpnNZoeeozY079ij0mewV0XNefLy8vTBJ59rzfoN2rBpi2Lj4itdr23rVrrt5ht07x23yMPjzHuXDwAAgLpXtTaOAAAAAAAAAAAAwFkkPj1XL/6ypa7LqFReYbF6PjdXl/1vod77a7c2H0musOmLJCVl5uuDhXs04KUFmr32UC1VWjfcnCs+SPjF0v36ZtVB7Y1Jr7TpiyRl5hVq5soIXfzKn/rf/B2yWCqfAwAAAAAAAAAAAAA1ZepnX6hr/0H6dPqMCpu+SFJCYpLeePdDdep9oeYt+LPStX+dt0ChLdprzC13asa339vVMGXj5q267d4HNeDS4dofcdDu5zgbubu5lftZWnqGJj//kub+/qddTV8kac++/Xr8mRfUqfcFWrF6bXWVCQAAgHOIU10XAAAAAAAAAAAAAJzqii6N9PyoLjZjgZ6uVV73ydkblZ5bWOV1alpxcYkik7NLjZsMQ61DfdTAz0O+Hi7KyC3UtsgUJWbmWXMy8wo14et1SsnK132XtK3NsmvNsC4NHcp3dTKpST0vNQrwlLe7swzDUFp2vvbGpis2LdeaV1hcorf+2Km49Fy9fWOvStd984Zeeml0kc3YyLcX2awJAAAAAAAAAAAA4Pw0auQV+t/Lz9uM1QsMrHTem+9N1ZPPTSk13rRJY3Vo31beXl5KTUvX5q3bFJ+QaP08KTlZ1958h378ZrpGDL2s3PWjY2OVnZ1Tatzb20sd27dTUL16cnFx1rGYWG3ask35+fnWnA2btujCy0Zo8YJf1bZ1q0qf5Wzj7u6uyy8d7NCcAH9/tWjeVCHBQfL28lJubp5i4uK0Y9dum+/zkcgoDRt1vebMmqFLBl1Y4Zo+Pt6K2L7BZmzdhk268Y57HaoNAAAAZwcavwAAAAAAAAAAAOCM4+nqpMaBXtW65rzNkVqw7ZgkycvNSVl5RZXMsE+38EB9ens/u/NNhuHQ+k4mQ5d0aKAxvZuqf6tg+Xq4lMr5e2e0nv5xs44mnbjp7YU5W9U2zE8XtQ11aL+acveg1hrTp6nD81btT9DD36yzxu4uZl3dvUmFc5zMJvVvFaQhHcLUu0V9dWzoLyezqczcrUeT9eq87Vq6J8469u3qgxrQOkijeoRXuE9979I3vTmZyt4HAAAAAAAAAAAAwPnFy8tT4U0aOzRnx67dembKKzZjHdu31dR33lC/3j1txi0Wi+Yt+FMPPPakYmKPv+8sKirSXeMf0Z5Nq+Xv71fpfkH16+mm66/T6KtHqHuXzjKbzTafZ2Rk6t2PPtUrb7yjoqLj79gTk5J15XU3afu65XJzK/3OtC4s+3OutT5HPDhxsv5YuMgajxo5XD4+3hXOqRcYqGGXXaJLL75Q/Xr3UpPGjcrMy83N1Y9z5urpF/9PsXHx1rFb7h6vnetXVvj7YzKZSv3sHImMsvOpAAAAcLah8QsAAAAAAAAAAADOeWk5BXrqx03WePKIznr6pLgq3JzN1d6k5r91bx7QXA9e2k7Bvu4V5l7aIUy9mtXXle8s0p6YdOv40z9u0spnh8twsNlMTfD1cCmzaU1lXtm73SYe0bWRvNycK5zz5d0D5VxOo5dTdWkSqO/HX6QJX6/VD+uOWMff+H1npY1fAAAAAAAAAAAAAKA6vfX+RzYNTNq0aqllf84rsxmJYRgaOXyoOnVorz6DLldScrIkKSk5WZ9On6EnH3uo3H2ahTfRM088prHXjpKzc/nvX318vPXckxPVq0c3XX39OBUWFkqSDh05qnenflrhHrWpYVgDh+ekp2do6YpVNmO33jS2wjlB9espJmKnTHZcCOLu7q5xN4zRRQP7a8Clw63NeeITEvXJF19p8sSHHa4ZAAAA5yaumwMAAAAAAAAAAMA57/mfNyshI0+S1LVJoG6/oGUdV1QxV2ez1r5whV4e3b3Spi//8fVw0ce39ZPZdKLJS0R8prZGptRUmTUuPadAf2w7ZjM2tm/zSufZ2/TlP4Zh6NXresjD5cS9GYcSMrUvNr2CWQAAAAAAAAAAAABQvX7/82+b+JUXni6z6cvJwps01uOPPGi7zl9/l5MtXXXFMO3auErjbhhTYdOXk11+ycV66P57bMa+++Fnu+aeqWb//Ktyc3OtcbPwJrpoYP8K55hMJruavpyscaOGmvLMkzZjv/3+h0NrAAAA4NxG4xcAAAAAAAAAAACc05btidX3aw9LkpxMht66oadMJzVHORM5mU0K9fNweF7bBn7q3by+zdiq/fHVVVatm7PxqPIKi61xeD0v9W1Rv4IZp8/LzVm9m9ezGTuSlFUjewEAAAAAAAAAAADAqdLTM5SalmaNnZ2dNWTwILvmjhx2uU0ccfBQublhDULtbvhysnvvuMUm3r13nxISEx1e50zx5Tff2cTjbrxehlEzZwkuv3SwTXzo8NEa2QcAAABnJ6fKUwAAAAAAAAAAACoXn56rvbHpOpqUpYzcAhWXWOTn4aL63m7qFh6okNNoYnG2iUrO1tajyUrOyldaToF83J0V7Ouunk3rKcjXva7LOy9l5xdp4qwN1vjewW3UvqF/HVZU8zo09NfqAwnWOC49t4LsM9ustbaHEa/v26zGDtpJkp+nq02cnV9YY3sBAAAAAAAAAADgzBMbF69de/bq8JGjSkvPUHFxsfz9/BQcVF+9enRTg9CQui6xxh2NjNLGzVuVmJSs1LQ0+fr6KDQ4WH1791RIcFBdl3dOy87JsYnrBQbIzc3NrrmNGjawidPSM6qtrv+EN2ksP19fpaWnW8diYuMVVL9mLu+oSbv37tOGTVussclk0i03jKmx/QL8/WzirOzsGtsLAAAAZx8avwAAAAAAAAAAcA55fNYGzVgZYY0/v6O/RnRr7NAaOQVF6jh5jrLyiiRJQT5u2vLylXIym2zyiktKtGp/guZtidLyvXE6kpRV4bqtQ31178WtdW3vpnI+Za3q8P2aQ3rom3XW+L2beuv6vs3smrtqf7xGvbfYGk8c1kGThne0a25eYbG+Wn5AX6+KUER8Zpk5hiF1bhygx4Z20JCOYXati+rx6rxtikw+fmCqST0vTRzWoY4rqnlmk21jlMKikjqqpGr2xqRr69EUa2wyDI3p3bRG9zyWYnu4LtiHhk0AAAD/z959h0dV9G0c/056ISGhh957700UFRFUlC4oPvb+2Hvvvbz62Bs2BKQqKEUQpPfeew01pPdy3j82btjUXbLJJnB/rotL5mTOzC9LEjfnzLlHRERERERERKS03ffwE3z53Q/29sQfvmHodde4NEZSUhK1mrYhPt52H7tG9Woc2LYeHx/Hx+kyMzNZuHgpU6bPYP7CRezdf6DQcVu1aMZD993NjdcPx9fX16WanPHDuAncdu+D9va3n33Ef2643qlzFy5eyuVXD7G3n3/qMV58+nGnzk1JSeHzb77nm+9/YufuPfn2McbQqUM7nnvyUa6+8gqnxhXXVK4Ujo+PDxkZtvUaKSmpTp+bu2/uoBF38fb2dminpaeVyDwl7fufJzi0L7ukD3Vql9x6joOHjzi0I2pUL7G5RERERKT8cf+qahERERERERERERER8ZhRPR2DTias2O/yGDPXH7aHvgCM6NYgT+gLwNcLdjH8fwv4ccmeIkNfAHYei+XhcasY+tHfnIxNdrmusmj1vlP0eGkmL05dX2DoC4BlwYaDZxjzxSJu+3oJyWkZBfYV91mz/zTfLtxtb79zfWcC/c7/fRFyfz9Wr1g+w0vGL9/r0L64eXVqhgeV2Hz7Tsaz7kCUvR3o5037epVLbD4RERERERERERERERHJ3803jnJofz9uQgE9Czblt5n20BeAG68fkSf0BeDjz7+m/7XD+Wrsj0WGvgBs3b6TO+5/mMuvGcrxEyddrqssWrZyNc079uDxZ18sMPQFwLIs1qzbwHUjxzBizG0kJ58f9/3LEn9/fzp3bG9vR8fEcODgIafOXbtho0O7Y/t27iwNgNjYOKLOnHE4FlG9/AWYZGRkMG7iJIdjNzsZsHSufp7gON/FvXuW6HwiIiIiUr6c/ytbRUREREREREREREQuIB3qVaZ5zYrsiIwFYMH2YxyPSaJGmPNhCeOX73Noj+rRMN9+WZbl0A7w9aZJjVBqVAwkJMCX9MwsTsQms/VoDImpOUEnK/eeYuSnC5n1+BUE+HrnHrbc+GPDYe79fjkp6ZkOx+tUCqZZzYqEBvgSl5LO5sPRnDgr6GbmhsOcjk9h8oOX4ptPoI64R1pGJo+MW2X/Oh3apR6XtIgokbmOnEnkwZ9WsO5AFCdik0lKyyQsyI/KIf50qFeZXk2qcVWHOgSVQuhMYko6/2w/7nCsQzkML8nIzGLy6gMOx0b1aFRi852MS+aOb5eQmZXzc21Mr8YE++t2qoiIiIiIiIiIiIiISGnr0qkDrVs2Z8u2HQDMnb+AyGPHqRlRw+kxxv483qF9y5hR+fbLyspyaAcEBNCiaRNq1qxBaEgIaWnpHDtxgk1btpKQkGjvt3T5SgYOGcmy+bMICAhwuq6yZtrvfzDmjntJSUlxOF6vbh1atWhGxdBQYuPiWL9xM8eOn7B/fOrvMzl5+jR//T4ZX1/f0i77vHbP7bewYtUae/vTr77j3ddfKvK8/33xtUP7xpHD3F0a02b84dCOqFGd2rVqun2ekjZr7jxOnDxlb4eHhXHdNQNLbL4Zf87mvY8+tbe9vLy4/67bS2w+ERERESl/tFJRREREREREREREROQ8M6pHQ16csh6AzCyLX1cd4IErWjp17oHTCSzfk7MrWZeGVWhcPbTA/jUqBjKyewP6ta5Fx/qV8PbKG2SSmp7JjPWHeO23jRyLsQWgbDsaw1szNvHSkA6ufGplxtaj0dyXK/Tlmg51eGRAa1rWCsvTf/7WSJ7+dS0HT9t2lFux9xSv/7axRD7/yOgkMnItTnQ3Hy8vaoY7HybkCR/N2cbOY7YApPBgP14Z2rHE5joUlcihqP0Ox07Fp3AqPoUdkbGMX76PF6eu5+7LmnPf5c3z/T5xl3HL95GUlhO0FBroS6+m1UpsvpLy15ZITsen2tvhwX5c2baW28bPzMoiNimdPSfi+GtLJD8s3k1scrr9461qhfHUNW3dNp+IiIiIiIiIiIiIiIi45uYbR/HYMy8CkJmZyU/jf+XJRx5w6tx9+w+weOlye7tHty40a9K4wP41I2pw0+iRXHVlP7p26oi3d94NTFJTU5k8fQbPvPQaRyOPAbBpyzaef/Utp0I5yqJNW7Zy0533OYS+DL32Gp578hHatMq7xmDWX/N58LGn2XfgIABLlq3gmZdeL5HP/8jRSDIyMoruWAw+Pj5lMrRk9IihTJg8jVlz5wHw0Wdf0q5NK268fni+/S3L4uU332XGn3Psx3r37M7wIde6tS7Lsvjsq+8cjl171QCMMW6dpzR8P26CQ3vU8CH4+/u7bfyUlBROnDzFug2b+HniJH6bOcvh4y8+8zgd2+t+tIiIiIjkUPCLiIiIiIiIiIiIiMh5ZliX+rw2fSPpmbbwjwnL9zkd/DJh+T4sK6c9qkfDAvsO6VyPO/o2w9e78BALf19vhnVtwEXNanD1+39xKMq2C9qPS/bwyIBWhAb6OVVbWZGZlcVd3y4j+azQl5eHduDuS5sXeM5lrWoy+/HKXPPBX+w5EQ/Al3/v5OaLGlO/aohb6xv0wTwOn0ksumMx1KkUzJpXB5XoHMWxIzKWj+dus7dfuK49VUI8u8teVEIqr/+2kQXbjvHVbb2oWgL1HItJ4r0/Njscu+3ipvj55F2YWtaNX77PoT2kc338fc/98/jy7x28kB2IVZT+bWrx0ZhuBPvrVqqIiIiIiIiIiIiIiIin3DByGE+/+Brp6bbw/h/GTXA6+OX7cROwzrrxfcuNowrsO2r4EB645w58fX0LHdPf358bRg7j0osvos8VV7P/4CEAvv7+R5574hEqVix4Q5WyKDMzk9G33EVycrL92HtvvMxD991d4DkD+l1G1wWz6XPFNezcvQewhZLcfdvNNGpY3631XXzlIA4eOuzWMXOrV7cOezevKdE5zoUxhok/fM1Nd9zH9Jl/kpWVxc133c8vv05h9IihtG7ZggrBwcTExrJ2/UbG/vQLa9ZvsJ/ftnVLJv30LV5u3pDk82/Gsm7jJnvbx8eH/95zh1vnKA0nT53izznzHI7dXMjPCGd06n0pGzdvLbJfYGAgb778HPffdXux5hMRERGR80/JbScoIiIiIiIiIiIiIiIeUSUkgP5tatnbe0/Gs2rvqSLPy8qy+HXlfns7yM+H6zrWLbB/jbCgIkNfzla9YiCvDO1obyemZjB381Gnzy8rfl93mN0n4uztUT0aFhr68q9KFfz5/Oae9naWZfHl3ztLpMYLWVaWxcPjVpKWYQs+6tmkGqN7NiqRuXy9vejVtBrPDGrLz/f0Yf5TV7LixauZ91R/xt7Rm9svaUpYkGOw0bLdJ7nx839ITnPv7nSZWVncM3YZscnp9mO1woP4b78Wbp2nNJyMS2b+1kiHY6MLCaFyl0Ed6/Lbw5fx4919CA92325uIiIiIiIiIiIiIiIi4rqqVapwzYD+9vauPXtZumJVkedlZWXx0/hf7e3g4CBGDLmuwP41I2oUGfpytoga1Xn/zVfs7YSERGbOnuv0+WXF5Gm/s2PXbnv7lhtHFRr68q/KlSrx0zef29tZWVl89NmXJVLjhSwoKIjJ48YybcKPXHZJH3x8fJg7fwE333U/nS+6jOYdu9O9b3/ue+QJe+hLSEgFnnr0QZbO+5OqVaq4tZ5NW7by5POvOBy7767baNaksVvnKQ3jJk6xB0oBtGvTio7t25bonJXCw3nh6cfZs2mVQl9EREREJF8KfhEREREREREREREROQ+NyhWS8MvyfUWes2jncY5GJ9nbgzrWITjA+QVuzri8dU38fHJuT6zZH+XW8UvDd//ssv/d28vw9DXOLwBqW7cSPZtUs7fLY/BNWffVwp2sO2D7uvL38eK9UV1KZJ6nr2nLhtevZeqDl/Fg/1b0a12L1nXCaVAthDZ1KjGwfR1eH96Jda8OYkwvx+CZDQfP8OKU9W6t57lJ61i+JyfgycsYPhrTze3fw6VhyqoDZGTl7MDYpk44reuEl/i8czcf5asFO1l/sPz9XBIRERERERERERERETkf3TxmlEP7+59+KfKceQsWcfhIzn3YYdcNokKFYLfWNeCKy/Hzy9kAYsWqNW4dvzR8+vV39r97e3vzyvNPO31ux/Zt6dM7Z9OT8hh8Ux5YlkVmRiZ+fn54e3sX2rdypUq8/uKzPPXIgwQGBrq1jlOnTzN09M0kJyfbj7Vo1pTXXPiaKUt+GDfeoX3zjaMK6Ok+Z6Kj+eb7n/j0q++Ijo4p8flEREREpPzx8XQBIiIiIiIiIiIiIiLifn1b1iAiLJBjMbaFN7+vO8TrwzsR7F/wrYHxucJhcofHOMuyLJJSM0hIzSA1IzPPx8OC/DgZlwLAruOx5zSHpySmpNtDRQC6NapK9YquLZrq0bgay3afBOBIdBJHoxOpFe6+hYZrXh3ktrHKm4OnE3h7xmZ7+6ErW9GoemiJzPXQla2c6hcc4Mt7o7tSqYI/H83ZZj8+btle7rmsOQ2qhRS7li/+3sF3i3Y7HHv8qtZc1KxGscf2hPEr9ju0R3U/t59FZxvdoxED2tW2t9MysohOTGXLkRhmbzrCPzuOk5KeyR8bjjBr41EeurIlT15dsru6iYiIiIiIiIiIiIiISOH6X9aXWjUjOBp5DIBJ03/n/955neDggu+vuivUwbIsEhOTiE9IIDU1Nc/HK4WHcfyE7b7v9p278ny8LEtISGTVmnX2dq8e3YioUd2lMfr06sGiJcsAOHT4CIePHKVO7Vpuq3Hv5vIXpuNOhw4fYcwd97J0+Uqn+kedOcMDjz3NS6+/w+svPsMdt9zkljqSk5O57vqb2H/wkP1YSEgFJv74jdsDZkrD6rXr2bJth73t5+fH6BFDiz3ujEm/kJaWZm/HxccTefwEK1atYdyESew/eIjIY8d5490P+f7n8Uz44Rt6diuZTWxEREREpHxS8IuIiIiIiIiIiIiISAkyxoR5Yl5vLy+Gd23Ax3NtQROJqRnMWHeI6wsIc4lJSmP2ppxdzxpWC6F742pOzZWRmcWiHceZseEwmw6dYffxOFIzspw6NzYprehOZciaA1FkZFn2dp1KwRyKSnBpDF8fL4f2gVMJbg1+uZA9Nn4VSWkZADStEcr9/Vp4uKIcT1/TloXbj7Px0BkAMrIsxi3fy3PXti/WuJNX7eelqesdjt3UuzGPDGhdrHE9Zd2BKHYeywmE8vfxYmjX+sUeNyTQl5BA3zzHuzSsyi19mrB632nu+X4Zh6MSybIsPpi1lSzL9u8mIiIiIiIiIiIiIiIinuHt7c2N1w/n7Q8+BmyBJZOnz+A/N1yfb//o6Bh++2O2vd2kUUMu6tndqbkyMjKYt3ARU6fPYN2GTWzftTvfwJf8xMSUrw1PVqxeQ0ZGhr1dv24dDpwV7OEMP1/He2979x9wa/DLhezQ4SNcMuBaDh0+Yj8WElKBO2/5D4OuupKWzZoSElKBmNhYNm7eyuRpv/PDLxNJS0vjTHQ09zz0OJu3bufj994sVh3p6emMuOl2Vq5eaz8WEBDA1F9+oGXzZsUa21N+GDfBoT1o4JVUrlSp2OPWjMi7KUvb1q248vJLeeGpx3jvo0957pU3yMrKIvLYcQYMHsE/s2fQvm35vK8vIiIiIu6n4BcRERERERERERERETfLDnu5FhgO9PFUHaN6NLQHvwBMWLGvwOCXaWsOkpKeaW9f372BU3Ms3nmcpyeuZfeJuHOqMS45/ZzO85TI6CSH9sSV+5m4cn+xxowpZ+E3ZdUvy/ayaMcJAIyB90Z1xc/H28NV5TDGcN/lLbjzu6X2Y/9sP85z1577mLM2HuHBn1Zi5WQRMbRLPd4e2bkYlXrWhOX7HNpXtqtNWJBfic/bpWEVpj14Gf3fmUNUgm0B78dztnFl21p0qFe5xOcvCcaY2cAkYLplWVGerkdERERERERERERERORc3HzjKHvwC8D34yYUGPwyYfI0UlJS7O2C+uX29z+LeeCxp9mxa/c51Rgbd273yz3lyNFIh/aPv0zkx18mFmvM6OiYYp0vNpZlMeaOex1CX5o3bcKMSeNoUL+eQ98qlStz2SV9uOySPtxxy01cPWwUJ0+dBuCzr7+jTasW3HHLTedUR1ZWFv+58z5mzZ1nP+br68vEH7+hb5/e5zSmp6WkpDBh8jSHYzePGVXi83p5efHEw/+lQoVgHnjsaQASE5O49Z7/snbJ3xhjSrwGERERESn7vIruIiIiIiIiIiIiIiIiRTHGhBtjbjHG/AEcAgYD44HanqqpYbUQejSuam+v2HuKA6fi8+07/qywBW8vw8huRQe/TF1zgJGfLDzn0BfAIbCiPIhJdG5HN1ckpJSv8Juy6GRsMi9P22Bv39izEd3O+tovKy5u4bjL1/bIc9/5b+H2Y9z13VIysnK+ia5qX5v/3dQdL6/yuTAsJT2T6WsPOhwbXUBYVUmoUzmYRwbk7KiWZVl8Pn9Hqc1fAsYCVwL7jDFzjDG3G2OqeLooERERERERERERERERVzRp1JCLevWwt5csW8HefQfy7fv9z+Ptf/f29uam0SOLHH/C5KkMGDzynENfwHZfqTw5UwIhLfEJCW4f80I0e97fLF2+0t729/fnt4k/5wl9ya1j+7b8MvYrh2PPv/oWycnJLtdgWRZ3/fcRfp36m/2Yt7c3P339GVf17+fyeGXF9Jl/EhObc4++dq2aXHHpJaU2/z2330Kn9u3s7U1btjFn/oJSm19EREREyjYfTxcgIiIiIiIiIiIiIlJeGWMqAdcBw4GewHzgZ2CUZVlxZ/XzSH0Ao3o0ZPmeU4AtZGX8iv08fU1bhz7bjsaw8dAZe7tviwhqhAUVOu6B0wk8/PMqMs8KnahRMZBhXevTtVFV6lepQPWKgQT4ehPg6+1wbufnf+fwmcTifmoekZaZ5fYx3b0GMDI6iYws99d5Nh8vL2qGF/41Upq+WriTmKQ0AEICfLn5oiYcinJ9YWHuc6qEBBDk577baWFBfoQG+hKXbAv7Sc/MIjYpjYpBfi6Ns3z3SW7+cjGpGTn/zpe1jOCLW3ri7VV+9334Y8NhYpNzgpBqhwfRp1mNQs5wv+s61eXZSWvt7UU7jmNZVrncZc2yrInARGNMMDAQ2/+r3jfGrAImAdMsyzrlyRpFREREREREREREREScccuNo1i8dDlgC6X4ftx4Xn3+aYc+m7duY+2Gjfb2FZf1pWZE4fea9u0/wO33PUxmZqb9WM2IGoweMYxePbrSqEF9IqpXJzAwgICAAIdzG7XpzMFDh4v7qXlEWlqa28e03Hzj+8jRSDIyMtw6Zm4+Pj7UrlWzROdw1dTpMxzao4YPplHD+k6de8lFvejTuyeLliwD4HRUFHPmLeC6awa6VMODjz/D2LNClIwxfPPp/zFs8CCXxilrvv95gkN7zKgReJXi/XVjDMOHXOvwc+qvvxdy5eWXlloNIiIiIlJ2KfhFRERERERERERERMQFxpjKwGBgGNAD+Av4ARhhWVa8J2vLzzUd6/LMpLUkpNgWRP26Yj9PXtUGL6+cEIPxy/c5nDOqR8Mix/1k7jZS0nMWv13dvg6f/Kc7gU6EZMSnpBfZp7SdHWBTmPBgf4f2/f1a8Px17UugonM36IN5JR6sU6dSMGteLTuLus7+WoxPSeeyt2af0zhdXnBcRDf2zosY2K52sWrLLcDX2x78ApB6Vu3OWLv/NDd+8Q/JZ53Xu2l1vrvzIvx8vAs5s+ybsMLxZ9GI7g0cflaVhiohAYQF+dmDhKIT04hNTifMxXCessSyrERsQS+TjDFBwABsITDvGGPWAJOBqZZlnfRgmSIiIiIiIiIiIiIiIgUadt01PPjEM8TH2zZy+Gn8r7z87JMOoQ1nB1WALSymKO/+3yekpKTY20MGXc0PX31CYGBgkefGxZW55QEOATaFqVwp3KH92IP389Yrz5dESefs4isHlXiwTr26ddi7eU2JzuGqTVu2ObQvuai3S+f37dPbHvwCsHrdepeCX558/hU++/o7h2OffvAOY0aNcKmOsubwkaP8/c9ie9sYw803FP0zwt2aNWnk0N63/0Cp1yAiIiIiZVP53fJPRERERERERERERKSUGGOqGGPuMMbMBfYB/YHvgFqWZQ2zLGtCWQx9AQjy8+HajvXs7ciYJP7ZcdzeTs/MYsrqA/Z25Qr+9G9bq8hx526JtP89JMCXj8d0cyr0JTktwyH0wp18vB0DIjKcDHMBnK6paojjLm6n41MK6CmSl2VZRCc67p4XXsG/gN55bT58hlGfLrQHOQF0a1SVH+/uQ4Bv+Q59OXImkSU7c3JHjIHruxcdQlUScv8sSXMxnKcssywrybKsKZZlXQ/UBD4DLgZ2GWP+NsbcY4yp7tkqRUREREREREREREREHAUFBTFi8LX29pGjkfz19z/2dnp6OuN/nWJvV6lcmWsG9i9y3Jmz59r/Hhoawneff+xU6EtycjKxcXHOlu8SHx/H++4ZGRkF9MwrNta5mqpXq+rQPnX6tNNzSMnK/XVVvVo1l86vkevfNirqjNPnvvTGO7z/8acOxz5461XuvPUml2ooi374ZSJZWVn29kW9etCoYf1Sr8PH19ehnZqaVkBPEREREbnQKPhFRERERERERERERCQfxphqxpi7jDHzgL3A5cDXQE3LsoZblvWrZVkJnq3SOaN6OIYnjF+xz/73vzYfJSoh1d4e2qU+vt6F3z5ITM3gRGyyvd2tUVWCA3wLOSPH+oNnyLKcD2RxRYVcNcQlO79AZtfxWKf6dW5YBXNWJsS6A1FOzyGy+XA06Zk5i8kqV/Av8vvtXzsiYxn5yUJizwop6lCvMuPuuZhg/6JDl8q6iSv2O/xs6NmkGvWqVCj1OlLTMx3CebyMoZIL4TzlSXYIzFTLskYBEcDHQG9gpzFmoTHmPmNMDc9WKSIiIiIiIiIiIiIiYnPzmFEO7R/Gjbf//Y/Zf3HqdM6929Ejh+LrW/g97MTERI4dP2Fv9+rejQoVgp2qZdXa9Q4hEu4UGuJ4jyzGyTAXgG07dznVr3vXzpizbnyvWrPO6TmkZFUMDXVoJyUlunR+YlKSQzvYya/pdz78H6+9/b7DsTdeeo4H7rnTpfnLIsuy+HHcBIdjt9w4qoDeJSsy8phDu1rVKh6pQ0RERETKnvK/ClRERERERERERERExE2MMdWBwcBwoBMwG/gcGGRZVlJh55ZlXRpWoWmNUHYdty0Im73xCDFJaYQF+fHL8n0OfXOHxOQnPlegSkigc6EvAL+u3O90X1dVCQlwaP/7+Tpj3tZIp/pVDQmgVa0wthyJsc+x5XA0reuEOz1XSVvz6iBPl1DqXhvWideGdXL5vOr3jXdon/i0ZBd3TVtz0KHdq4lzu7PtOxnP8P/97RDS1KZOOBPuv8Sl77+yyrIsJqxw/Fk02omfRSVh8c4TZGblBNDUqRyMj5PhPOWZZVnJwHRgujEmAOgPDANeM8ZsAiYDUyzLcu6HpYiIiIiIiIiIiIiIiJv16NqFFs2asj073OS3P2YTHR1DeHgYY3/+xaGvM6EOsXHxDu2KoSFO1/Lz+F+d7uuqqrmCIHY4GeYCMGvuPKf6VatalXatW7Fh8xYAtu/cxYZNW2jftrXzhZawvZvXeLoEj4iIqA4bctobNm/l2qsHOn3++o2bHdo1qhV9T/qTL7/hmZdeczj2/FOP8cTD/3V63rJs0dLl7DuQc68+NDSEodde7ZFa/vr7H4d240aeuS8uIiIiImXP+b9KUURERERERERERESkEMaYGsaYe40xC4CdQB/gEyDCsqzrLcuaUp5DX/51dqBLakYWU1cf4GRsMgu25ewm1L5uJVrWCityrNAgP4f23hPOBaxsOxrDlNUHnOp7LlrUDMPbK2dXsgXbjpF1VoBDQRbtOM7a/VFF9vvXzX2aOLRfmraezBLazU3OH3tOxDF20W6HY1e0qVXkeUfOJDLs4785GZdiP9YsoiIT7+9LWK7vxfJq6e6THIrK2akuNNCXq9rXKfU6LMvi/+ZsdTh2RZuapV6Hp1mWlWJZ1m+WZY0BagDvAV2ALcaYxcaYB4wxRX/xioiIiIiIiIiIiIiIuNnNZwW6pKamMn7yVI6fOMmceQvsxzt3aE+bVi2LHCusYqhDe9fuvU7VsHnrNsb9OsXJil3XpmULvL297e058xeQ5cT96PkLF7Fy9Vqn57n79psd2k889xKZmZlOny8lo0+vng7tn8f/Snp6ulPnnjp9mt//nO1wrFePboWe8/3P43n4yeccjj3+0P28+PTjTs1ZHnz/s+OGMCMGX0tQUFCp17F1+w6mz/zT4djVV15R6nWIiIiISNmk4BcRERERERERERERueAYYyKMMfcbY/4BtgM9gY+whb2MtixrmmVZyZ6t0r2Gda2Pz1mhKOOX7+PXVfvJOCsY5exwmMIE+fnQoGoFe3vT4WgW7zxe6DnHYpK4/ZslpGWUXEBKsL8PHepVtrePxybz45I9hZ5zKCqBB35a4dI8o7o3pH6VnM9/8c4TPPrLatIyXFsEt+t4LMt3n3TpHPG8PSfimLv5qEvnHDgVzw2f/UNyes7XSMNqIQzuXK/Q807GJjPs4785Gp2TPdWoWgiT/9uXyhX8XSu8CEt3naD6feMd/pSWCcv3ObSv61SPQD+fcx5v8qoD7Doe69I5GZlZPD5+Nav3nbYf8/EyjOnV+JzrOB9YlpVqWdYMy7JuAiKAt4COwGZjzFJjzEPGmNqerVJERERERERERERERC4UN14/DB+fnPtI3/80np/G/0pGRob92NnhMIUJCgqiccMG9va6jZv4+5/FhZ5zNPIYI2+6nbS0NBcrd15wcDBdOnWwtyOPHeer734s9JwDBw9x6z0PuDTPzTeOolGD+vb23/8s5u4HHnX5c9u+cxeLli536Rwp2HVXD3D4Gt9/8BCPPv1CkedlZGRw270PEh+fYD9Wq2YE3Tp3LPCcX6dM587/PoJl5awbeeCeO3jz5efPsfqC3XrPA/hUrG7/4+rX67mKj09gym8zHI7dPMa5nxEFeev9j0hMTCy641kOHjrM4OtvcvhZ1aNbF9q3bV2sWkRERETk/KHgFxERERERERERERG5IBhjahljHjDGLAK2Ad2A97GFvdxoWdb08y3s5WzVQgO5vHVNe3vT4Wg+m7fD3g7w9S4yhOJsgzrWdWjf/s1SZqw75LAgCGxhCtPWHGTAu3PZezKeAF9vgv3PPdChKDf0dAyveW7yOn5csoesrLx1TV61n4Hv/sWxmGTCgvycnsPH24tvbu9FoF/OLmvjl++j/ztz+W3toUIDYA5FJTB20W6GfvQ3F736J0t2nXB6XikbTsQmM+aLRVz6xiw+m7edA6fiC+wbnZjKx3O3cflbczhwOmeBnY+X4a0RnfDxLvhWXWxSGsM/WcD+UznnVa7gz//d2I2UjEwORSU4/edkbNn90ZaQks7MDYcdjjkbQlWQRTuOc/FrsxjzxSKmrD7AmYTUAvumpmcyY90h+r8zh5+WOu7iePdlzWkWUbFYtZxPskNg/rAs62agBvA60A7YaIxZZox52BhTt9BBREREREREREREREREiqF6tWoM7H+5vb1u4yY++N9n9nZAQADXDxvs9HjDBg9yaI+86XamTJ+R9753RgYTJ0+j52UD2LVnLwEBAVSoEHyOn0XRbrvpBof2w089x9djfyQry3GjlYyMDMZNnEyvywdyNPIY4WFhTs/h4+PDhB++ISgo0H5s7M/j6d63P5Om/lZoAMyBg4f4/Oux9LtmKG26XsSCRUucnlcK17BBfW4dM9rh2Gdff8fgUTexbcfOfM9Zvmo1F185iD/nzHM4/tIzT+Dt7Z3vObP+ms9/7rrf4Wvq6gFX8MA9d3Lg4CGX/iQkuBaCUpomTfuNpKSc++Utmzeje5fOxRrzuVfeoHHbLjzy1HMsXbGq0O+VI0cjef3dD2jX42L2HThoP+7n58cn779drDpERERE5PxSciurRUREREREREREREQ8zBhTGxgKDAdaAjOAd4C/LMsqOAngPDWqR0Nmbzpqb0edFYYwsF1tKroQfnLPZc35Zdk+TsWnABCTlMbt3y4lIiyQtnUqEezvw5nEVDYcPENMUs4il1eHduTjudtITM0oaOhiGdGtAd8v3sPGQ2cASM/M4vHxq3n3j810qFfZXte6A1HEJacDUDUkgOeva8cDP610ep42dSrx1a29uOu7ZSSl2T6XbUdjuPO7pQT4etO6djjVQgMI8vMhITWd6MQ0dh2PJTqx5HZ+k9K19WgMW6dt4OVpGwgL8qNZREXCg/2o4O9LQmo6R84ksu1oLFm5FoV6GcO7o7pwcYuIQsffciSaHZGxDseiElK55oN5BZxRsJ5NqjHtoctcPq80TFt7kOS0nLCkZhEV6Vi/crHHzbIs5m4+ytzNtp95tcODaFAthIqBfgT4epOQms6xmGR2RMaQmpGV5/wR3erz7KB2xa7jfGVZVhrwJ/CnMcYPuBTb/2ufNcbsASYBky3LOljIMCIiIiIiIiIiIiIiIi675cZR/P7HbHv71Oko+98HXzOQsDDng/0fuf8exv70CydOngIgOiaGkf+5nVo1I+jYvi0VgoM5HXWGNes2EB0TYz/vgzdf5e0PPy6xwIsxo0bwxTffs3bDRgDS09O556HHefnNd+nSqYO9rlVr1xEbGwdA9WpVefPl57n1ngecnqdDuzb8MvYrbrj1LhITkwDYtGUbo265k4CAANq3bU2NatUIDg4iPiGBqDPRbN+xizPR0e7/pMXunddeYt2GTaxZv8F+bMafc5jx5xyaNm5E82ZNqBAcTGxcHJu2bOPwkaN5xrjx+uHcfOOoAueYNPU30tPTHY7NnDWXmbPmulzvt599xH9uuN7l80rD2J/HO7TdVeep01F8/PnXfPz51/j5+dGyWVNq1KhOWMVQsrKyiI2LZ9fuPew/eCjPuf7+/vz607e0a9PKLbWIiIiIyPlBwS8iIiIiIiIiIiIicl4xxtQhJ+ylBfA78CYw70IMeznb5a1qUi00gJNxKXk+NqpHQ5fGCg/258e7+zD6s4UOYSbHYpI5FpN3UZGXMTx/XTtuuqgxH8/d5nrxTvLx9uLr23ox/H8LOHg6wX78ZFwKczbnratWeBDj7r2YMwmuf2lc0aYWsx6/gju/W8rOYzkBHSnpmazZf9qpMUIDfV2eV8qemKQ0Vu49VWS/mmFBfPKf7vRqWr0UqnJNanqmQ7tiKX1tTli+36E92sWfRc46Ep3EkeikIvsF+/vw1DVtuf3ipnh5mRKp5XyTHQIzG5htjLkb6Ivt/8FrjDH7yAmBOeC5KkVERERERERERERE5Hwx4IrLqVG9GsdPnMzzscKCLvJTqVI40yb8yNVDRzuEmRyNPMbRyGN5+nt5efHmy89z56038faHH7tevJN8fHyY8MPX9L92OPsO5OTsHz9xkhl/zsnTv07tWsyYNI7TUWdcnuvqK69g2fxZjL7lTrZu32k/npKSwopVa5waI6xiqMvzSsEqVAjmz6kTuOO/D/PbzFkOH9u1Zy+79uwt8FwvLy8euPdO3nr5eYwpO/c7U1Ic16m4EtB0rnbt2cvylavtbR8fH268fpjb50lLS2PD5i2weUuRfdu3ac0XH79P547t3V6HiIiIiJRvXp4uQERERERERERERESkuIwxdY0xjxhjlgMbgLbAa0ANy7Jutizrjws99AVsoSgjujXIc7xO5WAuauZ6EEXH+pWZ99SVXNupLt4FBCT4envRr3VNZjx6Ofde3sLlOc5FvSoV+POxfvynd2P8fPK/FRIW5MedfZvx9zMDaFEz7Jznal6zIgufGcDXt/Wie6Oq+BQRFOHtZehYvzKPDmjNsheu4q5Lm5/z3OIZTWqE8mD/lnRtWIVAX+8i+3sZQ7u6lXh3VBeWvXhVmQx9AVizP8qhXRpfm3tOxDmEJPl6ezGsa/1ij/vwla147tp29G5anWB/5/bBaFYjlGcGtWXFi1dzZ99mCn05R5ZlpVuWNdeyrDuAmsBzQFNgtTFmtTHmCWNMyaT7iIiIiIiIiIiIiIjIBcEW3jAiz/H6detw6cUXuTxe104dWbN4HiOGXIu3d/73/3x9fbnqyn4smjuDRx+41+U5zkWD+vVYOv9P7rr1P/j5+eXbJzwsjAfuvZN1S/6mdctzvx/fqkVz1i9byITvv6Z3z+74+BR+j83b25uunTvy3JOPsm3tMh68965znlvyV6lSOFPGfc9vv/5M/8svLfBr819BQYHceP1wls2fxXuvv1zkv2FpW7lmnf3vPj4+3H/nbSU+5/c/j3doD+x/OdWrVSv2uDMm/8J9d95KqxbN8PIq+vFcf39/BlxxORN/+IYVC+co9EVERERE8mUsy/J0DSIiIiIiIiIiIiIiLjPG1AeGAcOBRsB0YBLwt2VZ6Z6rLC9jjHXiU9d2FitvohJSWbnnJIfPJJKclknlEH9qVAykc4MqhAf7e6yuxJR0lu05yaHTicSnpFM5xJ+6lYLp3rga/k6EdpzLfGsORHEsOonoxFRSMrII9vehUrA/jaqH0LR6KMEBvm6f93xwKCqBLi/MsLdHdmvAxzd192BFRcvMymLvyXgOnErgeEwy8SnppGZkEuTnQ8UgP2qGB9GxXmVCAsv+v/l1H85j+Z5TAIQH+7H65UHlou6iZGVZ7DkZx4FTCURGJ5GQmk5a9vdlSIAvdSoH06ZOJcKC8l8sey46P/87h88kAlCnUjBrXh3ktrGdVf2+8ViWVWbSa4wxPsDF2P6fPRg4gu3/2ZMsyyp4S0IRERERERERERERESkxxhgrI/aEp8soU05HRbFk2UoOHj5MUlIyVatUJiKiBj26dKZSpXCP1ZWQkMg/S5dx4OAh4uLiqVqlMvXq1qVPr+74+7v/fnxCQiIrVq/haOQxos5Ek5KSQoUKwVSpXIkmjRrRollTKlQIdvu854MDBw/RuG0Xe/um0SP57vOPiz1uUlISa9ZvZO++/UTHxJKckkxIhQpUCg+nZfNmtG3dssyFvfxr/4GDNGnX1d6+dcxovvrkQw9W5D7x8Qls27mTAwcOceLUKRITkzDGEBoaQnhYRVo0a0arFs3w9XXPvfeFi5dy+dVD7O3nn3qMF59+3C1jlzSfitXL1D1sERERkbKmbL6bFxERERERERERERHJhzGmATlhLw2whb08Dywoa2EvF5rKFfwZ2L6Op8vIIzjAl36ta5XqfBc3r1Fq84lneXt50bRGRZrWqOjpUoolOS2DtQei7O27L21+XoS+AHh5mfPi36i8sywrA5gPzDfG3A/0wfb/86XGmEhsITCTLcva7cEyRURERERERERERETkAlelcmWuu2agp8vIo0KFYK7q369U57u878WlNp8ULSgoiD69etCnVw9Pl+KyhYuX2v/u6+vLs0884sFq3CskpALdOneiW+dOni5FRERERMo5Bb+IiIiIiIiIiIiISJlmjGmILehlOFAXmAY8A/yjsBeR81diagaHohIcjlUO9ic44PwIJClLVu87TVpGFmALcbrjkqYerqj8OBWfQnJahsOxjKwsD1VTPmSHwPwN/G2M+S9wEbb/xy82xhzHFgIzybKsXR4sU0RERERERERERERERKTYEhISOXDwkMOxKpUrU6FCsIcqKn1nB7/ccuMo6tUte5sKlUVZWVkcOnzE4diJEyc9VI2IiIiIlDQFv4iIiIiIiIiIiIhImWOMaUxO2EstbGEvT2ILe8ko7FwROT/M3HCYmRsOOxz76MZuXN+joYcqOn8t252zOOzey5srXMcFj/2yitmbjnq6jHLLsqxMYCGw0BjzANAL2//7FxpjTpMTArPDc1WKiIiIiIiIiIiIiIiInJupv89k6u8zHY59+9lH/OeG6z1UUen7Z8kyAPz9/Xn6sYc8W0w5EhcXT+O2XTxdhoiIiIiUEgW/iIiIiIiIiIiIiEiZYIxpCgzD9sB3BDAVeBRYlP1guIiIlIClu04AUCXEn1svburhauRClf3/+kXAImPMg+SEwMw3xpzBFgIz2bKsbR4sU0RERERERERERERERESctGfvfo4cjQTgtptuoE7tWh6uSERERESkbFLwi4iIiIiIiIiIiIh4jDGmGbaHuocD1YApwEPAEoW9iIiUjhmP9vN0CSIOLMvKAhYDi40xDwE9sL1XmGuMicUWAjPJsqytnqtSRERERERERERERERERArTuFEDMmJPeLoMEREREZEyz1iW5ekaREREREREREREROQCYoxpQU7YS2VsYS+TgKXna9iLMcY68ekoT5chIiIXiOr3jceyLOPpOtzNGOMFdAeGZf9JACZjex+xxdLNbxERERERERERERERpxljLAUyiIhIafCpWP28vIctIiIi4i4+ni5ARERERERERERERM5/xphW2B7QHg6EY3tI+x5gmWVZWZ6sTURERMqH7PcMy4BlxpjHgK7Y3lvMBJKNMZOwhcBsVgiMiIiIiIiIiIiIiIiIiIiIiIiIlAcKfhERERERERERERERtzPGGKAVtoexhwMh2MJe7gKWK+xFREREiiP7vcQKYEV2CEwXbO85fgdSjTGTsYXAbFQIjIiIiIiIiIiIiIiIiIiIiIiIiJRVCn4REREREREREREREbfIDntpAwzD9uB1MLawl9uAlQp7ERERkZKQHeyyClhljHkC6Izt/chUINMYMwnbe5L1CoERERERERERERERERERERERERGRskTBLyIiIiIiIiIiIiJyzrLDXtpiC3oZDvhje7D6ZmCVHq4WERGR0pT93mM1sNoY8xTQEdt7lEmAZYyZnP33dXqfIiIiIiIiIiIiIiIiIiIiIiIiIp6m4BcRERERERERERERcUl22Et7bA9RDwN8sT1APQZYrYeoRUREpCzIfk+yFlhrjHka6IDtvcsEwPusEJg1ev8iIiIiIiIiIiIiIiIiIiIiIiIinqDgFxEREREREREREREpUnbYS0dsD0sPB7ywPSg9Glirh6VFRESkLMt+r7IOWGeMeRZoh+09zTjANzsEZjKwSu9rREREREREREREREREREREREREpLQo+EVERERERERERERE8pUd9tIJ20PRwwALW9jLSGCdHooWERGR8ij7PcwGYIMx5jmgDbb3Oz8AgdkhMJOAlXq/IyIiIiIiIiIiIiIiIiIiIiIiIiVJwS8iIiIiIiIiIiIiYpcd9tKFnLCXDGwPPg8DNujhZxERETmfZL+32QRsMsa8ALTG9r7nO6CCMWYKtvdCKyzLyvJcpSIiIiIiIiIiIiIiIiIiIiIiInI+UvCLiIiIiIiIiIiIyAUuO+ylG7aHnIcBqdgecL4O2KSwFxEREbkQZL/n2Zz950VjTCtsYXhfAxWNMZOBycAyhcCIiIiIiIiIiIiIiIiIiIiIiIiIOyj4RUREREREREREROQCZIzxwhb2Mhxb2EsitrCXQcBmhb2IiIjIhc6yrK3AVuAlY0xLbO+ZPgcqGWOmYHvvtFQhMCIiIiIiIiIiIiIiIiIiIiIiInKuFPwiIiIiIiIiIiIicoHIDnvpgS3sZSgQj+2B5YHAVoW9iIiIiOTPsqxtwCvAK8aY5thCYD4BquYKgcn0YJkiIiIiIiIiIiIiIiIiIiIiIiJSzij4RUREREREREREROQ8lh320pOcsJcYbA8m989+gFlEREREXGBZ1g7gNeA1Y0xTbO+zPgaqG2OmYnuvtVghMCIiIiIiIiIiIiIiIiIiIiIiIlIUBb+IiIiIiIiIiIiInGeMMd5AL3LCXk5jewC5n2VZ2z1Zm4iIiMj5xLKsXcDrwOvGmCbAMOADoKYxZhq292CLLMvK8GCZIiIiIiIiIiIiIiIiIiIiIiIiUkYp+EVERERERERERETkPJAd9tKbnLCXk9geNO5rWdZOT9YmIiIiciGwLGs38CbwpjGmMbYQmHeB2meFwPyjEBgRERERERERERERERERERERERH5l4JfRERERERERERERMqp7LCXPtjCXoYAx7A9UHyxZVm7PFmbiIiIyIXMsqw9wFvAW8aYhthCYN4C6hljpmN7z7ZAITAiIiIiIiIiIiIiIiIiIiIiIiIXNgW/iIiIiIiIiIiIiJQjxhgf4GJsYS+DgaPYHhzunf2AsYiIiIiUIZZl7QPeAd4xxjQAhgKvAQ2NMb9hey/3t2VZ6R4sU0RERERERERERERERERERERERDzAy9MFiIiIiIiIiIiIiEjhjDE+xpjLjTFfApHA28B+oKdlWR0ty3pToS8iIiIiZZ9lWfsty3rPsqxuQGdgO/AycMwY860x5kpjjJ9nqxQREREREREREREREREREREREZHSouAXERERERERERERkTLIGONrjLnCGPM1cAx4A9gDdLcsq7NlWW9blrXXs1WKiIiIyLmyLOugZVnvW5bVHegIbAFewBYCM9YYM1AhMCIiIiIiIiIiIiIiIiIiIiIiIuc3Y1mWp2sQEREREREREREREWxhL8BlwHDgWmAvMAmYbFnWAQ+WJsUU6OdzPCU9s7qn6xARkQtDgK/3ieS0jBqerkPOjTGmDjAE23vCFsAMYDLwl2VZqZ6sTURERERERERERETOH4GBgcdTUlJ0H1tEREpcQEDAieTkZN3DFhERESmAgl9EREREREREREREPMgY44dj2MsubGEvUyzLOujJ2kRERETEs4wxtYCh2N4rtgJmYnuvOFchMCIiIiIiIiIiIiIiJc8YY4CngPuAIZZlrfJwSSJSgowx3kBroBfQO/u/gcAyYEl2tycBL6CfZVnrPFGniIiIiJxfFPwiIiIiIiIiIiIiUsqyw176YXuA9xpgBzlhL4c9WZuIiIiIlE3GmJrAEGzvIdtiC4GZDMyxLCvFk7WJiIiIiIiIiIiIiJyPjDEBwDdAc+Bay7KOergkEfEAY0wdbAEw//5pDvgDay3L6urJ2kRERETk/KDgFxEREREREREREZFSYIzxB67A9qDu1cA2csJejniyNhEREREpX4wxEeSEwLQD/sT23nKOZVnJnqxNREREREREREREROR8kH0tfjqwH7jVsqwkz1YkImWFMSYU26ZfEZZlfeLpekRERESk/FPwi4iIiIiIiIiIiEgJyd756eywl83YHsidql2gRERERMQdjDE1gMHY3nN2BGZhe885SyEwIiIiIiIiIiIiIiKuM8Z0AqYBXwGvW3oAT0REREREREqQgl9ERERERETcLNDf73hKWnp1T9chIiLlS4Cf74nk1LQanq5Dii877OVKYBhwFbARmIwt7CXSk7WJiIiIyPnNGFMdWwjMMKAzMBvbe9E/tRNp+RLg6308NSNL1xhFRKTU+Pt4nUhJz9T1SREREREREbngGWOGA58Bd1mWNdXT9Yi4k9Y4i4hIeaK11SJyIVHwi4iIiIiIiJsZY6y4RWM9XYaIiJQzoX1uwbIs4+k65NwYYwKxhb0MBwYC64FJ2MJejnuyNhERERG5MBljqmILgRkOdAXmYHuP+qdlWYmerE2KZoyxjr17pafLEBGRC0jE47N1fVJEREREREQuaMYYL+AF4BbgWsuyNni2IhH3M8ZY8Ut+8nQZIiIiTgnpPUb3LkTkguHj6QJEREREREREREREyiNjTBAwANuDtFcCa7E9SPuwZVknPFmbiIiIiIhlWaeAr4CvjDFVgOuA24FvjDF/YXvv+odlWQmeq1JERERERERERERExPOMMcHAD0BNoKvWfYiIiIiIiEhp8vJ0ASIiIiIiIiIiIiLlhTEm2Bgz3BgzETgG3AMsAJpalnWZZVlfaPGPiIiIiJQ1lmWdtizrG8uy+gMNgVnAzcBRY8wUY8woY0yIR4sUERERERERERERESkmY0wFY0xdF8+pAywBEoG+WvchIiIiIiIipU3BLyIiIiIiIiIiIiKFyF4UNMIYMwmIBO4A5gGNLcu63LKsLy3LOunZKkVEREREnGNZVpRlWd9aljUAaADMBMYAR4wx04wxoxUCIyIiIiIiIiIiIiLl1KvALc52Nsb0AFYC44CbLctKLanCRERERERERAri4+kCRERERERERERERMoaY0wF4GpgOHA5sByYDNxjWdZpT9YmIiIiIuIulmWdAcYCY40x4cAgYDTwuTFmAbb3wL9blhXnwTJFRERERERERERERIpkjAkFbgLaO9l/DPA+cKtlWTNLsDQRERERERGRQin4RURERERERERERAQwxoQA1wDDgMuAZcAk4E7LsqI8WZuIiIiISEmzLCsa+AH4wRgThi0EZgTwqTHmH2zvjWdYlhXjsSJFRERERERERERERAp2GzDXsqzDhXUyxngDr2PbDKivZVlbS6M4ERERERERkYIo+EVEREREREREREQuWNm7PV2DbTHPpcBibA+03pb94KuIiIiIyAUnO9zlR+BHY0xFct4zf2qMWYTtPfNvCoERERERERERERERkbIgO8zlAWBkEf1CgHFAKNDNsqzTpVCeiIiIiIiISKG8PF2AiIiIiIiIiIiISGkyxlQ0xowxxvwOHAGuB6YB9SzLusqyrO8V+iIiIiIiYmNZVqxlWT9blnUtUBsYD1wHHDTG/GGMucUYE+7RIkVERERERERERETkQncdEGlZ1qqCOhhjGgDLgGPAFQp9ERERERERkbJCwS8iIiIiIiIiIiJy3jPGhBljbjLGzAAOA8OBSUAdy7KusSzrB4W9iIiIiIgUzrKsOMuyxlmWNRhbCMzPwDXAAWPMLGPMrcaYSp6tUkREREREREREREQuQA8DHxb0QWNMH2yhL18Cd1uWlVZahYmIiIiIiIgUxcfTBYiIiIiIiIiIiIiUBGNMOHAttpCXi4C/gQnAjZZlxXqyNhERERGR8s6yrHhgPDDeGFMBuArbe+8PjTErsAUtTteOqSIiIiIiIiIiIiJSkowxXbCFlU8v4ON3AK9hWy/yVymWJiIiIiIiIuIUBb+IiIiIiIiIiIjIecMYUwm4DhgG9ALmA+OAUZZlxXmwNBERERGR85ZlWQnARGBidgjMQGzvyd83xqwEJgPTLMs65cEyRUREREREREREROT89DDwP8uyMs4+aIzxAd4HrgQusixrlyeKExERERERESmKgl9ERERERERERESkXDPGVMYW9jIc6AHMA34ERlqWFe/B0kRERERELjjZITC/Ar8aY4KBAdjeq79rjFkNTMIWAnPSg2WKiIiIiIiIiIiIyHnAGFMbW7DLPbmOh2MLLLeAbpZlxZR+dSIiIiIiIiLO8fJ0ASIiIiIiIiIiIiKuMsZUMcbcYYyZC+zDtojnO6CWZVlDLcuaoNAXERERERHPsiwr0bKsyZZljQQigM+AS4Bdxpi/jTH3GGOqe7RIERERERERERERESnP7gd+siwr9t8DxpimwApgG3CVQl9ERERERESkrPPxdAEiIiIiIiIiIiIizjDGVAWGAMOArsAc4GtgsGVZiZ6sTURERERECmdZVhIwFZhqjAnEFt44DHjDGLMBmARMtSzruOeqFBEREREREREREZHywhgTDNwOdDvrWD/gZ+A5y7K+9lRtIiIiIiIiIq5Q8IuIiIiIiIiIiIiUWcaYatjCXoYDnYDZwBfAtdkPjoqIiIiISDljWVYyMA2YZowJAPpje8//ujFmE7YQmCmWZR3zYJkiIiIiIiIiIiIiUrb9B1hsWdZeY4wB7gOeA0ZYlvWPZ0sTERERERERcZ6CX0RERERERERERKRMMcbUICfspQPwJ/ApMFthLyIiIiIi5xfLslKA34DfskNg+mH7XeAVY8wWYDK2EJijHixTRERERERERERERMoQY4wX8BBwuzHGF/gf0BvoYVnW/kLOM0AToBfQGnjGsqzUkq9YREREREREpGAKfhERERERERERERGPM8ZEAEOBYUB74A/gI2COZVnJHixNRERERERKSXYIzAxghjHGn5wQmJeMMduASdhCYI54sEwRERERERERERER8byBQDywDfgLiAN6WpYVd3YnY4wf0BFbKEyv7D/JwFJgAZBRijWLiIiIiIiI5EvBLyIiIiIiIuepcbOWcM+b39rbnz99GzcM6O3BimDgA2+xZMNOeztu0VgPVlOwsvjayYXnVHQca7bt49jpaGLik6hWKZRa1SrRo01TAvx9PV1eqbAsizXb97H/6EmOnY7Bz9eHmlXCadmoNk3q1HDbPNHxiazfcYCDx04Rm5BEVpZFxZAgalWrRKfmDagaHuq2ucSRMaYmtrCX4UAbYCbwATA3+4FPERERERG5QGXvsDoTmJkdAnMZtt8dXjDG7MQWAjPZsqzDHizzgjBx9REe+nWLvf1/I1ozskttD1YEQz5fyfJ90fb2sXev9GA1BSuLr52IK45EJ7P5aBzHY1NITMukeqg/tcMD6VIvDB9vL0+XV6KORCez/3QSkTHJRCelk5yeRYCPF6GBPtSvHESbWqGEBl4Y12lFREREREREyqiHgV+Bldn/fc6yrExjTDjQk5yQl07AbmAJMBF4QNeVRcTTFq/bzsAH3rC3n75lMM/cNsTt8xw8dorWwx+xt0cP6M2Xz97l9nlc8ca3U3lz7DR7+8+Pn+Giji08WJGUJ6eiY1m9dS/HT8cQHZ9ItUoVqV2tEj3aNiXA38/T5Z0XMjIy2XP4ODsOHOV4VAzxickEBvgRFhJM8/q1aNe0Hr4+iiYQESkJ+ukqIiIiIiIiIlKGrNyyh3d++J0Fa7aRkZmZ5+OhwYEMurgTz98+hIgq4aVWV2paOpv3HGb9zgOs27GfdTv2s/NgJFlZlr2Pu0KSUlLTeX/cTMb9uYQjJ8/k26d903rcM/wKRvXvec7zzFy8ji+nzGPR+h1YllVgv04tGnLnkMu4/ooeGGPOeT6xMcbUJifspRUwA3gXW9hLqidrExERERGRsin7d4U/gT+zd2f9NwTmOWPMLmwhMFMsyzrowTJFRM4b87af5JMF+1l1IJr8LptVDvZjSMcIHuvXuFTDT5LSMth8NJ4Nh2PZeDiWjUdi2R+V5FDjlLu70LNRZZfHPnwmiZ9XHmHNwRi2HI0jLqXwzb6NgV6NKjGmex0GtYtwep4ubyzkSLR78o4VJiUiIiIiIiIXKmNMO6A9tk2G3gJOAZ8aY3oD9bCFwSwFXgdWWJYV56FSRURExA1WbtnNO99P5+/VWwtZW92FF+4cVqprqwuz48BRet/6PKlp6Q7HXQk7GnD/6yzZsOOca/jnm5fp2Lxhkf0OHT/NbwtXs2D1FpZt2klicsFLeQP9/bjuki7cO+JK2jerf861iYhIXgp+ERERERERkfPOG99N563vf7O3//joSS7q0NyDFYkUzbIsXv9uOu//PJPMzKwC+8UlJvPzn0v4Y8l6Pn3yVq6+qGOJ1vXm2OnMXraRLXsPk56R92aJu23ff5T/vPgZOw5EFtpvw66D3PX618xctJbPnr6NihWCnJ4jJj6JO1//itnLNjrVf+32fdz1+j5++mMR371wNzWqhDk9l9gYY+qQE/bSAvgdeBOYp7AXERERERFxhWVZacAsYJYxxhe4FNvvGs8YY/ZiC4GZbFnWAc9VKeeL9+bu5v2/9trb5xooIVJepGVk8cz0bYxbeaTQflGJaXy9+CB/bj7BZ6Pb0bVByS6ifmrqVlbuj2b3yUQyswoOcC6OtYdi+fjvfU73tyxYsucMS/ac4ftlh/hkVDtqhgWUSG0FCfD1LtX5RERERERERMqQz4Aw4AzwGLAEW9DL18BGy7IKT3QVEZHz3uJ12xn4wBv29tO3DOaZ24Z4sCI5F5Zl8fq3U3nvp9+dWFu9iD+WrOPTp27jmj6dS7HKvLKysrjvrW/yhL6URbe8+CmT569wun9yahrj5yxl4l/LuH/kAF68czh+vooqEBFxB/00FREREREREREpA179Zirv/TTT4VhwoD8dmtWnWqWKRJ6KZu32ffbwlei4RG564TOmvPswfTu3KrG6Zi5ex+Y9h0ts/LMdORHFtY+8x/GoGIfjTerWoHm9mqRlZLJt3xEOn4iyf2zG4nUkJKcw5Z1H8PEp+kGHxORUBj/2Pmu3Oz7E4evjTdsm9ahbozLGGCJPRbNh5wFSzrrpsmTDTgY98i6zP3maSqEVivfJXgCMMXWBYdgewGwK/Aa8BszPflBTRERERESkWCzLSgfmAHOMMfcAl2D7HWS1MeYAthCYSZZl7fdYkSIi5cgjk7YwZZ1jIHNYoC9taoUSFuTL4ehkNh6JxcrOXjkak8IN367h9/u60yIipMTqmrb+GHEppfu8ljFQI9SfBlWCCQ/yJcDXm8TUDA5GJbErVwDN8n3RDP58JdPu6VZq4S8Bvl5c2rxqqcwlIiIiIiIiUgYtAyYCM4ADlmWVTFKsiIiIeNSrX0/m3R9/dzhmW1vdgOqVK3L0ZDRrt+89a211Ajc9/wlT33uMvl1ae6JkAL6c8hertuzx2Pyu2HvkRL7H60dUpX7NalQJCyElLZ2dByPZfeiY/eNZWRYfj/+TfUdO8NOr/3VqDbeIiBROwS8iIiIiIiIiIh7228I1eUJf7hxyGc/eNpjwkGD7schT0Tz58S/89s8aADIyM7nphU9ZNvZV6lQv3d2mq4aHYlkWp2Pi3TJeZmYW1z/zsUPoS62q4Xz57B306djCfiwrK4vf/lnLA++OJTYhGYAFa7bx/Be/8ub9o4qc563vf8sT+nLbtX155tbrqBoe6nA8Jj6J//vlD/5v/Cyysh/k2HEgkhc+/5VPnrz1XD/V85oxpj4wFNuDlo2xhb28DPytsBcRERERESlJ2SEwfwF/GWPuJScEZqUx5hC2EJjJlmXtLelajDFBlmUllfQ8IiLu9MU/+x1CX4yBx69owl196hPkl7NYd++pRB6bvIUV+6IBSEjNZMx3a1n4aG8qBJTuUrSIiv4kpma6LRSmYZUg+rWsRu/GlehcL5ywIN98+51OSOX7ZYf4ZMF+UjNsO4weOpPMI5M2M+GOLoXO8du93cnMKnhX0oI8PW0783ecsrevalODkFJ+vUVERERERETKCsuyHvd0DSIiIlKyflu4Ok/oy11D+/HsbUMJDz17bfUZnvjoZ35buBqwra0e8/z/WP7969SpUaVUawY4dPw0r3w12d4OCQogPinFLWNvmfSBS/0jqoS71L9zi4aMuepirujRjtr5rEvfsucQz3zyCwvWbLUfm7l4La99O4WX7hrh0lwiIpKX7v6KiIiIiIiI5HLDgN7cMKC3p8uQC0R6RgbPf/Grw7GHRw/k5buH5+lbs2o4P7x8D7e+8iVT/14FQGxCMm98N53Pn76txGoMCwmmQ7N6dGhWnw7NGtCxRQPqVK/M3W98wy+zl7pljnGzlrBp9yF7u3LFCvz12bN5bhx4eXkxuG8XGtaqxuX3vkZqmu2hjq+mzueOwZfRsFa1AudITE7lq6nzHY49euNVvHjnsHz7h4UE8dJdw4moEs7jH42zH//pzyU8e9tgl2+InK+MMQ2AYdgeqGwATAdeABZkP3gpIiIiIiJSqizLygDmAfOMMfcBfbD9zrLMGHMUWwjMJMuySmqbtb+MMRMty/q4hMaXcmJkl9qM7FLb02WIFCk6KY0P5znmYr05uCX/6VE3T99GVYOZcEcXRn61mpX7beEvR2NS+HLRAR69onGJ1Vi1gh9ta1ekfZ1Q2tWuSPs6Faka4s+Qz1eyPDuEpjiualOd69pHONW3SgV/HruiCV3qhzP6mzVkZ0bzz64oVh+Ipkv9gq8b1gwLcLm2uOR0lu6Ncjg2qkstl8cRERERERERERERESkP0jMyeP6zCQ7HHr7hal65Z2SevjWrVuLHV+7n1pc/Y8r8lQDEJiTx+ndT+eKZO0ul3rM9+M53JCTbgl4GXdyZM7EJLNmwwy1j14uo6pZxzmYMDOzdkWduHUy7pvUL7du6cV2mf/AEd7/xNeNnL7Ef/9+EWdx67aXU9UDQjojI+UTBLyIiIiIiIiIiHvTTH4s5EJmzU2vz+jV57vbBBfb38vLiw0dvYtG67ZyOiQdgwtxlPHLjVTSpU8Pt9U155xFqVAlz+7hny8jI5K3vf3M49tZ/R+ebFv+vdk3r8cRNg3j1m6kApGdk8ubY6Xz9XME3af5Zu43k1DR7u1qlUJ66+doi67tzyGX8MHMRW/YeBsCyLOYs38TN11xc5LnnK2NMQ2wPTQ4H6gHTgGeBhQp7ERERERGRsiQ7BOZv4G9jzP3ARdh+l1lijDmGLQRmsmVZu9w47WhggTHGWJb1kRvHFREpEZ8t3E9cSoa93adJ5XxDX/7l7+PF/41owyXvLyE1IwuALxbt57be9QgL8nV7fYse7031UNcDU1zh6+3l8jkXN63C0I41mbQ20n5s9paThQa/nIvpG46Rkp5lb9erFEjPRpXcOoeIiIiIyLnyDwg8npaaUt3TdYiIyLnx8w84kZqS7P5FZyIiIsXw08xF7I88aW83r1+L5+8YWmB/29rqW/hn7bactdVzlvLojdfQpK5zoe/uMG7WYuat2gxAaHAg7z18E7e+9FmpzX8ufnrtAZcCW7y8vPj48VtYsn47h0/YQuvT0jOY+vdKHhp9VUmVKSJyQVDwi4iIiIiIiIiUSSu37GHC3GWMGXgRHZs38HQ5JWbC3OUO7ftGXIGvT+GXbMJDgrn5mot576eZAGRmZjHprxU8c+t1bq+vpENfABZv2MGRk2fs7TrVKzP88m5FnnfnkMt4/+eZJKXYwlx+/2ctHz2WSlCAf779Dxw75dC+tEtr/P2KfhDFGMOVPdvZg18A9h45UeR5pckYMxw4Y1nW/BKcozEwDNsDkrWxhb08CfyT/SCliIiIiIhImWZZViawEFhojHkA6I3td5x/jDEnsYXATLIsa2cx5zlojLmEnPCX/yvOeCJSPGsORDN5XSTXd6lN+zoVPV1OmTR13TGH9n2XFH09tn6VIAa2qc609bZzE1IzmbP1BCO71HZ7fSUd+lIclzav6hD8ciAqye1zTFh91KE9onMtjDFun0dERERE5FykpaZU/21HoqfLEBGRc3Rt82CFd4mIlCMrt+xmwuyljLm6Dx2bN/R0OSVm/JylDu37Rl5Z9Nrq0GBuvqYv7/30O/Dv2urlPHPbkBKr82ynomN5+n+/2Nsv3TWCiCruDYovCa6EvvwrwN+PGwf24c2x0+zHFq/bpuAXEZFiUvCLiIiIiIhIOZOWnsGSDTs5EHmSmPgkqoaHUKtaZXq1a+pUgIGrdh08xpa9hzkVHUd8UgrhocHUrBJO97ZNCA8JdutcR05EsX7nASJPRZOcmkb1ymG0a1KXlg3dv1C8NO2PPMnGXQc5cvIMmZlZVAkLoVOLBjSvX8st40fHJ7Jqyx5ORMUSFRuPZUHFkCAa1qpG28Z1qRwW4pZ5SsO+oyeZOHcZE+YuZ/9RW1L7kL5dPVxVyTkVHceqrXvsbX8/H4ZeWnTgCcCoK3vZg18AZi5eVyLBL6XhjyXrHdojr+iBl1fRO+xWrBDEwN4dmDxvJQDJqWnMX7WFa/p0yrf/vwEx/6pV1fkbKrWrOe6gG5vg/gc4zpUx5hbgNeCSEhi7CbaHIIcDEcBU4DFgscJeRERERESkPMsOgfkHW+jLg0BPbL/7/G2MOUNOCMz2cxz/kDGmLznhLx+6q3Z3ScvIYvm+MxyMSiI2OYMqFfyoGRZA94aV8Pcp+vdyV+0+mcD2Y/GcTkgjPiWDsCBfIioG0LV+OGFB7r2ueTQmmY2H4zgel0JyWibVQv1pUyuU5jXKz3Wy/ByMSmLz0TiOxqSQmWVROdiX9nXDaFa9glvGj0lKZ+3BGE7Ep3ImMQ3LgtBAHxpUDqJVrVAqB/u5ZZ7ScOB0ElPWRTJ5XaQ9iGNQO21cnJ+NR2KJjE2xt2tWDOCiJpWdOndEp1r24BeAWVtOlkjwS1kWFuj48ysxzb2XzHaeSGD94Vh728vAyC7uubcgIiIiIiIiIiJSUnYejGTrnsNExcYTE5+Iv58vVcNDaVa/Jq0b1cXPt3iPtcYnJbN84y6ORUVzKjqOQH8/+nZuRcuGdQo9LzUtndVb93DoeBSnomOxgCphITSuU4MuLRvj7V28+yOZmVks37yLPYePczomjkqhFahVrRI92zUjJCiwWGPntnb7PrbvP8KJqFgqVggkomolurZqTNXwULfOA3AiKoZVW/dwKjqOM3EJVAgMoFp4RTq1bEi9iKpunevff9sjJ6M4E5dAlbBQGtepQY82TYv971Ne7Tt6golzljJhzlL2/bu22sm1xuXRqehYVm3dbW/7+/ky7LLuTp07ekBve/ALwIxFa0ot+OXRD34kOi4BgC6tGnPbdZeWyrye0rZpPYf2sdMxnilEROQ8ouAXERERERGRciIxOZU3x07nh5n/EJuQnOfjYSHBjLyiB0/dfC2VKxZvoX9sQhL/mziH8bOXcvhEVL59vL296N2uGc/eNpjubZoUa75lG3fx9g+/88+6bWRlWXk+3qxeTZ6/fTCDLu5c4BiL1+/gqgffzvdjBR0H6N2+GX9+/JTDsXGzlnDPm9/a258/fRs3DOhd4BihfW7Jd7wlG3bw+rfTWbox/02im9aN4OW7hnHVRR0LHLsgmZlZ/DpvBV9M+YuNuw7m+7oBGGNo27gOQy/rxpiBF5XJEJio2ASmLVjFhDnLWLV1r6fLKVUL1mx1+Ldr37Q+FYKc2722SZ0a1KgcxvGoGAC27D3M8dMx1KgSVgKVlqz5q7Y4tHu3b+70uRe1b24PfgGYt3JzgcEv1Ss53tBMSUt3ep7cfd0dfHWujDG3Aq8Al1mWtbuo/k6O2YycsJdq2MJeHsYW9pLpjjlERERERETKkuzfdRYDi40xD5ETAvOXMSYGWwjMZMuytro47iFjzCXkhL984M66z1VSWgbvzd3DuJVHiEvJG1AQFujL0I4RPNKvMZWKGfQRl5zOF4sO8OuaoxyNScm3j7eXoUfDcB6/ogldGxRv17sV+87w4by9LNkTRX6Xy5pUC+bJK5twVZuCA0CW7Y1i6Ber8/1YQccBejQMZ+o9jotsJ64+wkO/5lz3+L8RrQsNxYh4fHa+4y3be4Z35+5mxb7ofM9rXC2YZwc05crWrm/Om5llMXV9JN8uOcjmo3H5vm4AxkCrmqFc164G13etXSZDYM4kpjFj43Emr4tkzcEYT5dTbizcedqh3a1hOMYYp87t2iAMHy9DRvYXzj+7T5OZZeHt5dz554MjMY73a6qH+Lt1/Imrjzi0L2pSmVph7n1ARERERERERERExB1Ononlw3F/MGX+Co6dzv96NkBwoD8Xd2rFjQMv4uqLOuV7PfKu17/kl1lL7O0tkz6gXkRV9h09wUtf/MqspevzrOl7+pbBBQa/bNp9kLe/n868lZvybCD3r7AKQYy6sjdP3HwdVVxca5uekcFH4//k80lzOXkmNs/HgwL8uK5vV567bSh1alRxaeyzWZbF9zMW8t6Pv3Po+Ok8H/f18ebKnh147vYhRYbgFCUzM4tfZi/hi8lz2bznEJaV/w2EZvVr8uiN1zDyip5ObfhXkMPHT/Pat1OYvmBVvv9GVcNDuXdEfx4cNRBfn4Ifiw7pPSbf42+OncabY6cVeF78kp9cL7oERcXGM+3vlYyfs5RVW/YUfcJ5ZMHqXGurm7mwtrpuhEfWVs9cvJZpC1YBtu/DT568tVjfD+WBd67PLy1De0mKiBSXgl9ERERERETKgT2HjzP40fc5mM9F+n/FxCfy5ZR5zFy0lqnvPXrOc81cvI773v6O6LjEQvtlZmbxz7rt/LNuO3cNvZy3/zvqnC5QfjZpLk9/MqHAGwJgS/6/8flPGdW/J589dVu5SGx/c+x03v7h9wIDWQB2HTrGqGf/xzO3XsdTN1/r9Njb9h3hphc+Y9ehY0X2tSyLjbsPsXH3IXx9fLhvxBVOz1OSUtPSmb1sIxPmLmPuik2kZ+SfJeHj7U1QQNl7iMRdtu8/6tDu2qqRS+d3bdWI3xetzRnvwNFyF/ySkprO/siTDse6tGro9Pm5X7PtByIL7Nu9bVOH9sZdB52eZ0Ouvu2b1Xf63JKSK/Ql/4Qp58dqAQzD9mBjFWAK8F9gqcJeRERERETkQmJZVhawBFhijHkY6I7td6XZxph4bCEwk4CtVmEXtHLGO2yM6UtO+Mv7JVh+kfadSuT6r9dwODpvsPS/YpLT+XbpIWZtOckvt+cfruqMWVtO8OikLUQnFR68mpllsWTPGZbsWcltveryyqAWeJ1DaMTXiw/w4owdFPavsvtkIrf/uIHhnWry4Yg25SKc4v25e/hg3p4CA1kA9pxM5JYf1vP4FY15pF9jp8fecTyeO37awJ6ThV8LBrAs2HI0ji1H4/D18eLOi+o7PU9JSs3I4q9tJ5m8LpK/d5wiPTP/F8rHyxDkp2VS+dl5PMGh3blemNPnBvn50CIihM1H4wBISc/i0JkkGlQpG6HJpWHKOsfrkT0bVXLb2BmZWUxe6zj+9YWER4mIiIiIiIiIiHjKl1P+4vnPJpCcmn+oytkSk1P5c8k6/lyyjsOzviDMyU3Yps5fyX1vfUNCcv5B8/lJz8jg0Q9+5PsZCwtdpwwQk5DE55Pn8svsJfz46v1c2qWNU3Ocio5j8KPvFLoeMSkljV9mLeHPxesY/9bDTtfvOEYqo5/5iPmrNhfYJz0jkxmL1jB3xUa+fu4uOrZwfi3m2XYdOsYNz3zEjgNHi+y780Akd772Jd/PWMj4Nx+iUqjrm5cu3biT65/8gJiEpAL7nIqO4+UvJzF9wSqmvf8EVcNDC+xbXtnWVm9g/JwlzF2+sfC11YHuDSEvS7btdwxE79rK+XtfAF1bN+b3f9bY29v3HynRtdWxCUk88v4P9vYDowYWO3ipPNh/1HHtd43KYZ4pRETkPKIVDSIiIiIiImXcoeOnufqhd4g85Zh+XyUshPbN6lOxQhAnz8SyauseUtMyOHoqmiGPvc89w/q5PNcXU+bx1P9+yRNW0qRuDRrXrkGFoACi4xNZu32fQzDMl1PmcTomnrEv3u3SfFPmr+Sp/423t2tVDad147oEB/pz9OQZ1m7fT0ZmzkXr8XOWkWVZfP3cnS5/bqXpw3F/8ObY3wAwxtCqYW0a1KyKn58vB4+dYv3OA2RmZtn7v/HddNo0qsNVF3Uscuz5q7Yw5vlP89y48vfzoV2TetSoHIavrw/RcQnsPBDJ0VMF75pQ2izLYvmm3UyYu4zpC1YXeoOma6tGjOjXg6GXdqWyizsnlCc7DzqG9zSoVc2l83P333nwGH07typ2XaVp9+FjDj9zqoaHEhLk/I61eV+DgoNfmtSpwSWdWrJw7TYAlm3axZa9h2ndqPAbLJGnoh1uAoWHBtO/R1unaywJxpjbgJcpRuiLMaYltocXhwPhwGTgXmBZ9oOOIiIiIiIiF7Ts342WAcuMMY8C3bCFZv4BJBljJmMLgdlcWAhMdvjLJeSEv7xX4sXn43B0MsO+XMWx2FSH45WD/WhbO5SKgT6cjE9j7cEYUjOyiIxNYfQ3a7m9dz2X5/p2yUFe+H17nrCSRlWDaVQ1iGB/H2KS0tlwONYhGObbpYeISkzj8xvauzTfbxuO8cLvO+ztmhUDaFkzhGA/byJjUlh/OJaMs4qZtDaSLAs+GeXZ3++L8smCfbz3l20XR2OgRY0Q6lUOwt/HcOhMMhuPxJF51uf17tw9tIwI4crW1Ysce+HO09z+03oSUx0XDfv7eNGmVijVQvzx8zFEJ6Wz+0QikbHOL6QvaZZlsXJ/NJPXRTJz03FikwveQbBzvTCGdIhgUPsIKgefvwHTxbH7pGPwS73KQS6dX79ykD34xTZe4gUR/GJZFm/N3s2KfTnX4GuE+jOofYTb5pi/4zSnEnIelAkL9GWAE9/fIiIiIiIiIiIipenBd8fy3W9/5zlevXJFWjWsQ+WKIaSmp3PiTCxb9hwiMTk1n1EKt2rLHu56/Ut7EEaVsBA6NGtAWEgwUbHxbN5zKM85ickpjHjyAxat2+5wPMDPl3bN6hNROQwvLy8On4hi/Y6c9cqxCUkMe/x9fn7tAQb2Lnxdb0x8Ilc/+Cbb9jkGVYQGB9K5ZSMqVwzhdEwca7btJT4phZiEJEY++QGv3nu9S59/ekYGw594P9/PpWvrxlQLr0hsQhLrdu4nKiae1LR0bnvlcz57+g6X5gFYvmkXI5/8gOh4x9D46pUr0rZxPcJCgklMSWXb3sMcOHbK/vFlG3fS755Xmf/FC06H+YBtDekLn08kNntN8b+vXaXQCpyJS2D11j3EJ+Xco9i46yBXP/gmcz59zqV5yirLsli2aRcTZi9h+oJVha+tbt2Ykf16MuSy7lQ5n9dW59oAsmGx11ZH0rdL62LXVZBnPx3PsdO2ewWNalfnqZuvK7G5nvi/n1i1dQ8Hj50iNiGJCkGBVAqtQKtGtendvjnX9e1KRJXwEpv/bL8vWu3Q7nSOQVMiIpJDwS8iIiIiIiJlmGVZ3PfWdw6hL+Ghwbz139EMv6wbPj7e9uNxicm8/9NMPpowi6Ononnv5z9cmmveqs0OoS/GGG655mIeGj2Q+jWrOvTNyspicnZoy+mYeMAW4tK9dWPuGnq503M+/MFPANSuVon3HxnDlT3aYUzOLrunY+J46cvJ/PjHYvuxiXOX07dzK0Zf2cthrC4tG7F54rsAfDZpLp9P/sv+se9evJsuLRvlW0OAn6/T9Tpj674jLN24C4Bhl3fjxTuGUS+iikOfA5GnuPuNb1i2aZf92FP/G8+AXu3x8vIqcOw9h49z80ufOYS+1KwaztO3XMvwy7sTFJA3vf3wiSh++2cN3/22sJif2bnbfegYE+Yu59e5yzl4/HSB/ZrVq8nwy7sxol+PPF9zRTl4rOBx3SXAz5fqlSu6dcx9R044tGtXr+zS+bWqOe4euzfXeOXBviOOie+1q7u2I25QgD/hocH2MKrouETOxCUUuGvE+4+M4dK7XiE2IZmsLIsxz3/K9Pcfy/N9+q+TZ2IZ9ezHJKXkPGDxyt3D8/1+Ky3GmNuBF4FLLcvaVVT/s84zQCtywl5CsYW93AUsV9iLiIiIiIhIwbJ/Z1oOLDfGPAZ0xfa71e9AqjFmErbfsTbmFwJjWdYRY0xfcsJf3i3F8rEsi0d+3ewQ+hIe5MvLg5ozuH0EPt4516TiUzL4+O+9fLZwP5GxKXz89z6X5lqw85RD6IsxcGO3OtzftwF1KzkGSmRlWUzfeIwXfttBVKLtd+/pG47Tpf5Bbu3lfODMU1NtIa81wwJ4a3BLLm9R1fE6Y0Iab87axS+rchZeT1kXSZ8mlRnRuZbDWB3rhrHq6T4AfLX4IN8sydmh8/Mb2tGpbv7Xh/zPulbrDjuOJ7Biv+268OD2ETw9oAl1cr1+h84k8cCEzazcn3P9+IXfd3BFy2p4eRkKsu9UInf9vMEh9CWioj+P9mvM4A41CfLL+7kciU7mj80n+GlF3sXzpWXPyQSmrDvGlHWRHI5OLrBfk2rBDO5Qk6EdI/J8zRXl8JmCF1S7i7+PN9VCy85OnPujHD/n2mEBLp1fM1f/facSC+hZvlmWRVJaJkdiUlh9IJoflx92CLzx9/Hi4+vbEujrvp8FE1Y7PiwyuEME/j4F30MQEREREREREREpbR+Om5kn9OXSLq159rahdGnVyOFaPdjWHy/fvJsp85YzbtZinPXAO9+RnpFJ/YiqvPXgjQzo6bjeNj0jg5Nn4vKcc3ZQSpWwEF64czij+vciwN8xKPx0TDxvjZ3Gl1P+yh4vk7tf/4pl379e6LrOp/43ziH0JdDfjxfvGs5t117qMEdKahpfTZ3Hq19PJi4xmZe++NXpzx3gvR9/d/hcvL29eHj01Twy5mqHjfYyMjKZMHcpz/zvF6LjE3ni/35yaZ7IU2cY/cz/OYS+9OnYgufvGEb3Nk3z9F+xeRePffgjG3fZ7qXsOhjJf9/+lp9ee8DpOV/64ldiE5IKfe2+njafV76aREqabTOBbfuO8PT/fuHzZ/IG22yZ9AEAq7fu4ZaXPrMfv3d4f+4d0d/pukrarkPHmDhnKRPnLi10DXSz+jUZcXkPRlzRk/o1XQtAOXhWME9Jsa2tDnPrmPuO5l5bnf/63oLUrub4Pbv3yPFi11SQReu28cOMhfb2h4/enOfnizt9PnmuQzs6LoHouAT2HjnO7/+s4bnPJjDqyt68cs/IAtdRu8PGXQdYttFx+fI1fTqX2HwiIhcKBb+IiIiIiIiUYZPmreCfsy7UV6wQyB8fPUnrRnXy9A0NDuTlu4fTqHZ17n9nLDHxzi+ujk1I4o5Xv7KHvnh7ezH2xbu57pIu+fb38vJiRL8edG3VmMvueY1T0babJa9+M5VRV/YiNDgw3/Nyi4lPpE71ysz99Jk8ARYAVcJC+eTJW6leOYx3f5xhP/70J+MZ1KcTFYJyFpQH+PvagxsqVnBczF+9UsUCQx3c7d/wiSdvHsSztw7Ot0/9mlWZ8u4j9Lj5eXva/cHjp1m4djuXdmlV4Nh3vPY1sQk5DzR0aF6fyW8/TNXw0ALPqVO9MveP6M+9w/pxJi6hwH7udjomjsnzVzFhzjLW7dhfYL+aVcMZemlXRvTrQbumru8e/a82Ix8/53Od1bt9M/78+Cm3jhmbK5m/qosJ/Ln7xxWS9F9W5X0NCv56LkjVsFD79x5AXEJygTcsmtSpwfT3H2PM859y5OQZ9h45Qc9bnmfMVX24vFtr6lavgjFw9FQ0/6zdxtgZ/3AmNud759Ebr+I/V1/sco3uYoy5A3gBW+jLbif6G6A1OWEvwdgeRLwNWKmwFxEREREREddlB7usBFYaYx4HOmP7nWsakJEdAjMJ2HB2CEx2+MslwMLs8Jd3SqvmaRuOsWTPGXs7NMCHyXd1pWXNvNciQgJ8eHZgMxpUCebRSVuISU53ep645HTuH7/JHvri7WX44oZ2XN22Rr79vbwMQzrUpHO9MK763wpOJ9jCX96avZvhnWoREuDcspaY5HRqhQXw+33d84RQAFSp4Mf7w1tTLcSf/5u/1378pRk7uKpNdYL9c+YJ8PW2B6xUDHScv1qIX57wlZISnWR73R+5vBGP92+Sb5+6lYL45fZO9H1/KYfO2K4bHo5OZvGeKC5uWvD10PvHbyIuJcPeblc7lJ9v60SVCgWHkdQOD+SuPvW5o3c9ziQ5/zVRXKcT0vhtwzEmr4tkw+HYAvtFVPTn2nYRDOlYkza1XL++9K+uby4653Od1aNhOFPv6Vbi8zgjM8tyCAACqFzI10F+qlRwXMAcf9bXVnkWm5xO8xfmO9W3ZsUA/jeqDT0buRbsXZjTCanM3+G4KP/6LrUK6C0iIiIiIiIiIlL6tu49zMtfTXI49tQt1/HsbUMLPMfLy4te7ZrRq10znr19KBUCnQuiTkhOoXGdGsz59DmqVcob0O7r4+OwDvnXucv49a/l9nbTejX58+OnCwyoqBIWwnsP30TTuhE8+uGPAETHJ/LK15P56rm78j1nxeZdjPszJ7zGz9eHiW89TN8urfP0DfD344FRA2nRoDYjn/rAIVilKAePneK9n2Y4HPv0qdu5YcBFefr6+Hhz48A+tGlcl4H/fcOleQDueeNr+4agAPeNvJI37x+dJ8DnX93bNOWvz19g8KPvsHTDTgCmL1zNonXb6NOxpVNzRscnFvna/ff6ATSvX4uRT31AeobtmvbPfy7iP9dcnCeQpl6EbePJQ7nCVCpWCLJ/zFNORccxZf4KJsxZytrtBW+8ULNqOEMv687IK3rSrmn9c56v9fBHzvlcZ/Vu35xZnzzr1jHzrCsuZJ18fnL3P3vtvTslp6bx37e/tbdH9e+V79dwaUpLz+CHGQv5e9Vmfn79ATo2b+j2OTIzs3jove85ey+UHm2b0rmATXpFRMR5Cn4REREREREpw76a6rio+NV7RuYb+nK2m67uw/zVW5i2YLXT83w7fQFRZwUbPHXztQWGvpytfs2q/N+jN3HDc58AEJeYzPe/L+SBUQOcnvt/T9ySb+jL2Z67bTAL1mxlzTbbRe7ouER+/Ws5t17b1+l5StNFHZrzzC3XFdonONCfB0cP4OH3f7QfW7y+4OCXeas2O1zkr1yxAhPfeNDpi9leXl5UOYdADVckp6bx55L1TJi7nPmrtpCRmZlvv4oVAhnUpzMj+nXnog7NHXZduNAkJqc6tANdTHnP3T/3eOVBQnKKQ9vV18B2jq9DOzHXmLl1atGQFT+8xpdT5vHL7KXsPXKCzybN5bNJcws8p0WDWrx05zAG9Grvcn3u4mzoS3bYS1tsDx0OAwKxPXB4C7BKYS8iIiIiIiLukx3sshpYbYx5EuiE7XexyYBljJmM7XeydZbN0ezwlwXZ4S9vl0adY5cecmg/f3WzfENfzja6a20W7jzNjE3O74L3w/LDnEnMCQV55PJGBYa+nK1upSDeHtKK235cD9iCI35ecZh7Lmng9NzvD2+db+jL2Z7o35hFu0+z7pAtQCQ6KZ0p6yK5qUddp+cpTT0bVeKxKxoX2ifIz4d7L2nAU1O32Y8t3XumwOCXBTtPsf6sAJVKwb78cEvHQkNfzublZfIEfbhbcnomc7eeZPK6SBbuPE1GlpVvv9AAH65qU50hHWvSs2ElvLzyX3guBUtMzRvSEujr2vXagFz9E9Pyvy58PmpSLZg7LqrP8E41CfD1duvYk9dGkp6Z87XfKiKEtrXzPtAiIiIiIiIiIiLiKe/9+DuZmTlL0UZe0bPQ0JfcKld0baO8L5+9K9/Ql9wsy+KdH3+zt/39fPn17UcKDH05251D+zF/9Rb+XLIOgMnzlvPK3SOpUSXvuV9NmefQfuD6gUWGPvTr3pZ7R/Tno1/+LLKWf439fQFp6TnXckf065Fv6MvZ2jWtz0t3jeCRD35wep7VW/fw9+ot9vYlnVrx1n9vKPK8QH8/xr50H21HPEpKmu0e0ccTZjkd/ALn/tp9OfmvPMEvZY1tbfU6xs9ZyvyVmwtZWx3EoIs7M/KKnlzUocWFvbY6Kfe6Yt8CeuYvIM/a6sLXFJ+r176Zwr6jJwGoVLECbzjx/XKuWjeqwxU92tG2ST0a1KpGaHAQqWnpnDgTw8rNu5k4dzl7j+Tc0z18IorrHnmX+V+8QJO6EW6t5bVvprBmW85GGz7e3rz9wI1unUNE5EKl4BcREREREZEyat/Rk6zamnNRrGbVcG66qvAL9f96+pZrXQp++WpaTsBMWEgwD7kQ3HL1RR2pV6MKB4/bktFnLdvodPBL11aNCgw6OZsxhqduvpZhT3xoPzZ+zrIyG/zyyA1XFZhuf7b+3ds6tDfuPlRAT1s4z9me+M+gfG8klTbLsli8fgcT5i7j93/WEpeYfyq6v58P/bu3Y0S/7vTv0Q5/P9cuwp+vElMcg1pcfV1y35zIHaJSHiSlpDm0/f1cv1yV93UoOgAnM8t2wznAide8R9smPHfbEC7q0Nzl2tzFGHMn8BzQ17KsPfl83ADtsT1cOBzwxfaQ4U3A6rN3mBcREREREZGSkf271xpgjTHmaaADtt/RJmL71e3fEJi1QF/g7+zwl7dKsq4Dp5NYczDG3o6o6M/oLrWdOvfRKxq7FPwydtlB+9/DAn25r6/zu8gNaF2NOuGBHI62XV+au/2k08EvneuFFRh0cjZjDI/0a8yN3661H5u8tuwGv/y3b0OnrjNe3sJxh8otR+MK7PvD8sMO7Ycvb0T1UOd2VC1JlmWxbO8ZJq+L5I/NJ4hPyRtIAuDv48VlzasypGMEl7eohr/Phbvw2R2S8glpcfU1zR14kl+YzPlq98lEvl92CGNgVJfaeLsxfGjimqMO7eu71nLb2CIiIiIiIiIiIsUVFRvPtIWr7G1/P1/e/O/oEpuvV/tmdG1deFD6vxau2crOA5H29piBfWhUu7rTc90/4kp78Et6RiZ/rdzEmKv6OPRJSknl90Vr7O0AP18euuEqp8Z/9MZBfDH5L1LT0ovuDEyYs9Sh/eQtg50679ZrL+WdH37jeFSMU/2/nPKXQ/vFu4Y7dR5ARJVwhlzWjV9mLQFgweotpKSm5VnbmZ/ivHa/L1pDYnIKwYGev89xNtva6u2Mn72U3/9ZXcjaal/692jHiCt6cmWP9lpbnS3v2mpXN9XMvZmk+zfVXLdjH5/+OtvefuP+0VQJcy3MyhnD+/Xgw0dvpnmD/O8RtGpUh0u7tOHJm6/j2+l/8/Qnv9i/P6LjErjh2Y9Y/v0beHu7537atL9X8v7PMxyOPX7TIDo0d34zDxERKZiCX0RERERERMqoFZt3O7Svu6SL0+ndzevXonWjOmzZe7jIvrsOHiPyVLS9PbCXaxeOjTH0bNfUHvyydvs+0tIz8PMt+lfOIZd2dXqey7q0Jjw0mOi4RADW7zxAalp6mbvIHejvR5+OzoVD1K5emeBAf/sF5aiY+Hz7ZWVlsXTDTnvbz9eHGwf2Ln6xxfTH4nU8/tE4jpw8k+/HvbwMvds1Y0S/Hlx7SWcqVggqsVriFo0tsbFLkzMP8jj2d2yfD9Eerr4G+Z5TxAvx28I1/Pfd74mJT3Rq/OWbdnPVg2/TuWVDPn3yVloUcAOlpBhj7gKeBS49O/QlO+zl34cIhwHe2B4gHA2sVdiLiIiIiIiI52T/TrYOWGeMeQZoh+33t1/ICet8GPgwO/zlzZKqZdWBaIf21W1r4OVkOEGz6hVoGRHCtmP5X7c62+6TCRyLzVk4eUXLqi4FSBhj6N4wnMNrbYtfNxyKJS0jCz8nxhjUrobT81zStArhQb5EJ9kWPW48EktqRlaZCxAJ8PWiV+NKTvWtFRZIkJ+3PcQjKjEt335ZWRYr9uVcy/PzNlzf2bkQoJI0e8sJnv1tO5Ex+Ycaexno0bASQzrW5Oo21QkNLLlrwsfevbLExi4vXL5Gmat9vlyQCvH3YdXTOQ9zZFkQm5zOwahklu09w9T1kcSlZLDtWDyPT97K+FVHGPufjlQL9S/23BsOx7LjeIK97edtGNKhZrHHFRERERERERERcZclG3aQmZllb19zUSeqhlcssfkG9urodN8Fa7Y6tIdc2s2lubq1aYKPtzcZmbZr7ss37cwT/LJux36H4JbLu7V1eo1seGgwl3VtYw+XKczh46c5etYa3bZN6tG0boRT83h7ezG4b1c+nzzXqf4L1+a8bnVrVKFzy0ZOnfev3u1b2INf0tIzWLtjP73aNSvyvOK8dmnpGazbvp+LOrZwqdaSNHPxWh7/8CeOnIzK9+NeXobe7Zsz4oqeXHdJ1xJdWx2/5KcSG7s0ubqs2OS6c+HupbTpGRnc9+Y39p+BF3dqyQ0DnNvc11W3XnupU/28vLy4Y8jl1IuoyoinPrDXtn3/UcbPWcKNA/sUMULRVmzexV2vf+Xwel7apTVP3XJdsccWEREbBb+IiIiIiIiUURt2HnBod2rhWhJypxYNnAp+Wb55l0O7ZtVwDh477dJcQQE5C5lT0tI5djqGehFF77DbqYXzO/56e3vRvmk9FqzZBtgu1m/dd4SOZSwhumGtavj6OP/rdmhwoD34JTYhKd8+Ow5EEnPWx9o1rUdIUGDxCnWDjbsP5Rv60q5JXUb068Gwy7sRUSXcA5WVH8EB/g7/timp+T+UU5CUVMcdH0KCytauBc4ICnBM4s/9OTkj9+tWoZDX4ec/F3Pf22Mdbjy0bFCLu4f1o1f7ZtSqGo6X8eJ4VAzLN+/mm+l/s3rrXgDWbNtH37teYfI7D9O7vXMBT8VljLkbeAboa1nW3uywl07khL2ALezlemCdwl5ERERERETKnuzf1TYAG4wxzwFtsf1e9yEQBDxujKltWdZ9JTH/pqNxDu0OdVxbeN2+TkWngl9W7XcMmIkIC+DwmfyvdxUk0Nfb/veUjCxOxKVQp1LRC15d+Zy8vQxtaoWyaLdtwW1apsX2Y/G0d/F1KWkNKgfh68Lue6EBPvbgl/iUjHz77DqZQGxyzsfa1AqlQoDnlw5tiYzLN/Slda1QhnaI4Lr2EdSoWP6ue5WWk3GppGZkOtU3omIAPmd9XQX5eefpk5KeSbC/818XKelZDu0KLpxblnl5mXx//rStXZFr2tXgqQFNeGrqVqZvOA7AukOxDP1yFbP+26PY31cTVh9xaPdvVZ1Kwa7taCoiIiIiIiIiIlKSVuba3PKiDiUbvNGuaT2n+y7f5LguumJIEAePnXJpvoohQfbNHPcfPZnn4xt27ndod2rp/HpogM4tGjoV/LI+z1py1+Zxtq69R05wIirW3m5Yq7rLr1nuTQf2Hz3hVPBLcV+7dTv2langl027DuYb+tKuaT1G9OvJ8H49tLa6CMVdW53swpric/HhzzPtz2gE+Pnyf4/d4tbxi+OKHu24Z1h/Ppk4y37su98WFDv4Zdu+w4x44gOH17Zj8wb8/PoDTm9sLCIiRTs/7rSLiIiIiIich05GOz6Q0bBWNZfOb1S7ulP9cgd3vPfTTN77aaZLc+UWHZfgVPBLo9qufU4Na1e3B78AnMr1GpUFriav+/rkLKz/d3eA3E6ciXVot6hfdnf2rBIWwlUXdWRg7w66MeGE4EDHmxO5bzYUJXf/4MDi7yZb2ioEOt5QcfU1sJ3jGBYTHJj/TZrt+4/y8Ac/OoS+3DnkMt66fxQ+Po4PudSvWZX6Naty/RU9eO+nmbz6zVQAklLSuPH5T1kx9lVqVAlzuVZXGGPuAZ4C+gKVjTF3YQt7ycQW9jIM2KCwFxERERERkbLPGOMF1AGaZP8JBnYDrYBQ4BZjzFOWZRWdsOKi0/GpDu0GVYJdOr9hFeeud+UO7vho/j4+mr/Ppblyi05Kp06lovvVd/FzalAlyB78AhCV4Pr1iJIWGujrUn8f75wF1emZWfn2ORnn+LXQrEaI64WVksrBfgxoVY3+raop9KUId4/bwPJ90UV3BFY93cchzCS/gJfk9CyCXbjMmJLueF07OJ8wmfNRxUBfPhvdjiwLft9oC3/ZczKRN2fv4vXrWp7zuCnpmUzfcMzh2PVdahWrVhEREREREREREXc7mWtda/MGJXsNq2p4qNN9j+YK3eh1y3PFmjs6PjHPsZNnHNcvN6rl3Jpte//aNZzqdyra8XVu6OTacFfnyf2aLVy7ldbDH3Fprtyi4/K+bvkp7mt3KqbsrSXPrUpYCFdf1ImrLuqktdVOCA4KyLW22rUNJXNvQFnQmuJzsePAUd758Xd7+4n/XEvjOs59n5WWh0YP5NNfZ9vXSq/bsY+Y+ETCQly7n/qvvUdOMOjhtx1+FrZsWJup7z9eJjayFRE5nyhKS0REREREpIyKTXDcDTc02LULY872d/bCuisSkvPuzpofVy/2Vcz1OcXEu7ZjcGnInVjvDmdiExzarobLlJTQCnn//U7HxPPGd9PpMPopLrnzFT6bNNdhFwBxFJrr3/J0jGvPduUOP8o9XnmQ++vI1dcA8t64y+9rE+Dt738jNS1nV+u+nVvx7oM35Al9OZsxhsdvuoYbBvS2HzsTm8A7P85wuU5XGGPuBV4A5gLzgZ+ANGAI0NSyrGcsy1qv0BcREREREZGywxjjZYypbYzpa4y50xjzrjFmujFmK5AILAWeBToAR4GvgauACpZlBZVE6AtAbHKGQ7uCv2uhDCEBzu0pFJPs2qJLZySk5h+UnJuzNRbUvyRqL64SuMxIdJLj5xnq4utWUkIC8obcRCWm8e7cPfR8ezEDPl7O14sP5AmukeLz9jIE5QpqiUp0LQjpdK7gJFe/H8szYwyvX9eCAN+cJXi/rDxCbDF+pszacsLh53bNigFc0rTooH0REREREREREZHSlHtda1hIya5ddCW4wd3rohOSkvMcy73GO8TVNd4FrHHMLfc66VAX1107u6a0RNaS5/O65ae4r11ZW0te0Nrq17+dSvvrH+OSO17ks1/ncCIqpvSLKydyPwNx2sVwn9xriis6+f1WlKysLO5/+1tS02z3AFo0qMVDN1zllrHdqXrlMFo3qmNvZ2ZmsX3/0XMa6/Dx0wx66C2HZwEa16nBjP97isoVy+4GEyIi5dWFc6ddRERERERE8pWenlF0JxcphsC9jCmBpzzc4P4R/enXtQ0T5i5j0rwVHDrumPi/bsd+1u3Yz7OfTaRPh+YMv7w71/TpVCLBNQePnXb7mLkF+PlSvXJFt47ZsFY1h4vph09EFdI7ryMnz+QZr7xpmGu3Bldfg6SUVIebyOGhwVQKrZCnX1p6BrOWbXQ49sRN1zj9/fXUzdcybtYSe3vyvBW899ANeHm5P1fZGPM88AoQA4QBjwKzLMsqW3coRURERERELnDGGB9sQS5tgSZAIyAO2H3WnxXZ/91zvv9el5aRVQKj6kKjO5XRy4zc1ac+fZtVYfK6SKatj+RItGOw+IbDsWw4HMvLM3fSq1ElBneIYGDr6oQG5g2MKa7DZ0r+29Tfx5tqof4lPo+zGlQOYuuxnNypI9HJNKue9/paQY7GOP57NahybjtGlldVKvjTq1Fl5u84BUBKRhYr9kXTv9W5XaudsNpx8fXwzjVLJHBeRERERERERESkOMrq9WaAtAz3rou+ENZEp2ktudvcP3IAl3dry4Q5S5n013IOHXdc37x2+z7Wbt/HM5/+Qp8OLRjeryeDLu5cQmurT7l9zNxsa6vD3Dpmw9rVHddWH3dtjfjhE479c69TPld/r97Cys277e3Hxgwi8lR0keelpDmGxZ84E+PwbxMSHJjvuufiqBtRhc17DtnbrobnABw/HcM1D73l8DVcL6IKM/7vKapVcu96ehERsVHwi4iIiIiISBmV+wJuXKJzyeeu9q9U0fFC4QePjOH26y51aa5zFZ+UjL+f84vzY3N9TiW9Q0BZkfvfKPdOAZ7UrH5NXrxzGC/cMZSlG3cyce5ypi9cTWxCzr9VZmYWC9ZsY8GabTzywU/079GO4Zd3o3+Pdi79+xemzcjH3TJOYXq3b8afHz/l1jGb16/JH0vW29v7j5506fwDkY43ZZrXr+mWukpT07oReHkZsrJsd/lOx8QTn5RMiJM7U+R+DZrVy/812HP4OMmpObsP+/v50K11Y6frrBdRhfoRVTmQfbMlJiGJvUdP0qRODafHcMFUwAuogO3BwVeAn40xUTg+PLgr+7/7LMtKKWAsERERERERKTlZwBngV7J/V7MsK77wU0pfxUDHpSEJqZkunR+f4txi3/BgP4f2W4Nb8p+edV2a61zFp2TgX8Gv6I5n9T9bWAkEiJRF4UGOr1Gck/+2paFp9Qo8M6ApT1/ZhOX7opmyLpKZm4471JiZZbFodxSLdkfx9NRtXNaiKoM7RHB5i2r4+7gnnLfrm4vcMk5hejQMZ+o93dw2XnHHalq9gkPwy8Eo164/H8wVltO0+oUV/ALQqGoQ83fktA+4+Br+62hMMkv25ARjGwPXd65d3PJERERERERERETcrlLFEId2THzZWddaKbQCx6Ni7O2T878l0N/5ewjOyL3GO97VNd4JzvXPvU46LsnVeZz7d8m9TnnIpd344ZX7XZrrXBX3tSuLa8mb16/FS3eN4MU7h7N0ww4mzF3G9AWrHNZ/29ZWb2XBmq088v739O/ZnuH9enBlj/ZuW1vdevgjbhmnML3bN2fWJ8+6dczm9Wvxx+J19va+Yq+truWWus5egwxw2yufn9M4t7z0mUP73uH9efvBG8+5rvwE+jn+zEvNFT5TlNMx8Vzz0FvsPXLCfqxm1XBm/D97dx0fdf3HAfx1d+vuYmyDMUZ3x2ikOyWkFBQQFfBH2AgSKgiilCAg3dIt3TkYY2PdnbftbnG/P9Dbvsu77Raw1/Px2EPen33ifQvU772/7++ahXC0tdRIjkREVBAbvxAREREREVVR1uYmgtg/LBot69dWeX3eC23qnBOToH5H59LyC42GlZlJyRP/5Z/vNeXP/W1lZynsiv0iMLySMimaSCRCp2b10KlZPfz4yXicvvkYe8/exPk7nsjMyr2ZKEOeiWNX7uPYlfswNdLHII9WGNmrHTya14NYrJmbM94k+d9MuOflr9b6u89fCeL6GnpzoiLp6WrDxd5a+caMQqHAfS9/dGvVUKX1d57l/xoU3vglfzMsCxMjaGlJ1MrVxsJE2fgFAOITU4ByaPyiUCieA3ied0wkEkkAOOJ1I5i6//6zy7//dBaJRJEQNoX578NfoVCo944NERERERERqUShUOQAWFfZeZTEKl9DlIBYKZrVVP0pbP6xqhUFW+c7JzZVXsRMzQuMlRZ4ncUJyPeaLNVY+yazMdEVxC8jq1yfIohEInRwtUAHVwssG9oA572icfBBOC69jEFmdu7jQTOycnDSMwonPaNgoqeF/o1tMbS5Azq6WkAsrsKPmq2C6toJC/ofBCViSkdnldamybPhFZ77c6SnLYaTRdUrsi9v2hLhtW15Vk6p9tl3Lww5eZ6C266WOVysqt/Xk4iIiIiIiIiIqj7bfHWt3gFh6NDUvZKyEbKxMBU0folJSIaTnZVGz8hfv+wXplrNtnJ+aKRK86zy15KrWBuu7jk2lVlLXsavnbUadegVTSQSoVPz+ujUvD5++nQiTt94hD1nb+D87ScFa6v/uYdj/9yDqZEBBnVphVG9OsCjRf1qWVtdv1a+2urnfmqtv5u/rrhW9WuwHpckfA/QMl+zruIkJEsx+NMV8A4MU47ZWJjixC8LUauGjcZyJCKigtj4hYiIiIiIqIpqVldYWH3fyx8je7ZTef2DFwEqzWvbqE6BcyrKfS//AucXJTs7B499gpSxjrYWGtYu/EKs6C2r66/rZA8zY0MkpkgBAE98gpCSlg5jA/1KzqxwujraGNK1NYZ0bY24pFQcvnQXe8/dLHDhPSk1HTtPXcPOU9dgb2WGYd3bYGTPdmhRr1YlZV7xurduCLFYhJx/q/kfvQyANF0GQ33dElYCviGRiIhNVMaNXGvCzsqsnDItXz3aNIL/kUvK+Nojb5Ubv1x77C2Ie7ZtXOg8E0Ph70tahkzNLIG0DOENa4YGemrvUVoKhSIbQNC/Hxfyfk4kEmkBcMbrJjD/ffT+95/7AGj2cQpERERERET0RmniKCy+fhichKHNC2+cWpjHIUkqzWvtYi48JyRR5TPK6mFIElrlO78o2TkKeIblFizrSESob194saMIb9eFRjdrQ5jpayMx/XWPWM+wZKRmZMFIr2qWD+lqiTGgiR0GNLFDvFSOv59E4uCDMDwIFv5MJmdkYc+9MOy5FwY7E10MamqHoc0d1GpwVJ11rWuFFWd8lfFt/wQoFAqIVLjQfjcgAVl5OpV0cbOCpBo23olIyhDE6jSi+o9CocD++2GCsTGtq18xOhERERERld3geobKPzdq3RlLd56pxGxeu3h4J9YumqGMP162AT2GTajEjN4cof4+CPb1QlxUODIzZbC0cYCdU23UbdJKpf93JyIqL20buQnia49eYMqQ7pWUjVDbRnXw1De33vj+cz+NN35p7u4iiO97qdeY4v4L1Wq1m7sL62nVPeeBijXh9Ws5wsRQX/mAvccvA5CVla32w/VKo6xfu+ZF1BxXtX9N6upoY0i3NhjSrQ3iklJw+OId7Dl7A/fyPQAyKTUNO09exc6TV2FvZY5hPdpiVK/2aFFP9YfHvum6t25USG11Bgz1S67Z9Q2OQERsgjJ+k2urSys7OwePXwYKxuytVHsfNSUtHcPmrhT8HWppZowTaxbAzclek2kSEVEhqmblBhEREREREaFdY+GbIseu3McPs8ao1Ln7ZWA4nvmFqHROc3cXmJsYIiH5dVORa4+8ERWXVKAbf3k4fPkuZo7qrdLci/eeKXMEXjfG0dXRLnSurrZwXJ6ZVfokqwCxWAyP5vXw99UHAF6/nr9OXceHI3pVcmYlszQ1wvtDu+P9od3hFxqFfeduYf/5W/APixbMi4hNxPr957B+/znUqWmHkT3bYmTPdqhT006lc5KvbiuP9MudtbkJ2jSsg9uer2+skMmzcPDibbw3oEuJa/ecuSGI+3duXi45VoQBnVtgc57GL/vO3cIXU4eW+PddUmoaTl1/pIz1dXXQo02jQufaWprlW5uOoIhYONur9oZuWoYMviERwj0tqsbNQwqFIguA378flV+xRURERERERFVKaxczQXzSMxLfDqwHsQrNGXyiUuEVkVLiPABoUsME5gbaSEh73VTk5qt4RCfLYGNScoPbsvr7cQQ+6Oyi0tx/fGKVOQKvG+PoahV+DUIn37g8S1HovDeFWCxCB1cLnHr2+umZ8mwF9t4PxbROLpWbmAosDHUwqYMTJnVwQkCsFIcehuPwowgExKYJ5kUmy7DpWhA2XQuCq7UBhjZzwNDm9qhtbVjEzkIRq/qUR/pVWrOapnAw1UP4v81LwpMycM03Dh51S75utv+BsFFJn0bV70mPOTkKXH8VLxirZWWg9j63/BMQFJ+ujI31tDCgiWrXx4mIiIiIiOjtc+noLpzY8Rv8vB4X+nkre0f0HDYRI6bPg7ZO+V9/U8X5g9vx6xcfFRg/5i0tZHZBeZsWldX320+jcVsPje1HRAV1alYfWhIJsrKzAQDHrz1ATEIyrM1NKjkzoHubxth85KIyPnDhFob1aKvRM1rUrw0dbS1lffLFO55ISk2DqVHJ1wYTkqW4eNdTpXOc7KzgYG2O8JjXjSw8XwXDJzgCdVVowJCdnYMjl++qdI6WlgQeLRrgxLXXdcopaRk4c+sxBnRuqdL6sijL105bS1JkQxSd/LXkWVWnltzS1BjvD+uJ94f1fF1bffYG9p+/Cb/QKMG8iNgErN93Buv3nUGdmnYY1as9RvbqoHJtdcr1neWRfrmzNjdFm4ZuuO3pAwCQyTNx4MJtTBrYtcS1u09fF8QDPDT3MzzQo1WpvqZ9Zy3F9TwPuTy1dhE6t6ivsbzyO3/nKRJScv/7y9rcBO4uJT8UJC1DhhHzfxI0VzIzMsCxnz9H/SIe1ktERJpV8t2CREREREREVClcHW3RqkHuxejwmATsOHlNpbXLth1V+RyxWIypg7sp4wx5Jr7ZdFDl9WVx77kfLt17XuI8hUKB5X8eE4yNeadDkfNNjPQFcWRcYqnyq0qmDRU+CWHVjuOIilPtactVhaujLRZNGYLHe1bg/G+LMXVIN1iYGhWY9yokEj9sO4YW4xaiywffFngj420zpnd7Qbx+/zlklvAGU0KKFNtPXFXGEokYo3q2K5f8KkLnZvXgaGOhjEOi4nDgwp0S1206fBFpGXJlPNCjBQz0Ci9msTQ1QoNaNQRj209cUTnHvWdvQibP/b64OtpWiTepiYiIiIiIiEpSy8oQLZxym5dGJMmw+16oSmt/PPeq5En/EotFmNCupjLOyMrBstM+qidaBg+Ck3DFJ7bEeQqFAj+fF76mES2KLnQ00RM+Tyk6RVa6BKuQSR2cBPGaC/6ITn6zXlctK0PM6+2Gm//zwPGZbfFe+5owNyjYJNwvJg0/nn+Fjiuvoc8vNxEQq9pNRtXRsBbCmwTW/xNQ4prA2DSc8sy9dmukK0GfhrYaz62q++tOiODvBnMDbbR2Ue3JmXntzff38qCmdjDQKf+n6RIREREREVHVkpqciGUzR+OXBR8U2fQFAGIjQrF3/TLMHd4Jwa9eVFyCRYiPjsC2lYsqOw0lHT39kicRUZmYmxhiRJ6aRZk8EwvX7arEjHK9076p4IFwJ649wLWHmv270kBPFwPzNJTIkGdiza6TKq396a+/IZNnljzxX6N7dxTEK7YdUWnd1mOX1Kqffn9YD0H83aYDSMso//cPyvK1G+jRCkYGeoXOfVNqyV0dbbFo6jA83vsjLmz4CtOG9CiytnrZ1iNoPnY+ukz76q2vrR77jvDnfv2+MyXXVidLsf3EP8pYIhFjZK+i7zd4G6VlyPD1hn2CsT4dmkEkKv6BIDJ5Jt5d9AtuPnmpHDM20MORnz9H07ou5ZEqEREVgo1fiIiIiIiIqrDpw3oK4q9+34/nfiHFrtlx4iqOXL6n1jmzx/SBWZ5O6btOX8f3fxyBQqHeE2zve/njiU+Qemev3Iaw6Phi5yzdehT3vYTdo0fna5aRV/5O9v888FIrp6qoa8sGaNuojjKOTUzBqIVrEJuYrNL6nJwcledWhLaN6mD1ZxPhe2Q19iydjcFdWkFXR6vAvEfegconFbytJvTvDBcHa2XsHRiOpX8U/cacQqHAZz/vRExC7vdzTO8OcCvhCQ5BEbEw8Zgs+AiKKPmGqIqgpSXBgkmDBWML1u0u9u+Gp77BWLnj79w9JBIsnDyk2HOGdGstiNftO4ObT0q+Ac07MAzfbDokGBukwacAEBEREREREZW3KR2dBfH3J1/iRURKsWt23w3F8aeRap3zYZdaMNXPvcaz734YVp71Vfs646PgRHiGqXcta+6BZwhPzCh2zqpzr/AwOLeZsqm+FoYX0/iljo3wKcNXfePUyqkq6uxmidbOZso4TirHxG0PEJsqL3pRHjk5CpXnVoRWLuZYPqwhnnzVDdvea47+jW2hq1WwHOpJaDIikor/+ajOPupaS9Do6KpvHHbcCi5yviwrB58e8IQsK0c5NsOjFswKacCT102/ONjPPyP4qApeRqXi2OMItf+u+udlLL4+7i0Ym9CuJiTi4guo80vNyMKJp8Ii/bGt+fRMIiIiIiKi6iYrMxPLZ4/FnYsnBOPm1rZo0bkX2vceAhf3RoLPBfl64ZupgxAXFV6RqRawcclnkCYnVmoO/7Gyd4RbY9b1EFWEueMHQkuS27x437mbWPbHYZXXxyWlICsrW+N5aWtp4X+ThgrGxn2xFveeq97sHnjdCOGvU1eL/PwHw3oJ4rV7T+HyvWfF7nnhzlP8tv+sWnlMGdwN2lq5X+f9529h9+nrxa554hOIbzbuV+uc7q0bo2Mzd2X8IiAME75Yi2Rpulr7hETG4tytJ2qtKe3XbvrwXkXMBmo52Ai+btcfvSiXnzdNatvIDavnTcKrY+uw54dPMLhra+jqFLzu/tA7AOEl1N6/6SYM8EAtBxtl7B0Yhu+3HCpyvkKhwGc//SmsrX6nY4F7CvILioiBcacJgo+giJiyvwAN2HjovFpNolLTMvDeV7/Cyz+30by2lgRzJwwqdl1WVjbe+/pXXLzrqRwz1NfFwVXz0KqBq/qJExFRqbHxCxERERERURU2qlc7dMpzET0xNQ39P1mJveduIjs7RzA3WZqObzYewJyftgMAzIyFNyUUx9zYEFu+mg5xnmLkldv/Rt/Zy3H+jmeBs/6jUCjgGxyBtXtOo+sH36H7jCV4VkJjmrzMjA0REhWH3jOX4cytJwWKqmMTkzF75Tas3P63YHzZrDEwNij6qRwt6tWCgZ6OMt5//jb+t3Y3rj3yxquQSARFxCo/ouKSitynqtn0xfuCBj2PvAPRaeo32HHiapFd9UOi4vDrvrNoOX4R9p27XVGpqkxbSwv9O7fAziUz4XvkF6ydPwkdm7qX2Fn8baKtpYUlM0YJxn7edQrz1vyFhBThU4jDYxLw3te/4dDFO8oxUyN9LJoypNzyy5BlCn5n8n5I04U/d3GJKUXOLcm4vp3QxC33idNxSano+eH3uJrvSRsKhQJH/7mH/nOWQybP7d4/fXgPuDoW/0ThmaN6w8rMWBnL5FkYMvdHrNl9CilpBd+czJBlYuuxy+j10VIk5vlemBkZ4OOxfUt8TURERERERERVxbDm9mhf21wZJ6VnYfiGuzj4IBzZOcJrcikZWVh66iU+P/QcAGCmX3wjh7zMDLSx/t2myNvzYPUFPwz9/S4ueccUOOs/CoUCr6JT8fs/Aei79hb6rbsNr3DVG7+Y6WsjLDEDg9bfxoUX0QWvM6bKMffAM6y+4CcY/2ZgPRjpFWxG/J9mNU2hr51bFHz4UTi+PPYCN/3i4B8jRUh8mvIjOrn8n3qpKevGNhE06HkSmozea25g991QpMkLL3oOTUjHhisB6LzqGg4/qtwbiQqjLRGjTyNbbJnYHE++6oZVIxqiXW1zVKPLjGVibqCDT3sKi3cXHPHCmot+BX4m/GOkGLv5Hm775zbsrmGmh+keLuWWn1SWJfh9y/uRt/kMAESnyAudV1xjqLhUGWbseoIuP17Hmot+8IlKLbYJjGdYMuYeeIZ3/7iPjMzc850s9DGnh/pF0H8/jUR6Zu7Xua6tEVrmadBERERERERE1cPW5QvgeSe3wYC2ji4+/GYttlx6ia83H8WCtbvwy7E7+OngdTi51VfOi4sKx7KZo5GTU3iNX3m7ceYIbp9/Xd+nb2hcwuyibbrgVaqP/M1wug8ZB7GYt8sRVYR6tWpgyUejBWM/bDuCIZ+tLLLJSk5ODm4+eYlPf/wTDYZ/gtT08mnYPaG/B0b2zH3AZEJyKnp/9D0WrP0L/mFRRa7LkMnxz/3nmL9mB+oNm4MPl20ucm6Hpu4Y26eTMpZnZmHMwtX4bf/ZAs0aMmRyrNt7Gu8u+gWZWdkwV6PG28XBBnMnDBSMfbR8M5ZsPojUNOHXLysrG7tOX8PAOcuRLE1X6xwA2PzFDNhYmCrjc7efosOkRfjz+D+QFvO9iopLxF+nrmLU/35G49FzceiS6vXK5saGyq/d+v1nCnztZPJM/Lov92v3n7F9OqFDU/f82ynp6mijTZ4HbgZFxGL0wtU4df0hvAPDEBQRI/ioSrS1tDCgc0v89f3HeHVsHdZ+PgUdm1XD2uqPxgjGfv7rBOat3oGE5Py11fGY+OU6HLyY+3NnamSAxVOGVUiu5WXe6h1oNPIzfPHbHjx44V/k/RzyzCzsO3cDnaZ8iTM3Hws+N3fCwBJrq2cs24ST1x4qY7FYhJVzJqCGjUWB35OSPoiIqGyKrl4hIiIiIiKiSicSifDbgqnoPXMZIuMSAQDxSan44PvNWLx+H5q7u8DESB/RcUm4+9wPGf9e7HawNseHI3rhy99V79beu10TrJn7Hj77eSeysl9fGL/51Ac35/8MI309NK3rDGtzY+hoayFFmoGYxGS8DAxHSlrp33T56dPxmPrdRoRExWHU/9bA0cYCjes4wUBfF+Ex8bj33F+Zy39G9GyL8f06F7uvkYEexvfrjE2HLwJ4fePI7wfP4/eD5wvM7dTMHafWLij1a6hItRxssGPJTIxbvE75dQ+PScCsldswd81ONHevBVsLU2hrS5CQLIV3QBjCYhJK2LXqMDM2wKSBXTBpYBcER8Zi//nb2HfuVmWnVSEGd22FeRMG4MeduU/s2XT4Inadvo6W9WrBytwEEbEJuO/lL3jjSksiwY7vZqKmrWW55XbPyw/956xQae4Xv+/HF0X8vZN8dVuxayUSMfYu+xjdZ3yv/PsuLCYBAz5ZibpO9qjn4oDMrGw89w9BcKTw6drdWjUo0DynMMYG+tjx3UcYOu8nZdOYDHkmvtpwAEu3HkGzui6oYW0OkViMqLhEPHoZWKC5jbaWBFu+mg5LU6MSzyMiIiIiIiKqKkQiEdaMboxB6+8g6t8GJQlpmZi99ym+PeGNpo6mMNHTQnSKDA+CEpHxbyMFe1NdTOvkgiUnX6p8Vo961lgxvCEWHvZC1r+NXu4EJGDcHw9gqCtB4xomsDLSgY5EjFRZFmJT5fCJSkWqrPRPWVw2tD4+2v0UYYkZmLD1IRzM9NDIwRgGOhKEJ8nwMChRmct/hjazx5jWjsXua6irhbFtamDrjWAAgEIBbLkehC3XgwrMbV/bHIc/bFvq11CRnC0NsHlCc0zZ/lD5dY9IkmHugWdYdMQLTRxNYGOsCx2JGAlpmfCJSkV4UvkU35cHU31tjG9bE+Pb1kRIQjoOPwzHoYdVr1lNVTOjSy14hiXj8KMIAK9/3lec8cWmq4FoXMMEZgbaCIlPx5PQJOT9dTLSlWDnlJbFNlEqqxNPI/HJ/uKf9vqfD3cV/iRZR3M93FvUtdi1vtFSrDjjixVnfGGkK0E9O2NYGGrDSFcL8uwcJEgz8SIyBfHSgk/YrGGmh/0ftIaBjqSQnYu3926oIB7TqobaexAREREREf3nmLe05EkVrMewCegxbEJlp1Glhfr74PTe3OYCIpEIC3/dg5Ye7xSYW6dRc/yw6wLmj+qK8EBfAMCrZw/xz7Hd6D50fIXlDACpSQnYvHSuMh7/ydfYvHReqfaydXRWe01YgC8CX+ZeMxCJRPxZI6pgs0b3hV9IFLYcvagcu3jXExfvesLO0gwNXWvCwsQI8qwsRMYl4tmr4AI1eeXlt4XTkJCcigt3PQEAWdnZWL//LNbvPwsnOyu4OzvAzNgQ2Tk5SJGmIygyFn6hkUU2VyjMio/H45F3ALwDwwAAaRly/G/tX1i29TBaNXCFhYkR4pJScO/5K2Xdr7GBHr6ZPgpzfiy+pjKv+RMH4/ojb1x/7A0AyM7Owcrtx7Bu72m0aVQHNuamSEqV4oF3AOISUwC8ri9d/vF4TF+6UeVzatpZYd/yTzHy858Q++8+QRGxmL3iD3z6459oXMcJDjbmMDbQhzRdhoTkVPgERyA6vvQP4fxm+ih8+fteJEvTsWDtLiz74zBaN6wDCxMjxCen4t7zV0iWCh/sV8+lBlZ8XPK/8z4c8Q5uPM59j+vcrSc4d6vwa8gp13eW+jWUJzNjQ0we1A2TB3VDcGQs9p27iX3nblR2WhVicNfWmD9xEFbtyH2A7MZD5/HXqatoWb82rM1NEB6TgPtefgVqq3cumY2adlaVkbZGRcYl4pfdp/DL7lPQ09FG/VqOsLU0hYmhPmSZWYiKS8ITn0Cky+QF1o7r1xmLpw4v8Yx9524K4pwcBWYu31KqfKvq7xER0ZuCjV+IiIiIiIiqOBcHa5z85XMMmfsTQqJymx3EJCTj3O2nBebbWZrh0MpP8din4M0HJZk0sAvqOtlj2pKNCI2OV46npmfgxpOSb+4Qi0UwMdRX+byRPdshMjYRX/y+HwqFAqHR8YJz8xvVqx02LJym0t7fzRgJ3+BIXL7/XOV83gRdWzbAufWLMP7L9fALzX3qgEyehduevpWYmWY52Vlh3oQBmDdhALKySn/Tz5vky2mvO8uv3n1K+cahNF2Gq4+8C51vZmyI9f+bjG6tGlZYjuXN0dYSR3+ai/e+/h0vg3JvxvEJjoBPcEShawZ0boHfF06FlpZqN1R0alYPh1fNxfSlmwV/38jkWbjzrPCnjPzHztIM6xdMQa+2jVU6i4iIiIiIiKgqcbIwwMHprTFm832EJeY28YhNleOid8EnsNma6GLX1FZ4Gqp+se74tjVRx9oQM/c8RXies6SybNz2L7lRsVgEGOtpq3ze0OYOiEqW4buTL6FQAOGJGYJz8xvW3B6/jFbt/+8X93PHq2gprvrGlTz5DdLZzRJ/z2yHaTsewT82TTkuy8rBvcDEyktMw2qa62NOD1fM6eGKLDWK9aur1aMaQ09bgt15GpEkpGUW+fPvYKaH395tivr2pX+ad1WVKsvG/aBEleYOaGKL7wfXh62Jntrn+MVIcS/POVpiEUa0dFB7HyIiIiIiInqz7f11KXLyPCCt54j3Cm368h8jEzPMXvobFo7rpRzbs24pugwaC4lE/aakpfXH8gVIiHldw+bWpBX6jZte6sYvpXHxsPDm4oatO8OuZq0KO5+IXls9bxLcnOzx9YZ9ygdYAq8bFvz3ELjKoKerg0M/zsOyrUfw81/HBY0hgiNjERwZW+IeZkYGxX7e3MQQJ9cuxJDPVsLzVbByPCk1DRf/bTiTl4mhPvb88AlEEKnxSgAdbS0cXDUXYxaswT8Pcuui02VyXHngVWC+tpYEGxdPR5tGdZf6ndkAAQAASURBVNQ6BwBaNXDF9a3fY/I363HrqY9yPCs7G49eBuDRy4AS9zA3NlT5PDcne+z94VOMWbgaydJ0JEvTC/3a/aeRa00cW/0/mJuUfMbgrq0xd8JA/PzXCSgUihLnV3VOdlaYP3EQ5k8cVH1qq98fAQD4edcJYW31wxeFzjc3NsSvC6ahW+tGFZZjRcmQZ6r0+6eno43vZ47F9OG9SpxLRERVi7iyEyAiIiIiIqKSuTnZ48727zFr1DswNSq8sYqpkT6mDumGm9u+RUPXmqU+q0PTuni8ZwXWzp+EZnWdIRYX/+aCro4WOjVzx7fTR+D5/h8x0KOlWufNHtMHJ9Z8Do/m9SASFX5WXSd77PjuI2z5crrKzR0M9HRx9Ke5OLDiE4zr2wmN69SEuYkhtFVcX5U1dK2JezuWYu38SWhUwvdaLBahRb1a+GHWWIzr26mCMtQsVb/nbzqRSISv3h+OM2sXoEebRpBICr9sY2ygh/H9OuH2n0vU/n17EzSo7YhrW77B5+8NQg1r8yLnNXVzwoZF07B76WyYlvDman6dm9fD7e3fY8mHo+DqaFvifBd7a3w5bRhub1/Cpi9ERERERET0RqtjY4Qr8zphuocLTPQKf1aQiZ4W3mtfExc+7VimZg7talvg1v88sGpEQzSuYYISLjNCV0uM9rXNsbhfXdxb1BX9Gpf8/+x5zehSCwent0ZHVwsUcZkRdWwMsXlCM6x/tym0irj2kp+BjgR732+Fv6a0xOhWNdDQ3hjmBtrQlqhXlF0V1bc3xpV5nbBqREM0KOF7LRYBzWqa4ttB9TC6VY0KylCzVP2eV2c6WmL8NLIRdkxugTa1zIv8XbIw1Ma0Ts649FlHtK1V9DW8N0Wzmqb4dWwTDGtuDwcz1Zq3mOlrY2zrGvh7ZltsntC8VE1fAGDvvVBB3KO+NayNdUu1FxEREREREb2Z0qWpuHPxhDIWiUQYNvXTEtc1aNkB9Zq3U8bR4cHwun+jXHIszOMbF3HpyF8AAImWFmZ+tw5iccVdf8nOzsblY7sFYz2HT6iw84lI6KNR7+DJvh/xwbCesDIr/nqzsYEeBndtjYOr5qpd+6cusViML6YNx5O9P+LDEb1hZ2lW4hobC1OM7Nke27+dhVd//6rS/CtbvsVX74+AtblJoXP0dXUwuncH3Nj2PTxaNFD3ZQAADPX18Pea/+GXeZNR09ay0DlaEgn6dWqBK5u/xche7Ut1DgDUsLHAud++xNGfP0evtk2gp1N8s36RSITGdZzw8dh+uPbHEiz/eLxa53VuUR83tn2P0b07QF9Xp9A5VmbG+Or9Ebj6x3ewsTBVee9vpo/C9a1LMHN0H7Rt7AZrc5MSX8+boFrVVn8wEmd+XYyebRqXUFvtgds7lmFQl1YVnGX5+P6jMejdvinMTYxUmu9kZ4UFk4fg2YGf2fSFiOgNJXobOtURERERERFVJSKRSJF8dVu57S+TZ+LaY28ERcQiMUUKazMT1LCxQIemdYu82F0WCSlS3H32ClFxSYhPTkVWdg6MDPRgbWYMNyd71HWyh56uZi6Ah0TF4ZF3AMJjE5GeIYONhSma1nUusblJdRcVl4S7z18hOiEZCclSaEnEMDUyQO0aNmjs5gQLFS/4UtUSHZ+E+17+CI9NQFJqGmzMTVDDxhLtm7iVy+96VZSTk4N7Xv4ICI9GVFwStCQSOFibo5GrI9yc7DV2TnhMAh55ByAiLhHJqekAABMjfdhamKKZu0uRb5JqmonHZCgUijf/rjEiIiIiIiIqM5FIpIhY1adcz5Bl5eCmXxyC49ORlJ4JKyNdOJjqoW1tc+hra75YNDEtEw+CEhGVIkOCVI6sHAWMdLVgZaQDV2tD1LExhJ6Gzg1NSMeT0CREJsmQnpkNG2NdNHIwQQOH0jeyqQ6ik2W4H5SImFQZEtMyoSUWwURfG7WsDNDQwRjmBtXjmhTlCklIx9PQJEQlyyCVZcPWRBeO5vpo7WIG7be4kU5Migy+0akITchAvFSO9Mwc6EhEMNbTgqWRDhrYG8PF0qDIZvZvKvv5Z3h9koiIiIjUJhKJFMe8pZWdxhtJlpGO5/euITosBKnJCTCztIaVnSMatOoIHd3SNZfUtIw0Kbwe3EBMeChSEuNgaGoOB2dXNGjZAdo6bFqpKTfPHsWKOeOUcf0W7bF89wWV1p7dtxW/fT1bGQ+Y8CHeX/yjxnPMLyNNio8HtUFUaCAAYNi0T/HevO8BAIPrGQrmltffEfevnMGS6cOVsYGRCf687g9dvcIfrEeFG1zPkNcDqhmRSKRIub6zXM9QKBR46hsE78AwxCWmIjUtHQb6urAxN0VdZwc0cq1ZqU0rXgaF4/mrEMQlpSAxRQptbS2YGOjD0dYS7i4OcLa3LvXe2dk5uPX0JXxDIhGXlAILYyM42FigQ1N3mBhq7u8nhUKB+15+eBEQhpiEZJgY6sPe2hxtG9WBtbnqTVFUJZNn4p6XH4IjYhGfnIK0dBkMDfRgZmwIV0db1HOpATNjw5I3UkGyNB03n7xEeHQ84lNSYWlqDLeadmjfxL3Iph9UfUTHJ+Gelx8iYuKRmJoGG3NTONpaoH0T97e6tjokMhavQiIRFhOP+KRUZMjk0NbWgpmxIWwsTNGiXi3YW735jfoLY9xpAv9bhYiqDTZ+ISIiIiIi0rDybvxCRERvJzZ+ISIiIiIiov9UROMXIiKivNj4hYiIiIhKg41f1JeSGI+dq7/BleN7kZFW8GtnaGKGroPGYvwnX8HAyAQXD+/E2kUzlJ//eNkG9Bg2ocj98zbdaNS6M5buPFPk3F8WfIBLR3cp400XvGDr6IzkhDj8tfobXD15AOnSlALrdPUNMGD8hxg543PoG5b8QCp1X0N1s/7LWTh3ILfecMT0+Zjw6TcqrQ0L8MVHfZspYwcXN/x+5rFmEyzElmXzcXzHbwAAu5q1sPb4PWXDlYpq/LJiznjcPHtEGb8zago++m5duZz1NmPjl+qnIhq/EBERaQobvxBRdcIWd0RERERERERERERERERERERERERERERERETlyNfzIWb2a46z+/4otOkLAEiTE3Hyr98xd3hnhPh5V3CGgPejO/hkSDuc3b+10KYvACBLT8OhzT/hi/f6IjkhroIzfPsE+XoJ4nrN2qq8tkYtNxibWSrjyBB/ZMplGsutMC8f38XJvzYo4xlfr1E2fakoyQlxuHvppGCMzYSIiIiIiIjoTcbGL0RERERERERERERERERERERERERERERERETlJMD7Kb6eMgBJ8bGCcXNrW7T06I3O/UagcVsP6PzbQCM86BWWfjQK6dLUCssxLMAH300fhriocACAqaU1Wnr0hseAUWjp0RuGJmaC+a+ePcSvX86ssPzeVqH+LwWxnVMttdbb1XRR/jknOxthAb6aSKtQmXI5fv3yI+Tk5AAAugwcjeadepbbeUW5cnwfsjLlyrhmnfpwb9amwvMgIiIiIiIi0hStyk6AiIiIiIiIiIiIiIiIiIiIiIiIiIiIiIiI6G2UlZmJ1Z9PgzQlSTlmYWOPD774CW17DoRYnPtMZ1l6Gv7evh571y9DRJAf9q7/ocLyXP35NEiTE+HgXAdTF65Ayy7vQCQSKT+fKZfj0OafsGfd98qxOxeO4+ntK2jSrkuF5VkYuSwDCTFR5X6OoYkpjPI1wCmL5IQ4SJMTBWPW9jXV2sPKzhG+ng+UcUSQH1zcG2kivQIOblyFYN8XAABjUwtMXbiiXM4pycUjOwVxj6HjKyUPIiIiIiIiIk1h4xciIiIiIiIiIiIiIiIiIiIiIiIiIiIiIiKicnB6zyYE+TxXxubWdvhh13nY1axVYK6uvgFGzpgPJ7f6WD57LFIS4yosz+SEWNSq3wRLtp2EsZlFgc9r6+hgzMyFyEhLxZE/1ijHzx/8s9Ibv7x8fBdfvNe33M8ZM3MRxs5erLH98jYDAl5///UMDNXaw9TSutg9NSXY1wsHN/2ojCd9/j1MLayLWVE+/L0eI+DFU2Us0dJCt8FjKzwPIiIiIiIiIk0SlzyFiIiIiIiIiIiIiIiIiIiIiIiIiIiIiIiIiNR1es8WQTzj6zWFNn3Jq22PAegz5v3yTKsALW1tfL56Z6FNX/IaMX0+tHV0lbHnnavlndpbKyMtVRDr6OqrvYeOrl6+PaVlyqkwOTk5WPfFR8jKlAMAGrXxQM/h72n8HFVcOPyXIG7VpQ/MrGwrJRciIiIiIiIiTWHjFyIiIiIiIiIiIiIiIiIiIiIiIiIiIiIiIiIN8/d6jLAAH2Xs6FoP7XoOVGnt8A/mQiyuuNt+OvQeAgeXOiXOMzIxQ/0W7ZRxQkwkEmOjyjO1t1ZGWpog1tHVLWJm0XT0hM1i8jeT0YTjO9bD58k9AIC2ji4++natxs9QRaZcjqsn9gvGegyfWCm5EBEREREREWmSVmUnQERERERERERERERERERERERERERERERERPS28X58VxB3eGeIymut7GrAvVlbvHh4S8NZFa5l1z4qz3WsXQ9Pb19RxknxsTCzsi2PtFTSuK0HjnlLK+18jRGJSrFEuEah0FQyr0WFBmL32iXKeOSMz1GjlptmD1HR3UsnkJIYp4zNrW3RyuOdSsmFiIiIiIiISJMqrvUvERERERERERERERERERERERERERERERERUTUR+PKZIK7TsLla610bNtNgNsWrWdtd5bkGxiaCOC01WdPpVAt6BgaCWJ6RofYe8ox0QaxvaFSmnPJb/9UsZKS9bqrj6FoPw6Z9ptH91XHx8E5B3HXQWEi0+Ex0IiIiIiIievOx8QsRERERERERERERERERERERERERERERERGRhqUkxgtia3tHtdZb29fUZDrFMjQxU3mulpa2IM7KzNRwNtWDnoGwSYtcll7EzKLJZcJmMXoGhmXKKa8Lh7bjyc3LAACRSISZ362Dto6OxvZXR1xUBB7duCgY6zl8YqXkQkRERERERKRpbPxCREREREREREREREREREREREREREREREREpGHSlERBrG9orNZ6AyMTDWZTPJGItxhVNENj4fdXlp4GWXqaWnskxsXk29O0zHkBQEJMJLatXKyMe4+cjAYtO2hk79K4fPQv5GRnK2P3Zm3hWNu90vIhIiIiIiIi0iStyk6AiIiIiIiIiIiIiIiIiIiIiIiIiIiIiIiI6G2jra0riDMz5WqtV3d+dSWXZSAhJqrczzE0MYWRiZnG9jMxt4KhiRmkyYnKsejwYNR0rafyHrERIYLY3rm2RnI7vuM3pCYlAHjdgKjP2GmICg1Se5/8a8wsraGrb6D2PheP7BLEPYdPVHsPIiIiIiIioqqKjV+IiIiIiIiIiIiIiIiIiIiIiIiIiIiIiIiINMzI1EwQ523woYr/Gm9Q8V4+vosv3utb7ueMmbkIY2cv1uiejrXd8fLxHWUcGRygVuOXyJBA5Z/FEglq1KqrkbzksnTln9NSk/Hp0A6l2ueDng0E8cJf96Jdz4Fq7fHi4S2EB/oqYz0DQ3TqO7xU+RARERERERFVReLKToCIiIiIiIiIiIiIiIiIiIiIiIiIiIiIiIjobWNlX1MQB/u+UGt98Cv15tObx8mtviB++eSuymvDAnyRkhinjO1q1oa2jq7GcqsqLhzaIYg79B4CAyPjSsqGiIiIiIiISPO0KjsBIiIiIiIioopg4jFZ+edOzdxxau2CSszmtV2nr+PDH/5Qxr8vnIpxfTtVYkZvDt/gCHj5hyE8NgHyzCzYW5mhVg0btKpfGyKRqLLTe6tExyfhtqcvouKTkSxNg4WJEeyszNC6QW1YmZlUdnpERERERERERFWK/fwzyj+3r22Owx+2rcRsXtt3LxSf7H+mjNeMaoTRrR0rMaM3x6voVHhHpiIyOQPyLAXsTHXhYmmA5jVN3+rrkDk5CgTFpyEoLh3hSRlISstERlYO9LXFMNXXRh0bQzR0MIGBjqTMZyWnZ+JlVCr8YqRITMuELCsHpvrasDLSQVNHE9S0MNDAKyIiIiIiIqo8dZu0EsSed67gndFTVFqbnZ2N5/eul0daVIU079gT5w/8qYyf3b2m8tr8c1t07qmptKqMjDQprp8+LBjrOXxiJWVDRFQ1GXeaoPxzp2b1cPrXxZWYzWt/nbqKD5dtVsa/L3of4/t5VGJGbw6f4Ai88A9FeEw8ZJlZcLAyf10j3cD1rX5vgoiIqLpj4xciIiIiIiIiemPsPnMDGw6ex2OfoEI/72hjgfH9OmPu+P7Q1dGu4OwKt+PEVcxaua3AePLVgmNl8TIwHJ2mfQ2ZPEswfvKX/6Fz83pq7aVQKHDi2kP89NdJPHoZCIVCUWCORCJGlxb18em7/dClZYMy5U5ERERERERERFSV7L8fhi3Xg+AZllzo5x3M9DC2dQ3M7u4KXS1xheWVlJ6Jp6HJeBKahMchrz/CEjMEc+4u9ChVs5QXESnYfz8M94MS8Tw8BemZ2cXO1xKL0KOeNSZ1cEJXdyuVz8nJUeBOYALOPIvCjVfx8IpMQSGXH5UczfUwoV1NTGznBDODqnHNl4iIiIiISB0NWnaAlrYOsjLlAIA7l04iOSEOJuaWJa59cOUsEmIiyzvFt0Ljth445i2t7DRKpUXnXtDR1YNc9vr/8b0f3UZ44Cs4uNQpce2lo7sEcdseAzWW17RFqzBt0Sq11w2uZyiIy/p9uXn2CDLSUpWxvbMrGrbmw9WIiOjts/v0dfx+4Cwe+wQW+nlHG0tM6O+BuRMGVpka6e0n/sGs5X8UGE+5vlPlPfI2LlKXob4uIs9vKfX6/GISktBq/ALEJ6UKxtm4iIiIKgIbvxARERERERFRlZeYkoYPf9iCk9cfFTsvNDoey/88hr+v3Mef336Iei41KijDwkXGJuKL3/aV+zk5OTmYuWJrgaYvpZGYkobJ3/6Oi3efFTsvOzsHl+49x+X7Xpg2pBuWzx4LbS1eaiIiIiIiIiIiojdXUnom5uzzxNnn0cXOC0/MwE/n/XDSMwobxjeDu61RueWUkZmNzw48w9PQJPjHphXbJKUsLryIwYargSrPz8pR4KxXNM56RaNfI1usHtUIJvrFF5qHJKRj4K+3EZUsU/mc0IQM/HDaF1tvBOOnkY3Qo561ymuJiIiIiIiqAmMzC3ToPRhXTx4AAMgz0rFt5SLM+WFjsetk6WnYtnJRRaRIlUzf0AhtewzAtVMHAbx+YNPhP1Zj1pL1xa578fAWvB/dVsY2Dk5vZUOUC4eEN473GFr6m8OJiIiqosQUKWYs24ST1x4WOy80Og4/bDuCY1fuYfu3s1CvVhWokf51T6XmoGnzVu8s0PSFiIioolTcI2eIiIiIiIiIiEohMysL479YV6Dpi62FKXq2bYzBXVqhkWtNwee8AsIwZO5PCI9JqMhUC5i7eicSU9PK/ZyNhy/i7nO/Mu+TlJqG3jOXFmj6YqSvh26tGmJEz7bo0aYRTI30lZ9TKBTYfOQSPlq+FYryuuuEiIiIiIiIiIionGVm52Dq9kcFmr7YGOuim7sV+je2RQN7Y8HnvCNTMXbzPUQkZZRbXrKsHBx5FAG/mPJr+lIYsQioaa6PznUsMaCJLYY1t0fvBtZwtTaESCSce+pZFEZuuofk9Mxi95TKsgpt+qItEaFxDRP0rG+Noc3t0aWuJczyNZGJSpZh4tYH+PtJRJlfGxERERERUUUb9v5nkOR5mM6lI3/hrzXfIicnp9D5qcmJWDpzFMIDfSsqRapkY2YthlgiUcYXDm7Hw2vnipyfmpyIdYs/EoyNnb0Ykjx7FObi4Z0YXM9Q+fF+9/plS7ycRQT7w+vBDWUslkjQfei4SsyIiIhIszKzsjBu8S8Fmr7YWpqiV9smGNy1dcEaaf9QDP5sBcJj4isy1QI++3l7hdRIV5ST1x/i8KU7lZ0GERFVY3wMMxERERERERFVaQt/3Yurj7yVsa6OFlbMfhcT+neGdp6imEcvAzFj2Ra8CAgDAITHJGDs4rW4vOFLiMUV3/v26D/3cPzfN2KMDfSQklY+N38ER8ZiyebDyrgsZ01fuhnegeHKWFtLgi+nDcOHI3pBVyf3RovMrCxs+/sKvvx9P9JlcgDAvnO34O7sgHkTBpTylRAREREREREREVWeb45744ZfbpG0rpYY3w2qh7FtHKEtyb2++CQ0CXP2euJl1OsnPkYkyTD5z4c4Nbs9xGJRgX3Lk7OFPqKSZcjIKvxGQXWIREADe2P0bmCD9rXN0dLZDIa6hZeWhSakY8OVAGy7GYycf5vRPA1NxpKTL7FqRCOVztPTFqNfI1sMb+GAdrXNYaAjPCs7R4GjjyPw9d/eiJO+vgaZowBm7XkKd1sjuNsZF7YtERERERFRlVSrXhMMf38u9v++Qjl2YMNKPLh6Fr1HTUGdhi1gYGSMxLhoeN65ijN7NyMhJgoikQgd3hmKG2cOF7M7vQ0ca9dF3zHv4+SuDQBeP4hp2cwxeH/xj+g5fKKgcZDf80f4ZcEHCAvwUY65NmyOroPfrfC8y9ulI38JHkTVvGMPWNo6VGJGREREmrVw3W5cffhCGevqaGPlx+MxYYCHsEbaOwDTl24U1kgvXIPLm76pnBrpy3dx/Op9AJqtkW7VwBV/fjtT5fni/J3qSykpNQ2f/fSnMi7Pum8iIqKisPELERERERERVQvJV7dVdgoFjOvbCeP6dqrsNKo03+AI/HHssjIWiUTY9f1s9G7XpMDc5u4uOPvrInSfsQSvQiIBAI+8A7Hn7M0K/zonpEgxf80uZfzl+8Px+S+7illRenN+3I7U9NdvLgzyaIn45FRcf/xS7X3O3nqCUzceK2ORSIQd336E/p1bFJirraWFD4b1gLuzPYbM+wnZ2a9vLPlx53GM79sJdlZmpXotRERERERERERvuohVfSo7hQJGt3bE6NaOlZ1GlfYqOhXbb4UoY5EI+OO95uhRz7rA3KaOpjg2sy36r7sFv5jXT7J8EpqMgw/DMapVjXLL0cFUD01rmqKpowmaOpqiaU0TmBvooPWyfxCaUPbi4+keLpjVrbZKcx3N9fH9kAZo4GCCuQeeKcd33Q3FZ73qwN5Ur8i1xnpa+KCzM97v7AJTfe0i50nEIgxv4YC2tcwxaP1tRCTJAACZ2Qp8fdwbe99vreIrIyIiIiIiqhrGzFqM6LAg/PP3XuWYv9cTbPhmTpFrhn8wDw7OroLGLyIN3dxKVc+UBcsR/MoLnneuAgAy5TL89vVs7Pl1KWo3aApdPQNEBL1CgLenYJ2lrQMW/7a/Um76Lk85OTm4dFRYb9Vj2MRKyoaIqGpLub6zslMoYHw/D4zv51HZaVRpPsER2HL0ojIWiUTYvXQOerdvWmBu83q1cO63L9Htg2+UNdIPvQOw5+wNjOvbucJyBoCEZCnmrdmhjL/6YCTmr9HMz6Cejjac7Qu+N1PevvxtL8JjEgAALevXRl0ne+w5e6PC8yAiourt7fq/eiIiIiIiIiJ6qyzbdkzZVAQAJvbvXGjTl/+YGRtg/f8mC8Z+2HZUsEdFWPTrXkTFJwF4/QbAB0O7l8s5u05fx8W7r2+sMDHUx6pPxpV6rzW7TwviSQM8Cm36kleXlg0wa9Q7yjgtQ44V2/8udQ5ERERERERERESV4afzr5Cdk/v06LGtHQtt+vIfU31t/DSysWBs1TlfwR6aYqSrBc+vu+HBF12x9b3mmNPDFV3drWBuoKPRc7Ql6peRvdvGEe1qmytjhQI4+zy6yPmOZvq4s9AD83q7Fdv0RbDGXB+rRjQSjF3zjUNMikztfImIiIiIiCqTRCLBnOWbMXb2F9DRLbphJgBo6+hixje/YMKn30AuEzb71Dc0Ls80qRJpaWtjwbo9aNO9v2A8ISYSD66cxc2zRwo0fXFyq49v/vgblrYOFZlqhXhy8xJiI0KVsYm5VYGvDRER0Zvshz8OC2ukB3QptOnLf8yMDbF+wTTB2LJ8e1SEhb/uQlTc6xrpVvVr44NhPSv0fE279vAF/jz+DwBASyLB2s+nQCRms0UiIqp4bPxCRERERERERFVSaloGTl57qIxFIhHmjO1b4rr2TeqibaM6yjg4Mg43n/qUS46FuXTvOXadvg7g3zcA5r9XLk/UiUlIxqL1uU+B+vqDEbC3Mi9mRdESUqS45Sn8Gs0ao9rTqT8a2QuSPDeFHLx4G/LMrFLlQUREREREREREVNGksiyceZbbrEQkAmZ2rVXiura1zNHa2UwZhyZk4E5AvMbzk4hFsDLS1fi+mtLdXdggJzAurci5RnpapWpY06OeNWqa6yvjHAVwy1/zX2siIiIiIqLyJhaLMWbmQvx68iHGzloMtyatYGppDS1tHVja1UC95u0w4bNvsfH8c/Qd8/qmXmlyomAPA2OTSsicKoqRiRkW/7Yfc37YiFr1i344lpW9I0Z/tBA/HbwOpzr1KzDDinPx8E5B3GXgKGjraLYRLhERUWVJTcvAiWsPlLFIJMIn75bc4KxDU3e0beymjIMjY3HzyctyybEwl+55YtepawBym6SUR410RUmXyTF75R9QKF439p85+h00cXOu5KyIiKi60qrsBIiIiIiIiIjySpfJcf3xS4RExiIxJQ3W5saoYWOJDk3qQk9XtSeAljdpugw3n/ogNCoO8cmpMDM2hKujLdo3doOuTtXI8W1w8e4zZMgzlXHbRnVQp6adSmvf7dMRd569UsbHrz5A5+b1NJ5jftJ0GT75cbsynjWqNxrXcSqXs+at+QsJyVIAQOuGrpg6uGup97rt6YucPE8jdrazgpuKX2t7K3M0qFUDnq9CAABJqem4fP853inmqQNERERERERERJUtPTMbt/ziEZqQjqT0LFgZ6cDBTA9ta5lDT1tS2ekBANLkWbjtn4CwxAwkpMlhqq+N2laGaFPLHLpab24RbVVz+WUsMrJyn4bZytkMta0NVVo7slUN3AtKVMannkWjg6ulplOs0swMhNfEpbLyaQrd0MEYIQnpyjgyWVYu5xAREREREVUEW0dnjJm1CGNmLSpxboi/8EZeM0ubYucf85aqnMec5ZswZ/kmlefnNXb2YoydvViluT2GTUCPYRNKdU511X3oeHQfOh6h/i8R5PMccVHhyMrKhIW1HeydXFG3aWuIRCK1962I74U6P4PFmffzdsz7eXvJE4mI3iDpMjmuP/JGSGQsElKksDY3gaOtBTo0cYeebtVobiVNz8DNJz4IiYpFfHIqzI0N4epoh/ZN6rJGWoMu3vXMVyPtpkaNdCfc8fRVxsev3kfnFuXfCE6anoE5K7cp41mj+6DxG94kZekfh+AXGgUAcLG3xqIpwyo5IyIiqs7Y+IWIiIiIiIiqhPjkVHy36RD2nb8FaXrBgm0zIwOMfqcDvpw2DCaG+th1+jo+/OEP5ed/XzgV4/p2KnJ/E4/Jyj93auaOU2sXFDl3xrIt2H3mhjL23LcKzvZWiEtKxXebDuLgxTtIScsosM5ATwczhvfEvAkDYWSgV+JrVvc1VDcX7z0TxJ2auau8tlO+Ji8X7j4rYqZmfbf5EAIjYgAALg7WWDhlSLmcc/LaQxy5fA8AoK0lwbr5k8rUMT8iJkEQ16tVQ6319VxyG78AwPk7nmz8QkRERERERERVUkKaHD+c9sWhh+FIk2cX+LypvhZGtHDA//rUhbGeFvbdC8Un+3OvLa0Z1QijWzsWub/9/DPKP7evbY7DH7Ytcu6cvU+x/0G4Mr670AM1LQwQL5Xjh9M+OPo4Aqmygjnqa0swtZMTPunhCkPdkkt/1H0N1c0/PrGCuH1tC5XXdnAVzv3nZQyAt/Mp20UJzdOMBQBsTXTL5RyJWHgzW2aeZj1ERERERERvK4VCgRcPbiljHT19ONZWvX6G3nyOtd35PSciegvEJ6fi240HsO/cjSJrpMf06Ygv3x8JE0N9/HXqKj5ctln5+d8XvY/x/TyK3N+4U25Tr07N6uH0r0U3Z5u+dCN2n76ujJ8d+BnO9taIS0rBtxsP4OCFW0XXSI/ojfkTB6tUI63ua6huLtx5Kog7NVP94Zadmwvfhzifb6/y8t2mg8oa6VoONlg09c1ukvLIOwC/7st9X2/1vEkw0Cuf9ziIiIhUwcYvREREREREVOkeegdgxOerEZuYUuScxNQ0bDx0ARfueGLvso8rMLvX7jx7hfe+/g3h+Rpk5JWWIcfPu07h8gMvHF41F5amRhWY4dvHyz9UELdu6KryWreadrAwNUJ8UioAICA8GjJ5Zrk+beDucz9sPHxBGa/+bCL0y+EJDEmpafhs9U5l/PGYPmhQu2w36iSkCJ+0Y2qkr9Z6UyMDQZz/e0dEREREREREVBU8DknC+D8eIE4qL3JOUnoW/rgRjMsvY7FtUosKzO61+4EJ+OCvx4hIKlj4/Z/0zGz8ejkA13zjsHtaK1gYVo2ngL6pXkamCuJWzmYqr3W1NoS5gTYS0l4/lTMwLh2yrBzoapW+SfObRJ6Vg+NPIwVj+ZvhaEpQXJogtimnBjNERERERERVyeMbFxEVGqiM6zRsDokWbwMiIiJ6kzz09sfweT+WWCO94eB5nL/tib3LP6m45P5155kvJn65ruQa6b9O4J/7z3H4p/mwNDWuwAzfPl4BwjrbNo3qqLzWzcm+4mukn73ChkPnlPHqeZPKpUa6omRlZWPm8i3Izn7dZH5kz/bo2bZJJWdFRETVHa/4EBERERERUaXyfBWMwZ+tQlJqvqeCWpiiiZsTTIwMEBOfhHte/kiXyeEXGoXRC3/BjBG9KixH35AITPlmAxJTXxeWW5uboFldZ5gZGyIxRYp7z/2UnwOAR96BmL1yG3YvnV1hOb6NfIIiBHFtBxu11rvYWyvf1MjOzsGrkEg0dK2psfzykmdmYfbKbcjJUQAARvVqhx5tGpXLWV/8tg8RsYkAgNo1bPC/9waXeU+dfEVB8swstdbLMzMF8YuAsDLnRERERERERESkSc/DkzF60z0kZwive9gY66JRDWOY6GkhJkWOB8GJyMjMgX9sGib9+RBTOzpXWI6vYqT4cNcTJKW/ztHKSAdNHE1gqq+NpPRMPAhKVH4OAJ6EJmPugWeV0qDmbeIbLWz84mxpUMTMwjlbGiAhLQkAkJ2jgH+MFPXt3/6Cd3lWDuYdfIaA2Nxr441qmKCDq6XGzwqKS8PzCOFNEc1rmmr8HCIiIiIioqpElp6GzUvnC8a6DhpbSdkQERFRaXj6BmHQJyuQlCpsbG1raYqmbs4wMTRAdEIS7j33+7dGOhJjFqzGjBG9KyxH3+AITP56vaBGurm7i7JG+u6zV4Ia6YfeAZi1/A/s+eGTCsvxbeQTGC6Ia9VQr0a6loNNhdZIz1qxRVkjPbp3B/Ro07hczgqNisOMZZtw38sPUbGJkGbIYG5iBCszY7SsXxudm9fH4K6tYaBXtubwq3edgOerYACAubEhVswZp4n0iYiIyoSNX4iIiIiIiKjSZGZl4YPvNwuavthbmWHVnHEY0LkFxOLcp6KmZcjw24HzWP7nMfiHRWP5n8cqLM/3l2xCYmoaXB1t8cPssXinXROIRCLl5+WZWfh510ks23pUOXbi2kNcffgCHi3qV1iehcmQZSIqPqnczzE1MoCZsXo3RBQnLilV8EYRADjaqnfDgKONBR56Byhjv9CocntT48edJ5TNTsxNDLF8dvkU2lx9+ALbT1xVxqvnToSebtk79JubGAriyDj1fmbyz49LSkVCihTmxoZFrCAiIiIiIiIiqjiZ2TmYveepoOmLnYkuvh9SH30b2kIszr3WlybPxuZrgfj5/CsExKbhp/OvKizPWXueIik9C7WtDPDtoHroUc9aeB0yKwe/XvbHqnO5OZ15Ho0br+LQsY7mm22oIyMzGzEpsnI/x0RfG6b6mntiZbxULmimAwCO5npq7eFgqofHIbnXx/xj387GLwqFAqmybATHp+GGXzy23wyGf56mL6b6Wlg3pnwKvf+4EQSFIjd2szFEHRujcjmLiIiIiIioPH33wVCMnf0F3Bq3LHZebGQYVs4Zj7AAH+WYsZklPAaMKu8UiYiISEMys7Lw/vcbBU1f7K3MserTCRjYuWWBGun1+89i+bYj8AuNwg/bjlRYntOWbPi3RtoOyz8eh3faNy1YI/3XcSz947By7MS1B7j60AseLRpUWJ6FyZDJK7BGWnP1sHFJKQVqpGuqWSNdw8YCD174K+NXoeXX+OXHHX/nqZE2wg+zy69JSmBEDAIjYgRj0fFJiI5Pgpd/KHaevIqFv+7G7NF98cm7/SGRiIvYqWg+wRFYsT33PoQlM8fA2pzN5omIqPKx8QsRERERERFVms1HLuG5f6gytrM0w5lfF6KWQ8Gu5QZ6upg3YQDquzhg3Je/KruUV4S4pFQ0cXPC36vnw8KkYDG5jrYWFkwaDGm6DL/sOa0c337iaqU3frnn5Yf+c1aU+zkLJg3GoilDNLZf/qcbGOjpwFBfve7s1uYmgjhZml7EzLJ5ERCGn3edVMbffzgKVmYmxawonXSZHLNX/amMx7zTAd1aNdTI3m5O9oL4qW8Q5JlZ0NEu+dJRTk6OoMHOf5JT09n4hYiIiIiIiIiqhD9vBuNFZO71RFsTXRz9qC2cLQs2MjbQkWBOD1e42xph6o5HSEjLrLA846WZaORgjP3TW8PcQKfA53W0xPisVx1IZdn47Uru9Zhdd0MrvfHLw+BEDN9wr9zPmdvLFfN6u2lsv+R8TV/0tSUw0FGvnMrKSPi9SsnIKmLmm+VZWDJ6rbmp0ty6tkb4/d2mqGen+YY3z8KS8efNYMHYjC61NH4OERERERFRRXhw9RweXD0HF/dGaNtjINwat4SVfQ3o6RtCmpKM8KBXeHzjIq6e2I9MubDB6szv1kHfkE0wiYiI3hSbD1/Ec78QZWxnaYaz679ArRqF10jPnzgI9WvVwLjFv1RsjXRiCpq4OeP4LwuKrpGePBSp6Rn4Zfcp5fj24/9UeuOXe8/90O/jZeV+zsLJQ7Fo6jCN7Vd4jbR6TekL1EinllONtH8ofvrruDL+/qMxBc6uaHGJKfhm435cuPMUO5bMUqtpi0KhwKzlWyCTv37/r2Mzd0zs36W8UiUiIlILG78QERERERFRpfnj2GVB/PNnEwpt+pJX/84tMHVwN2w+cqk8UxPQ1pLgz28+LPQNjbzmjh+ADYfOQyZ/Xdh/7ZF3RaT3VpKmZwhiPd2CN7qURE9X+OTf1HTNP3E4JycHM1dshTzz9fe8c/N6mNDfQ+PnAMDSP44gICwaAGBhaoQfZo7R2N4t6rnAQE8HaRlyAEBahhzHrz7A8B5tS1x74e4zxCamFBhPTSufN5GIiIiIiIiIiNS1/VaIIP5haINCm77k1aeRLd5r74Rt+RpOlCdtiQgbxzcrtOlLXh/3qI0/bgRBlpUDALjpF18R6b2VpHJhkxY9bfWfDJl/jVSWXaac3iQtnEwxrZMzBjW1h0QsKnmBmqSyLMzY9QSZ2QrlWBNHE4xpVUPjZxEREREREVWkwJfPEPjymUpzRSIRxn/yNdr3HlzOWREREZEmbTl6URD/PPe9Qpu+5DWgc0tMG9IDmw5fKM/UBLS1JNj+3awSa6TnTRiEDQfPKxtmXH34oiLSeytJ0zRRIy1ck7/uWhNycnLw0fIteWqk62PigPJpkqKtJUH7JnXRrXUjNHJ1goO1OQz19ZCalo6giFhcf/QCe8/eQEKKVLnm+mNvjPz8Z5z+dTH0Vfwabj58Abee+gAAdHW0sfbzqRCJNP/+BhERUWmoX61AREREREREpAFPfILgGxypjN2dHTCgcwuV1n42rj/E5VBEXpTBXVuhTk27EueZGRugXaPcp81GxiUiOj6pPFN7a6Xla9Kip6NdxMyi5b+IXx5vavx28Dzue/kDAHR1tLBm3nsaPwMAHnoHYP2Bc8p46UejYWmmuafnamtpYXCXVoKx77YcRlpG8c1y5JlZ+HrDgUI/Vx6NdoiIiIiIiIiI1OUZlgy/mNwiUDcbQ/RtZKvS2lndaqMCL0NiQGM71LY2LHGeqb42WruYKeOoZBliUngtpjTS5MImLaVr/CIRxPmbybzNHoUkYeuNYJzyjNL43jk5Cszc/VTw+6unLcbaMU0q9P0BIiIiIiIiTTI2tVBrvoNzHSz8dS9GTJ9fThkRERFReXjiEwjf4Ahl7O7igIEerYpZkeuz8QMr9BrokK5tVKyRNkS7xqyR1gRphgZqpHWENdKp5VEjfeAs7nv5AXjdJOWX+ZM1fgYAfPXBSLw8shYn1y7CvAmD0KdDMzRxc4aroy2a1nXBoC6tsPKTCfA6tAaTB3UTrH3wwh8L1+1S6ZyQyFh8s3G/Mp47fgDqOtlr9LUQERGVhVZlJ0BERERERETV093nfoJ4cFfV3tAAgBo2FmjTsA5ue/pqOq1CvdOuqcpz6zrb40qeLvaxiSmwsTAtj7RU0rl5PSRf3VZp52uKJt7CUihKnqOOwPAYLP3jiDKeN2Eg3FR480tdmVlZmLViG7KzXz/BuUuL+hjXt5PGz5kzti/2nb+FnJzXX6iAsGiMXbQOf30/E8YG+gXmp8vkmPbdRjz3Dy10P3bAJyIiIiIiIqKq4EFQoiAe0ET16zcOZnpo6WyGe4GJJc7VhB71rVWe62ZjhOuv4pVxnFQOa2Pd8khLJR1cLRGxqk+lna8polJcicx/GUzT1yErS11bI9xd6KGMs3IUSErPwqtoKa75xuLvp5HIyMzB/aBE3A96jJ4PrLFhXFMY6mqmHO2r49446xUtGFs5vCHcbYt/6iwREREREVFVtv1GAJ7du4Znd6/h1bOHiAwJRFJcNDLSpZBItGBoYgYLazu4N2uLZh27o1XXvpBIJCVvTERERFXK3WevBPGQrm1UXvu6RtoNtz19NJ1Wod7poHqNtLuzA6488FLGsYnJlVsj3aI+Uq7vrLTzNaU09bbl/d5EYHg0vt9ySBnPnzgIbuXUJGX+xEEqzTMy0MPaz6fA0tQYP+78Wzm+/fgVzB7TD66OxT/44ZOf/kRK2usGOXWdHTB3gmrnEhERVRQ2fiEiIiIiIqJK8dwvRBA3r+us1vpmdZ0rrPGLu7PqF6pNjQwEcbI0XdPpVAsG+sKbVNLlmWrvkSETrjEy0CtTTvnN+fFPSNNfd913d3bAp+/20+j+/1m96xSe/fv7oqejjdVzJ5bLOQ1qO2Lh5CGCZjaX7z9Hy3GLMH14D3RqVg+WpkZITEnDrac+2HT4IoIiYwEAjjYWCI2OF+xnlu93gYiIiIiIiIioMnhFpAjiJjVM1FrfxNG0whq/uNkYqjzXWE9Y8pOcnqXpdKoFAx3hzXPpmdlq75GRmSOIjTTU+KSy6WiJUdOi4DW+ZjVNMaKlAxb0rYs5ez1x7VUcAODCixiM3/oAB6e3gaSMT6Ndc9EPf1wPEowt7OuGkS1rlGlfIiIiIiKiyibR0kLT9t3QtH23yk6FiIiIytGzfDXSzdxd1Frf3N2lwhq/uDurft3VxFB4zTgplTXSpWGol69GWiZXe4/0fDXSxhqukf545dbcGmkXB3w6boBG9y+Lrz4YgYt3PfHoZQAAICs7GztO/INvZ4wucs3eszdw7tYTAK8b7az9fAp0tN+O93OIiOjtIa7sBIiIiIiIiKh6ik9OFcSOtpZqra+p5vyyMDVWvYGFVr6n7GRmqX+jAAGG+sI3IDJK86aGXLjGSF9zTzzeefIqLt9//dQCkUiEtfPfK5c3AF4GhmPVzuPKeP7EgahTU/WnUqtr/oQBeG+Ah2AsMi4R3246hF4fLUWLcQvRfcYSLP5tn7Lpi6mRPrZ982GBvczU+L0hIiIiIiIiIiovCWnCa0Q1zPXVWu9optlC2eKY6murPFdbImyskZWTU8RMKo6hjvCaXv4mLqrIyNcsxlC3ejyJ3d5UDzuntkSbWubKsdv+Cdh8LbBM+267EYQVZ4RN32d3r42Pu7uWaV8iIiIiIiIiIiKiihKfJGxKr27Ns7o11WWR/4GXxdHWEl7/zmKNdKkYGpS9Rjr/mvx112Wx48QVXL7/HMB/NdJVq0mKSCTCJ+/2F4xduvusyPkxCcn439q/lPHEAV3Qsal7ueVHRERUWmz8QkRERERERJUiKTVNEBup2Wnc2FC9GzTKQizi/z5XNNN839+0DDnSMmRq7RGbIHzjzERDPzNRcUlY/Nt+ZTxpgAfaN6mrkb3zysnJwayV2yCTv35ac/1aNfDJu301fk5eYrEY6z6fjJ8+nQALU6MS57dqUBuXNn4FRxsLwbi2lgTmJqo/oZqIiIiIiIiIqLwkp2cJYiM1m3IY6VVcIatYVPIc0ixjfeH3Nz0zG2ly9QrVY1OFxdXGFfgzU9l0tcRYPrSBYGzD1UDk5ChKtd++e6FYfOyFYGxqJ2cs6qv5669ERERERERERERE5aVgjbR69asVWiPNNycqnImhsNlOaWqkYxKThXsaaapGOhFfrN+jjCcN7IoOVbBJSrfWjQTxc/+QIud+vmYn4pNeP7DWxsIUSz4cU665ERERlVb1qTQgIiIiIiKiKkVHW/j02sysrCJmFk6eqd786ipDlomo+KRyP8fUyABmxqp3/S+JpZkxzIwMkJjnza+QyDi4uziovEdIVJwgru1oq5Hcfj94DokpUgCvm8lMHdIdQRGxau+Tf421uTEM9HSV8aX7z3Hn2StlPHd8f4THJJa4b4Y8UxBHxScJzjI21IOFSfFNXd4f2h1j3mmPA+dv48LdZ3j2KgSxiSnIzsmBg7U5mro5YXTvDujdrgkkEjHuefkJ1jdyrQltLV52IiIiIiIiIqLKp6MlbOosz1avIUVmVo4m03lrZWRmIyZFvaLk0jDR14apvnbJE1VkaagDU30tJOVpEBSakI66tiU3Rf5PWGKGIK5lWb0aIte3N0ZdWyP4RL0umo5KlsE7MhUNHIzV2ufY4wh8duAZFHl+Rd9t44glg+ppMl0iIiIiIiIiIiKicqejk69GWs2aZ3XnV1cZMnkF1khr7tq/VSE10sGRsajnUkPlPULz1Ui71tBMjfRvB84iIU+N9LShPRAUEaP2PvnXWJubCGqky8rcxBCmRgbKJkuZWdlITJEW+D75BEfg4MXbynjW6D5IlqYhWSpszpSfNF34nldcYorgNRno6cDa3LSsL4OIiEiAd+AQERERERFRpcjfJCQxpfgLqPn9d1GZinfPyw/956wo93MWTBqMRVOGaHTPus72uPs8t6GIf3i0Wo1fAvNcYJdIxHCraaeRvNJluY1VkqXp6DT161Lt03j0fEG8e+lsDOjcQhlnyIQNXKYt2VSqc6Z8u0EQfziiF1Z8/G6J64wN9DFlcDdMGdytxLnPXgk75beoX0u9JImIiIiIiIiIykn+JiFJaZlFzCxcgprzq6uHwYkYvuFeuZ8zt5cr5vV20+iebjZGuB+UqIyD4tLUavwSFJd7bVsiFsHVpno1fgEAV2tDZeMXAAiMS1Or8cuZZ1GYtecpcvI0fRnewgGrhjeESMSnzRIREREREREREdGbxTxf8wl1a55ZI62ae8/90O/jZeV+zsLJQ7Fo6jCN7lnXxQF38zwcMiAsWq3GLwHh0co/SyRiuDnZaySvjHw10h0nf1GqfRqN/EwQ7142BwM9WpUpt/z0dLWRlPvWBGTygu/pZcjkgvir3/fhq9/3qX3WF7/txRe/7VXG/Tu3wN4fPlV7HyIiouKIS55CREREREREpHk1bS0F8YuAMLXWqzuf3jz1awnfwLiXpwlMSXxDIhGf52p+LQcb6Opo7knAJHQ33/emczM+hZeIiIiIiIiIqoYaZnqC+GWe5hSq8FFzPr158jd5eRCcqPJavxipoDmQi6U+dLWqXzmWtkTYnEWenaPy2ssvYzD9r8fIytP1ZUATW/wyujHEYjZ9ISIiIiIiIiIiojePo03+GulQtdarO5/ePPVrOQrie89fFTGzIN/giGpfI61QKARfAwCwMFW9qT8REVFVpFXZCRAREREREVH11LJeLUF89ZE3Jg/qqtLa7Owc3HziUw5ZUVXSo00jbD9xVRlff/xS5bXXH3kL4p5tGmksLxLKkGXixLUHytjC1Aj9OzWvxIyIiIiIiIiIiHI1r2kqiG/6xWFCu5oqrc3OUeB2QEJ5pEVVSDd3K+y+m1tEf9MvXuW1+ed2dbfWWF5vkoikDEFsZaSj0rqbfnGYsv0R5Nm5TV96N7DGb+82hYRNX4iIiIiIiKgYFw/vxNpFM5Txx8s2oMewCZWYEVUUuSwDvk/vI9TfBylJ8VDkKKBvaATrGk5wcq0He2fXMu2fmpyIFw9uIS4qHKlJ8TA0MYOFjT1q128KawfVrisSEbVsUFsQX3v4AlMGd1dpbXZ2Dm6oUS9Lb6aebRpj+/F/lPG1fHXPxbn26IUg7tW2iYayenM88QlCZla2MrYyM4a2Fm+XJyKiNxv/TUZERERERESVon3TutDR1oI8MwsAcOr6I8QlpcJShW7b524/RWRcYjln+Hbo3Lwekq9uq+w0SqVnm8bQ09FGhvz1E3PvPHuFVyGRqFPTrsS1u8/cEMQDOrfQWF4rPn4XKz5+V+11Jh6TBXFJ35cBnVuU6nvX7+PlgiY5J3/5Hzo3r6f2PqracfIqklLTlfHYdzpUuycHEBEREREREVHV1ba2OXQkImVjiTPPoxEvlcPCsOTGFBe9YxCVLCvvFN8KHVwtEbGqT2WnUSrd3K2gpyVGRlYOAOB+UCL8Y6SobW1Y4toD98MEcd+GNuWSY1WWnJ6JxyFJgrFaVgYlrrsfmICJ2x4iIzNHOda1rhU2TWgObYlY43kSERERERER0Zvt1bNHOLJ1De5ePAG5LKPIecamFmjasTtGTp8HF/fGKu//9PYVHNiwAs/uXUdOdnaBz4tEItRr3g4DJ85Exz5DS/UaiKj66NDUXVAjffL6Q8QlpcDS1LjEtWdvPWaNtIo6t6iPlOs7KzuNUunZtkm+GmlfNWqkrwviAR4tNZbXijnjsWLOeLXXGXcSNuAr7+/LgQu3BHHn5vULndfEzblUuUxfuhG7T+d+nX9f9D7G9/NQex8iIiJ18F1yIiIiIiIiqhQWJkYY1CX3QnO6TI4vfttX4rq0DBkWqzCP3nxGBnron6dhi0KhwC97Tpe47ranL+48e6WMnews0bGpe7nkWN2FRcfj+y2HlbGZkQHmjOlbiRkREREREREREQmZG+igf+PcItmMzBx8d6LkJ2WmybPx3QnVn65Iby5DXS30aZTbsEWhANb/E1DiursBCbgXlKiMHc310K62RXmkWKWtu+yPzH8bKwFAQ3tj1DDTL3aNZ1gyxm99AKks9yaqDq4W2DqpOXS1WM5GRERERERERLlk6Wn47euPMW9kZ1w/dbDYpi8AkJIUj+unDuLFozsq7Z8pl2HN/97Hl5P64entK4U2fQFe1669eHgLKz8Zj5WfTIA0JanQeUREwOsa6cFdWivjdJkci9fvKXFdWoZMpXn05jMy0MOAzrl19AqFAmt2nyxx3a2nPrjj6auMneys0LFp+T0csiryCY7A5sMXBGN9OzavpGyIiIg0h++UExERERERUaX59N1+0JJIlPGu09fx3eZDyMnJKXR+Ykoaxi5ai1chkRWVIlWyRZMHQ5Ln6a47Tl7D+TueRc5PTEnDzBVbBWMLJw8R7FGYXaevw8RjsvKj0ah5ZUv8DZWVVXjhQmFCo+LQf84KJKamKce+/2g07KzMyiEzIiIiIiIiIqLSm9mtFrTEImW8734Ylp/xQU6OotD5SemZmPznQ/jFpBX6eXr7zO1VB5I8PyN77oXikndMkfOT0jPx2YFngrH5vd0EexRm371Q2M8/o/xoveyfMuWtKbf943H5ZdGvtyj77oXit3xNciZ1dCp2jU9UKsZuvo+k9CzlWGtnM+yY3AL62pJiVhIRERERERFRdZOSGI8vJvXD2X1/QKHIvZanraML96Zt0LbnQHj0H4kWnXvBxqH4axKFycrMxDfThuDysd2CcW0dXTRq4wGP/iPRqksfmFpaCz5/48xh/DBrDDLl8tK9MCKqFj4d119YI33qGr7bdKCYGmkpxixYzRrpamTh1GHCGukTV3D+9tMi5yemSDFz+RbB2KJ8exTmr1NXYdxpgvKj4YhPy5a4hvgER+D0jUdqrfEPi8LI+T8iXZb772BXRzuM7Nle0+kRERFVOK3KToCIiIiIiIiqr8Z1nPDpuH5YteO4cuzHnSdw/vZTTBrUFc3dXWBsqI+Y+GRcffQCfxy9jKj4JIhEIgzp2gpHLt+rxOypIrg52WPq4G7YdPgigNcd7d9dvBYrPx6HCf06Q0sr902xxy8DMWPZFvgG577p1dzdBWPf6VDheb+plmw5jJdB4RjVqz16tGkEUyODAnNiE5Ox+/QNrNxxHMnSdOX4II+WmDjAoyLTJSIiIiIiIiJSSUMHE8zqVhtrLvopx3656I+L3rEY39YRTR1NYaynhZgUGW76xWP7rRBEp8ggEgEDGtvh+FMWWb/t6tgY4b32NbH1RjAAQKEApmx/hCWD62Ns6xrQylM0/TQ0CXP2ecIvRqoca+JoghEtHMotv6T0TCSnZxb6uex8DYzCk2SFztPVksDGRLfQzwXFpeGT/c/Q1NEEw1o4oE9DGzhZFLw2CLy+Rns3MBGbrgbi1LMowedaOZvh3daORb6OkIR0jNl8D3HS3IJsF0sDLB/WEPFSOeKlqt8sZaCrBUtDHZXnExEREREREdGbJVMux/cfjoTPk9waQRsHJ4z79Gu06zEQegaGBdYkxETi/pWzuHx0N0QovkEvAGxdsRDP7l5VxiKRCIMnf4zRHy2AgZGJcjwnJwfXTx/C5u/nITkhFgDgeecqNi35DDOX/FqWl0lEb7HGbs74bPwArNx+TDm2asffOHf7CSYP6obm9WrB2EAf0QnJuPbQC1uOXkRU3H810q1x5PLdSsyeKkJdJ3tMG9IDGw+dB/D6+vvYRWuwcs54TOzfpUCN9PSlG+EbHKEca+5eC2Pf6VjheWtKVGwiRv3vZzSu44TRvTtgYJdWqF3DttC58cmp2HbsMn7+S1i7rCWR4Oe5EwVfKyIiojcVG78QERERERFRpVo0eQiCI2Ox79wt5dgT32B8+tOOItfMHd8fro62bPxSTfwwawy8A8Jw9ZE3AEAmz8KcH7fjh23H0MTNCQZ6OvALjYLnqxDBOgdrc+xZ9jHE4uI72VOurOxsnLrxGKduPIZYLEIdRzu4OtrC2FAPKdIMhMfEw9MvpMDTsHu1bYwtX06vpKyJiIiIiIiIiEo2r3cdhCSk49DDcOXYs7BkLDjsVeSa2d1qo7aVgaDxi0hU8g0j9Gb6ZmA9vIxMxQ2/eACALCsHnx96jp/Ov0IjBxPo64gREJOG5xEpgnX2prr4c1ILiMXl97Ox+VogfjrvV/JEAEN+u1PoePva5jj8Ydti1z4JTcaT0GR8/bc3zA20UdfWCGYG2jDS1UK6PBtxUjleRKQgOSOrwNqG9sbYPrn4r8PNV3GIyNeYJjAuDT1W31DhlQmNaumAX8Y0UXsdEREREREREb0ZDmxYCe9Ht5VxS4/e+N/a3dDV0y9yjbm1HXqNeA+9RryH7KyC1y/yCvJ5jlO7NgjGpi1ahQETPiwwVywWw6P/SLjUbYjPx3RHuvT19aHzB/9E37HTULtBMzVeGRFVJ4umDENwZCz2ns29BvrEJwif/PhnkWvmjh8I15q2gsYvfG/i7fXD7HfxIiAUVx++AADI5JmYs2obfth6BE3qOsNA978a6WDBOgdrc+xd/slbUSPt+SoYnq+C8cVve2FubIh6tWrAwtQIxgb6SElLR0hkHJ75BReoXRaLRfhl/mR0b924kjInIiLSLDZ+ISIiIiIiokolkYixcdE0uDra4ue/TiJDXvhTSwFAV0cLy2e/i6mDu2HL0UuCzxkb6JV3qlRJtLW08Nf3szFj2WacuvFYOR4Zl4jIuMRC19SvVQPbv/0QDtbmFZPkWygnRwGf4Aj45Hk6QH4SiRifjO2LxVOGsls+EREREREREVVpErEIa0c3Rm0rA6y75I+MrJwi5+pqifHtoHp4r70Ttt8UFtIa6vIayNtKWyLGH+81x5y9njjrFa0cj0qWISo5ptA17rZG2DihGexN377r0wlpmbgTkFDiPJEImNC2Jhb3qwsTfe0KyIyIiIiIiIiI3nZBPs9xaPOPytitcUss/HUvtHV0Vd5DolX8LXNH/lgDhSL3BvJmHXsU2vQlLye3Bpg49zts/O5TAIBCocDO1d/g681HVc6LiKoXiUSMjYs/gKujLX7aebyEGmltrPh4HKYO6YEtRy4IPmfEGum3lraWFnYtnYPpSzfh1PWHyvHIuERE3kosdE39WjWw47vZcLC2qKAsK05CihS3nvqUOK+GjQU2fzEDnVvUr4CsiIiIKgYbvxAREREREVGlE4vFWDBpMMa+0xG7z1zHudueCI6MRVJqGqzNjOFoa4m+HZphbJ8OsLd63cgjKTVNsIeJkUFlpE4VxMzYAHt/mINdp6/j94Pn8dQ3uNB5jjYWGNevE+aOGwA9Xd5koK7e7ZrAJzgS1x97Q5ouK3Keob4uhnZrjU/G9kNdZ/sKzJCIiIiIiIiIqPTEYhE+61UHI1s6YP/9cFz0jkFIQjqS0zNhZaSLGmZ66NXABiNbOsDu30YeSRnCImwTPV5zepuZ6mvjz8ktsP9+GDZfC8Sz8JRC5zmY6WFMqxqY3b029LTf/GZAvRvaYNWIhrjsHYt7gQmISZWXuMbGWBcDm9phXBtH1Lc3roAsiYiIiIiIiKi62PPrMmRlvr4uJxaL8dG3a9Vq+lIShUKB+1fOCsaGTP5YpbU9h0/Erl++Q2rS64a5j65fQHx0BCxsWENFRIUTi8VYMHkoxvbphN2nr+HcrScI+q9G2tzk3xrp5ni3bydljXRivhppU0PWSL/NzIwNsW/5p9h1+hp+238WT32DCp3naGOJ8f07Y+74gdDT1angLDXP3cUB8yYMwvXH3njiE4h0WfHvTYjFIjR1c8GkQV0xtk8n6L8FXwMiIqK8RHm7kxIREREREVHZiUQiRfLVbZWdxlvvg6WbsffsTWV8+88laFDbsRIzoorkExSB5/6hCI9JQFZ2NmwtTVG7hi1aN6gNkUhU2em98bKzc+AVEArf4EiExyYgLV0GLYkEVmbGcHe2R/N6taCjzX7CmmbiMRkKhYI/wERERERERASRSKSIWNWnstMgALP3PMXBh+HK+PLcjqhnxyYX1YVvdCq8I1IRkZyBrGwFbIx1UcvKAC2cTN/q65ChCenwj5EiNDEDSWmZyMjKgZ6WGEZ6WrAx1kVDB2M4mutXdpqkYfbzz/D6JBERERGpTSQSKY55Sys7jTKLi4pAgPcTRIUGIT01GQoFoKuvDxMLK9jWcIFz3YYwMFL/ekB8dASCX71AVEggpCmJyMnOhqGpOcwsbVC3SWtY2mq+UURKYjxePLyNuOhwpCYmwNjMAnWbtkLt+k2LXadQKODr+QABL54iOSEOegYGsHZwQpN2XWBgZKKx/JITYvHi0R3ER4VDmpIEcytbOLk1gFvjlmrtc/HwTqxdNEMZf7xsA3oMm6B2PtFhwfD1fIDkhFikJiXCwNgEFtZ2qNe8Lcyt7dTe7z/Z2dkIefUCQT7PkRQfg4w0KSRaWtAzMIKVXQ3YO9WGo2s9iMXiUp/xtkqIicTUbu7IzsoCADTr0B3fbj2u0TOCfJ7j40FtlLG2ji723I+Eto5qN5Avmzkady6eUMbTv1qNfu9+oNEcK8rgeoa8HlDNiEQiRcr1nZWdBpXggyUbsOfsDWV8Z8cyNKhdsxIzoor0MigcXn4hCI9NQGZWNuwszV7XSDd0fWvfm8jOzoFvSAQCwqIREZOA5LR0yOSZMNDThZmxIRxtLNCygStMDPneRHVj3GkC/1uFiKoN3qFDREREREREbxyFQoHbT32Vsb6uDuo68YkZ1UldZ3vUdeb3vLxIJGI0ruOExnWcKjsVIiIiIiIiIqJKo1AocDcwQRnraYtRx9qwEjOiiuZmYwQ3G6PKTqPCOZrrs7ELERERERFVC9dPH8KxP9fB58m9YueJxWI4122INt0HYMiUj4tshJKdnY1nd6/ixpkjeHLrMiKD/Yvd18mtPgZPmo2ug96Flra2Sjn/suADXDq6SxlvuuAFW0dnhPr7YPfaJbh76SQy5bIC61wbNMP0r1bDvVkbwbhCocCZfX/g4MZViI0ILbBOS1sHA8bPwNjZX0DPoOTrIkXlF+TzHHvWLcW9f04hKzOzwDobByeMmD4fvUdNLvcbmuWyDJzevQln929DWIBPoXNEIhHqNGqB0R8tROtufVXeW5qShIObfsTlo7uQEBNV7Fx9Q2M0bNUR3YeOQ8c+w9R6DW+zy8d2K5u+AIDHgFEaPyMuKlwQ2zvXVrnpCwDUrFNf0Pjl4dVzb2zjFyKqehQKBW49zf330+saaYdKzIgqmruzA9ydq9f3XCIRo55LDdRzqVHZqRAREVUaNn4hIiIiIiKiN86le88RGBGjjJu5O0NLS1KJGREREREREREREdHb5opPHILj05VxE0dTaEn4FGYiIiIiIiKiN12mXIYf507C7fN/qzQ/JycHAd6eCPD2RLteA1G7ftNC553YsR5bVyxUOY9g3xdYt/gjXDz8Fz5fsxPm1nYqr83r3uXTWPXZRMjS04qc4+f1GIsmvIPPf/kLbbv3BwDIMtKxcs543L9ypsh1WZlyHN22Fj5P7+OrTUegb6h+g9QbZ45g9edTC21I85/o8GD89vVs3Dx7BIvW74OuvoHa56jixcPbWPXZRMRFhhU7T6FQwNfzAb7/cATa9x6CT1duga5e8U1SA7yf4tv3h5TY8OU/6dIU3L9yBnFRYWz8kofnnauCuH6L9ho/IzUpQRAbGpuptd7QxFQQB/k8L2tKRERKl+49y1cj7cIaaSIiIqJqgI1fiIiIiIiI6I2SliHD52t3CcbG9O5QSdkQERERERERERHR2yhNno0vjr0QjI1oUb2erkhERERERET0ttrw7ScFmr7o6OmjVr0msLR1gI6uLtLTpEiKi0HIqxeQpiSptG9OTo5wT109OLq6w9LGAfpGxsjKzERCTCQCvD2RkZaqnOf14Ca+mTYYq/ZfgY6unlqv5eXjO1i7aIayqYqdU2041akPXT19RIUF4ZXnA2VeWZly/DxvMtb+fQ/WDjUFTV+0dXRRt0lrWNjYQZaRDp+n95AYGy3IcfuPX2DG12vUyu/Fw5tYt/hDZGVmAgBMLazg2rA5DI1NkRAbDZ8ndyGXZSjnP755CUtmDMc3W/6Glra2WmeV5Na5Y/h5/hTBeQBg4+AEJ7cGMDA2QVpKMvy8HiMhJjLPuqNIio/Bkm0ni8wpOSEOX08dhKS4GMG4pa0DatapD2NTc4jEYqSlJCMyNBARQa+QnZWl0df3tnj17JHyz3oGhrBzqg0ASJem4ubZI7h26iDCAnyREBMJXX0DmFpYo26TVmjRuRc6vDNUpZ8bLW0dQVxcU6LCZMnlgjgmIgTp0tRSNUYiIsorLUOG+Wt2CsbGvNOxkrIhIiIioorExi9ERERERERU6YbP/xmLpgxBy/q1i50XFh2PiV//Bt/g3DfWLUyNMLJnu/JOkYiIiIiIiIiIiN5w4/64j/m93dCspmmx88ITM/DBzkfwi5Eqx8wNtDGsuX15p0hERERERERE5SzEzxsXDu1QxnoGhpj0+TL0GDq+yKYrgS89ce/yGZw/+GeJ+1vY2KP70PFo3bUv3Jq0gkQiKTAnUy7DjTOHseOnrxAXFf7vGc+wa823mPy/H9R6PRuXfIZMuQy16jfB9C9Xo34LYR1VqL8PVs4ZhyBfLwBARpoUu9ctgXPdhrh/5QzEEglGzfgfhkyZI2hakZ2djaNb12DHT18px87u+wMDJ85EjVpuKue3eel8ZGVmwtjUAlMWLkeXAaMh0cq9lSktNQUHN67Cka1rkJOdDQDwvHMVBzf9iDEzF6r1tShO4EtP/Pz5VEHTlw7vDMXojxbAxb1RgfkPrp7FpiVzERkSAADwun8DO3/+qsjvz5GtawRNX1wbNsf0L3+Ge7M2hc6XZaTj2d2ruHn2KEJeeZflpRUqNTkR0mTVGhaVhbm1rdrNiooTHRaM5IRYZWxhbQ+xWIzHNy5i3RcfITYiVDA/Uy5DalICwgJ8cPnYbuz65TtMXbgSbbr3K/YcI1NzQZy30Y8q4vPNVygUiAh6hdoNmqm1DxFVD8PnrcKiqcNVqpGe8OU6+AZHKMcsTI0wqhcfjklERERUHbDxCxEREREREVW683c8cf6OJxq51kT/zs3Rol4tONpYwEBPF8nSdPiFRuHSvWc4cOE2ZHLhk07WznsPRgaae/OYiIiIiIiIiIiI3k6XvGNxyTsWDeyN0aehDZrVNIWDmR4MdCRIzshCQGwarvjE4sijCMiyhE/oXjWiIQx1WWZDRERERERE9Ka7d/mUIJ7+1Wp0HzKu2DUu7o3h4t4Ywz+Yi+ysrCLneQwYjYETZ0JLW7vY/bR1dNF10Fg0adcVC97tiajQQADAmX1bMeqjBTA0Lr5pbV6pSQlwb9oG3249Lmjc8h/H2nXx5aYjmNmvOWTpaQCAG6cP49a5YxCJRPh89U607z24wDqJRILh789FXGQ4Tu7aAADIycnBpaO7MOHTb9TKz9DYFN/vOAUX98YFPm9gZIyJc7+DvbMrfv3iI+X4gQ0r0W3wu7B1dFb5rKJkZ2dj1afvQZ6RrhybsmA5Bk+aXeSalh7vYNX+Vljwbk+EBfgAAP7e/iv6jH0f9k4Fb9y/eyn358rY1ALfbT1eoLlIXrp6+mjp8Q5aerwjaEajKce3r8fe9cs0vm9+328/jcZtPTS2X/4GLPqGRrh6Yj9+nj8FCoWixPWRIQFYNnMUJs79DsOmfVbkPMfadQVxXFQ44qLCYWnroFKePk/uFRiTpiSrtJaIqp9zt5/i3O2naORaEwM8WqJFvdqva6T19ZCcmga/0EhcvPsMBy7cgkyeKVi79vMprJEmIiIiqiZYkUJERERERERVxjO/EDzzC1FprkgkwlfvD8OgLq3KOSsiIiIiIiIiIiJ6m3hFpMArIkWluSIRsKCPG/o3tivnrIiIiIiIiIioIkSHC2uT2vcq2PSkKGKxGGIdnSI/b2lrr1YuFjb2mLpwBZbNHA0AyEhLxb3Lp9B10FiV99DW0cXcn7YV2vTlP9b2jvAYMArnD/wJAMiUywAAfce+X2jTl7yGTvsUp3ZvVDbd8Lx9ReXc/jNp/tJCm77k1WvEe3h0/QJunDkMAMjKlOPsvj8wce53ap+X340zhxHq/1IZ9xw+sdimL/8xMbfE3B+34rPhnQC8bnzz95+/YvpXPxeYGxMerPxzo7YexTZ9yU9Hlzf0/0eakiiI46LD8cvC6cqfP9eGzfHOqClwbdgcegaGiI+OwKMbF3B692akS19f71MoFNj+45ewdXRBxz7DCj3HwsYe9s6uiAjyU4798/ceDH9/bok5hvh5w+/5owLj6dJUVV8mEVVTatdIfzACg7u0LuesiIiIiKiqEFd2AkRERERERETmJoZqzXd1tMXu72dh7vgB5ZQRERERERERERERvW3MDYp/2nZ+ta0MsHVic3zc3bWcMiIiIiIiIiKiypacEFup57f0eAda2rnNZLwf31Vrfce+w2Dr6FLivKbtuxUYGzr1kxLXWds7wsHFTRkH+jxTNuFQhaWtA3qOeE+luWNmLRLEl4/tVvmc4pzatVH5Z7FEgnFzvlJ5rWvD5mjUurMyvvfPqRLXJMdX7s/Umyw1OUkQJ8ZGIytTDgAYOeNz/HjgKt4ZPQV1GjWHY+26aNKuC96buwTrTz2Cs1sDwdpfv5iJ1KSEIs/y6D9KEB/Zsgbx0REl5rh1+YJCxzPS2PiFiApnblJ0c7bCuDraYfeyOZg3YVA5ZUREREREVZFWZSdARERERERE5Hf0F1x/8hLXHnnj0ctABIbHICYhCdJ0ObQkYpgZG8LO0hStG7qie6uG6NOhGSQS9jIlIiIiIiIiIiIi1T39qhtu+Sfgpl88noQmITg+DTEpcqTJs6ElFsHUQBs2xrpo5WwGDzdL9GpgA4lYVNlpExEREREREZEGOdaqK4i3//QV5q7aColW+d1eo1AokJEmRbo0BZlyeYHPG5uZIyEmCgAQ6uet1t4tOvVSaZ69k7CxrYOLm0oNYwDAwdkVYQE+AABZehrSpakwMDJWaW2HPkMhFqtW5+VUpz5c3Bsh8OUzAEB8dASiQoNg6+is0vrCpEtT4fP0njJu0KIDLGzs1dqjYetOeHbvGgAgJjwEMRGhsLZ3FMxxrFUXfl6PAQAvHt7E7QvH0a7nwFLnXVZjZy/G2NmLK+380lLk5BQ63nXQGIz/5Osi11na2uPrLccwe2BrSJMTAQBpqck4uWsjRn9UeKOW/uOn49ifa5GRJgUApCTF47vpw/D1piMwt7YrMD87Oxtbls7Hw2vnC09CxOuIRFQ4/79/xfXH3rj26AUeeQcgIDwaMQnJkKbL8tRIm6FNozro1roR+nZozhppIiIiomqIjV+IiIiIiIio0mlpSdC1ZQN0bdmg5MlEREREREREREREpaAlEaOzmyU6u1lWdipEREREREREVEna9x6MP1ctRqZcBgC4cfoQAl48Re+Rk9C2xwA4uNQp8xnZWVl4cusSbpw9Cr/njxDq91J5XklS/21aoSrH2nVLngTA0NikVOsAwCDf2nRpisqNX+o2bqXyOQDg1qSVsvELALx69rBMjV9ePrmL7KwsZWxTwwlRoUFq7aGloyOII4P9CzR+8RgwStn4JScnB8tnj0Xrbv3QddBYNOvYHYbGpqV7AdWMnqFRgTEtbW28N+/7Etda2jpgyJQ52LXmW+XYleP7imz8YmphjRlfr8Ga/72vHAt48RQz+7dEv3c/QPOOPWBmZYt0aSp8Pe/j9J7NCPJ5DgAwNDFDdlYWMtJSlWuNTPg9JqLCaWlJ0LVVQ3Rt1bCyUyEiIiKiKoyNX4iIiIiIiIiIiIiIiIiIiIiIiIiIiIiIiOitZ2nrgPfmLcGWZZ8rx8IDffHnqsX4c9ViWNjYo37LDqjfvB0atekEF/fGEIlEKu//9PY/2PjdZwj1f1mq/NJSktWab2hiptI8sUR4+1D+Zi7FkeRbm5WZqfJae2dXlecCgEO++UnxMWqtzy82IlQQXzq6C5eO7irTnqlJCQXG+o+fgZtnj+Llk7sAAIVCgbuXTuLupZMQSyRwcW+Ees3aoUGrDmjUuhPMre3KlMPbSt/AsMBYk3ZdYWFjr9L6boPfFTR+CQvwQWJsFMysbIucHxUahD3rchvLSJMTcWDDShzYsLLQNVra2liwdjdWzBknGDc0MVcpRyIiIiIiIqLCsPELERERERERERERERERERERERERERERERERVQsDJ86Esbkltq1YiMTYaMHn4qMjcOP0Idw4fQgAYGXviC4DRmPQpFkws7Qpdt+rJ/Zj9f+mISc7u9S5KXJy1JovEolLdY64lOvUpW9orNZ8AyNTQZyanFim8wtr0lJW6dKUAmPaOrr4btsJbPnhc1w8vFPwM5CTnQ1/ryfw93qCU7s3QiQSoX6L9nhnzFR07jcSEolE4zm+qQyNTQuM1W3SWuX11vaOMLe2Q0JMpHIs1N+nyMYvADBm5kLUdK2HrSsWFGgUlF+NWnXxyYrNqNukVYGfA/NiziAiIiIiIiIqCRu/EBERERERERERERERERERERERERERERERUbXRdeAYtO85CDfOHMaNM0fg9eAm0lKTC8yLjQjFoc0/4eSujZjx9Wp0G/xuoftFhgRg3eIPBQ0/LGzs0XXQGNRv0QF2TrVgYW0HHT196OjqCda+370+osODNfsCCQCQlSnX+J4KhaLQcT0DQ8xash7D35+LS0d34cE/ZxDg/RQ5+Zr5KBQKeD24Ca8HN/H3tnWYv2Yn7J1qazTH1ORESJOTNLpnYcytbQv8PJeFvXOdQs6wU2sPCxt7QeOXFBWa/3TsMxRtuvfD9dOH8PDqOfg+e4jk+FjIZRmwsLGHk1sDePQfifa9B0NbRxeJsVHIzspSrjcxt4JNDSe18iQiIiIiIiLKi41fiIiIiIiIiIiIiIiIiIiIiIiIiIiIiIiIqFrR1TdA96Hj0X3oeGRnZyPI5xlePr4Lr/s38PjmZSQnxCrnZqSl4pcFH0BHVx8d+wwtsNfhzT9DLstQxu17D8GnK7dAV0+/xDzSpCmaeUFVULqary0tVdisxMjErEznG5tZCuJh0z7Fe/O+L9OeJbF3qo1xH3+JcR9/ibTUZPg8vY8XD27h2b3rePHwpqBhiJ/XY3w1qT9+PnwDxmYWGsvh+Pb12Lt+mcb2K8r320+jcVsPje1nYGQMK3tHxEaEKse0dXTU2kNbR1cQZ+b5vSxpXbfB7xbZ3CmvAG9PQezWuIXqCRIREREREREVQlzZCRARERERERERERERERERERERERERERERERFVFolEgtr1m6Lv2Pcx96c/sf1GAL7efBR1m7ZWzlEoFPhj+f+QnZ1dYP3dy6eUfzYwMsGcHzaq1PRFlpGOtJSkEue9qSKC/NSaH55vvqmFdZnON7OyEcSJcTFl2k9dBkYmaNahO8bOXoylO05jx41ATFmwHIZ5GtpEhwfj6NZfKjSvqsy5bkNBLFXz9yP/fE021PnPy8d3BXGjNp01fgYRERERERFVL1qVnQARERERERERac6u09fx4Q9/KOPfF07FuL6dKjEjetPFJaXCNzgCodHxiI5PQlqGHGKRCKbGBnCwMkczd2fYW5mX+ZysrGy8Co2Ed2A4IuOSkCJNh76eDsyNDeHu7ICmdZ2grcVLWURERERERERElW3fvVB8sv+ZMl4zqhFGt3asxIyovEQny/AqRorwxAzESeVIz8yGtlgEE31tOJrroYmjKSwN1XvqdnFiUmS4G5iAmBQ5kjMyYW6gAzsTXTR3MoOVUdnPSZNn41V0KkITMhCVnAGpPBtZOQqY6GnB0lAHDR2M4WptCJFIpIFXQ0REREREbzqxWIwWnXuhcdsu+N+YbvDzegwAiIsMg7/XY7g1bqmcm5EmRUJMpDKu37I99A2NVDrH9+l95OTkaDT3qsTn6T14DBil8nzfp/cFcZ1Gzct0vnuzNhCJRFAoFP/mc7+EFeXLyNQcgyfNRv0W7fH56K7KvO5cOokJn31bqblVFS093sGDK2eVcfCrFyqvzZTLCjQbsrR10Fhu/7l68oDyzxItLXQb/K7GzyAiIs3469RVfLhsszL+fdH7GN/PoxIzovIWGhWHh94BiIpLRJI0DdoSCUyNDVGnph2au7vAUF9Po+dlyOS4/8IfPkHhSEiWIkehgLGBHmraWaGeSw24Otpq9DwiInp78W4ZIiIiIiIiIqI3TFZWNl4EhuGhdwAeeQfioXcAnvuHIjMr94lSCyYNxqIpQ9TeO0OWiQ2HzuPOs1d48CIAkXGJJa5xd3bAxP6dMXVINxjo6ap8VnBkLP6+8gCX7j/Hrac+kKbLipyrr6uDwV1b4aMRvdDM3UXlM4iIiIiIiIiIiEg18VI5/rwZjHuBiXgSmoSEtMwS1zSraYpxbR0xplUNaEnEap+pUChw+lk01l32x5PQJPx7v5uARCxCpzoWmNWtNjrVsVRr/0MPw/HPy1g8CklEQGwacgrZPy8rIx2MaOGAaZ2dUcNMX62ziIiIiIjo7aSto4MuA0crG78AQFRooKDxizQlWbDG0MhE5f0vH9td5hyrsptnj2LKghUQi0v+f8YQP28EvsxtNmtubQdbR5cynW9maQOXeo0R8OIpACDUzxv+L56gdv2mZdq3rOo2aQUntwYI8nkO4PXPlCaNnb0YY2cv1uieFaVdz0HY/P1cZVOcJzcvIycnR6WfIc87V5GVKVfGxmaWqFmnvkbzu//PGYQF+Cjj1t36wdzaTqNnEBERkXpk8kz8cfQStv59CS8Dw4ucpyWRoE+HZpg1pi86NnUv05mPvAPwy56TOHntITLkRb+fYm5ihO6tG2LehEFoVMepTGcSEdHbjY1fiIiIiIiIiIjeEFuOXsLeszfh+SoE6TJ5yQtKISk1DV9tOFDyxDxeBoVj8W/7sOnwRWxc/D46NK1b4prJ327AoYt3VD4jXSbH3rM3sf/8Lcwa9Q6+en84dLR5aYuIiIiIiIiIiEhTAmLTsOrcK7XWPA5JwuOQJPx5Ixjr320CdztjldcmpWdixl9P8I9PbLHzsnMUuOITh6u+cZjU3gnfDqoHbRWbzKy+4Ae/GKnKOcWmyrHhaiB23gnBl/3c8V4HFmETEREREREglgjrE7S0dQSxkYmpIA4L8FVp38CXz/DP33vLllwVFxcVjgsHt6P3qMklzt2zbqkg7jZ4rEZy6Df2A6z/apYy3rZyEb7Z8jckEolG9i8tiVbuz5V2vp+p6szS1h7NOvbAo+sXAADRYUG4de4YOvYZWuLao9t+EcQtPXpBJBJpLLe01GRsXjpPGWtpa2PsrEUa25+IiIjU99wvBO99/WuxDV/+k5WdjRPXHuDk9YeYOrg7Vn0yAVpa6v03YVqGDAvX7ca2vy8rG9UVJyE5FYcu3kHn5vXZ+IWIiIrFu2OIiIiIiIiIiN4QF+8+w93nfhV+rrmJIVwdbWFrYQojAz1kyDIREZuA5/6hkKbLlPOCImMxdN5P2PvDx+jWqmGxe/qHRhU67mJvDRcHa1iaGUMmz8TLoHD4BkcqP5+To8DavWfgHxaNHd9+pPYbLkRERERERERERKQ6ayMd1LI2hKWhDgx0JEiXZyM0MR0vI1Mhy8pRznsekYKhv9/Fwelt0MCh5OYvyemZGLT+DnyiUgXjhroStHQyg6WhDhLSMvEwOBHJGVkAAIUC2HYzGMkZWVg3pnGpbtzS15aglpUBapjpwUhXCzkKBeKlmfCKSEGcNLfZtlSWjQVHvJCQnolPeriqfQ4REREREVVdZ/dtRQuP3rC2d1RpfnZ2Nq6e3C8Yc6ztLoh19Q1g7+yKiKDXNR1+Xo/x9PY/aNKua5H7xkWFY8Wc8cjKLJ8H/1Qlf/74Beo2bQUX98ZFzrlwaDtunDmsjLW0tdFnzDSNnN9j2AQc2vIzIoP9AQBPb/2D376ahRlf/wJtHdUbroT4eSM5PhYNW3cSjMeEh8DzzhV07j9K5f0CX3oi0NtTGef/maruJnz6DR7fuKi8mXrz0rlwa9wSNjWKvln6+I7f8OTmZWUsEokwdOqnxZ6TnZUlaMBTnNTkRHz3/lBEhgQox4ZN+6zYn2siIiIqX96BYeg/5wfEJaYIxo0N9NCifm3YmJtClpkJ/9AoeAWEIifn9X9bKBQKbDl6EYkpUmz7dqbK58Unp2L4vB9x30tYy62ro40mbs6wtTCFvq4OElOkeBkUjuDI4hvfExER5cXGL0REREREREREbzgzIwMY6OsiPCZBI/tZmhrhnfZN0b11Q7Rr7AYnO6tC5/2fvfuOiuLa4wD+3V167x1EEAVE7L3E3ruxtzSjURMTNTGamGiKMSaaGKPGEs1TY0vsXWPvXVFBQHrvvW95fxAXBljYFRA138857xzucO+dO7j4zMxvvjevoBB7z9zA4vV7EJ+Srjw25Zv1uLl1CcyNDdU6X0svN0zs3wm92/nCyday3PcfhkThs9U7cfaWv/LY4Yt38O2mffjy3dc1v0AiIiIiIiIiIiKqkIOpHnp5W6NTA0u0cTWHjYluhf2y8qXYeTMaP558ogxmScstwowd93Hyww7QlogrPc8HOx8IQl+0JSLM6+OBdzq7QlerZGyRTI5t16Lw1ZFA5BcVB83suRMLDxtDzFIjkEVfW4yeXtbo4WmNNq7m8LQzglhcPjBGoVDgSkgqvj4SiPvRmcrjy04Eo4ObBdrUN6/yXERERERE9HI4tmM91n39EVp07o32vQajZZfeMLOyrbBvVMhjbP5+PoLu31Qe8/BtBSe3huX6duw7HH+v+0HZ/n7WBExfvAod+gwVBFfKpFJcPrEPfyxbgJSEWOjo6kEs0UJ+bna5OV8FRqbmyM5Iw+eT+uPtBd+jy8DRkEhKNvnJzc7Cng3LsXfjCsG4EVPmwtbJtUbWINHSwryft+LT8b1QkJcLAPhnzxY8eXgHI6d9grY9BqkMbEmIjsDtCydw9eR++F07jzEzFpQLfsnKSMXK+VPxv+UL0bHPcLTrNRiezdtCR1ev3HwymQzXTh3Ehm/nQC4vCVTtNnRcjVzrq8K9cXP0fH0yTv31BwAgLSkBn47vialf/IQ23foLfqdyszOxa81S7N+0UjBH37FT4NrIp9LzHN/1O66e3I9uQ8ahVde+MLWwLtcnNzsTl47txZ8rFyM9OVF5vFHTNhj13rxqXCURERFVh0KhwHtLNghCX/R1dbB42ii8Obgb9HSF/74LjUnAp7/8iWOX7yqP/X36Gvp0aIYxfTpWeb7CIilGzVshCH1xsbPCF+++joGdW8JQv/y//RJS0nH86j3sOH4JImgeZk9ERP8tDH4hIiIiIiIiInqJGOnrwdfDBc09XdHCsz6aN3KFu5Mtvtt8AEv/OFDt+a3NjRFyYCXE4spfzACKH5CM79cJXVp4oed73yAuOR0AkJiaid/3n8XciQNVDxYB/Ts2w/w3h6Jpw3qVnsfH3Rn7fpyD9777HTtOXFEeX7XrBN4c3FVlMA0RERERERERERGpr6mTCW5/3lWtvsZ6WpjS2RUd3S0xaPU15BbKAACP47NxyC8ew5s7qBx7OiAJJ/xLXpQSiYD1E5qhr0/5Fy21JWK82bEePGyNMGbDLcj+3Y1z5elQjGntCFuT8oXUpR39oH2VITTFaxChYwNLHJjRDpM23caF4BQAgEIBLD/1BLvebV3lHERERERE9PKQSaW4efYobp49CgCwtHWAo1tDGJmYQ0dXFzlZmYgODURcRIhgnI6uHqYv/qXCOYe++QH+2fM/ZTBEdkYaln04AZa2DnBv3Bx6BobITEvBk4d3kJ1RsrHP2/OXYc/6H1/Z4Je353+PXz+fjqyMVPw8bwo2fz8fDZq0hKGRCdKSExB47wYKC/IFY3xad8bIaZ/U6DrcvJvh4xVb8OOcycjPzQEAhAc+xA8fTYKOrh7qezWFubUt9PQNkJeTjaz0VEQ9eYysjFS1z5GenIgjf/6GI3/+BomWFpzcGsHK3gmGxqaAQoG05ASEBvghJzNdMM6rRXv0HvVWTV7uK2Hqwp8QFxGKhzcuAABS4mOwZPooWNo6wM27GfQNDJGaGI/A+zdQVFggGOvdqiPe/vT7qk+iUODB9Qt4cP0CRCIRbJ1c4VjfA4YmZijIz0NaUjxC/e9BWlQkGNbApwU+/+1vaOtUHJhLREREte/CHX9BCItIJML2JbPQs61vhf3dHG2xa+lHmLRwFfafKwl2/P6P/WoFv/yw5QCuPwhWtnu388W2b2dBX7fiAEEAsLU0w+SBXTF5YFdIpTJ1LouIiP7DGPxCRERERERERPSSWDl3MqzMjNUKZXlWzzK3s60lFr4zHNOXblIeO3zxTqXBL1u/mqFRYItYLMbKuW/g0r1ARCUUv3RRWCTFvrM3MWtsP43XTEREREREREREREJaagSklOXtYIxpXVyx4p+S4urjDxMrDX759VyooD2+jVOFoS+ldWpgiamdXbHmfBgAIK9IhhWnQvD9iMaVjlMn9KU0XS0xlo1ojHZLLyiPXQlJRVa+FMZ6LLUjIiIiInpVpSTEIiUhttI+5ta2mLdyO9y8mlb4fWMzC3y25i98NWWYICxE1dxisRiT5nyNvmPexp71P1bvAl5gjVt1woffb8TKT9+FtKgQGanJuH3+hMr+vu274rPVu6Gto/oF2mfVuls//LDrHH6YPQmRwQHK44UF+Qi8d12tOQxNTNXqJ5NKERH0CBFBjyrt1+q1vpiz/A9IJBK15v0v0dbRwYLVO7F64UxcPr5Xebyq39fXBo3GzG/WaPwZUigUiI8KQ3xUWKX9er4+GVMW/AA9A0ON5iciIqKadezKPUF7QKcWKkNfnhKJRPjxo0k4cukOiv4NYnkSFY8nUfFo4Gyncpx/aBSWbz2kbLf0csP2JR9CV0db7fVqafHfe0REVLnae0uIiIiIiIiIiIhqlI2Faa2GvlRHrzIPS8JiE1X0LKZJ6MtTerraGN+vk+DYhTsBKnoTERERERERERHR89Dd01rQDk/JVdk3PbcIN8LSBMemvVZfrfNM6VwPErFI2d5/Lw6FUrkGK1VPPUsDuFuXvLwllSsQnZZX4+chIiIiIqK6MWf5H5g4ezF82nSBrr5Blf3tnOtj7MzPsObYfXi1aFdp34a+rfDTvivo1P91iFUEeWhpa6N1135Yuv00hr394bNcwkuny4CR+PGv82jTfQAkWhWHalo7OGPaopX4atPhWg3UcPHwxsoDN/DJz1vh3aqjyvU8JZZI0LBpa4yePh9rjt3D4Mkzy8/ZwBtfrN+L/uOmwsndEyKRqIKZSs0pFsO33WuY/+tOLFy3BwZGxtW6pleZobEpPvl5Kz75eRs8m7dT+bMVi8Xwad0ZizcdwuwfNkFHV0+t+b1atEOHPsNgaGJWaT8tbR207z0UP+w+j/e/WcPQFyIiohdARGySoN2vY3O1xtlamqGll7vgWEh0fKVjlmzapwyKEYtFWPnxmxqFvhAREamD25AQERERERGRSnHJafALjkREXDKycvOgUAD6ujqwMjOGq70VvN2dYGygr/G88cnpCAiPQXhsEjKycyGTy2FmbAgbcxO08naDvZV5jV9LamY2rj94gtjkNKRl5sDCxBCtvN3h6+FS6TiFQoHbAWF48CQSKRnZMNDTgYudFbq08IKJoebXrkpKehauPyxeX2Z2HmwtTeHp6oCWXm41dg5NRMYn487jMCSnZyE9KxcmhvqwszRFWx8P2Fqqt3NNRWQyOR6Hx+BRaDSS0rKQk5cPbS0JDPX14GhtDjcnWzSqZ//ChpuQauYmwoKGnLyCWjlP0zK/s/Ep6bVyHiIiIiIiIiJ6PuIz8vEoNguRqbnIKpAW34PUkcDSUAcuFvrwsjOGkZ7m5S0JmfkIjM9GRGoeMvOKIFMoYKqvDWsjXbRwMYWdqXovf2giLbcQN8PTEZeRj/TcIpgbaKOFixl8HE0qHadQKHAvKgMPY7OQmlMIAx0JnMz10amBJYyf4dpVSckpxK3wdMRn5CMzXwobYx00sjNGM+dnv99XHVFpebgflYGU7EKk5xXBRE8LNia6aF3PHDYmus88r0yuQFBCNgLis5CcXYicAhm0JSIY6khgb6qH+lYG8LAxglhc+UtYpD4zA2Fxc26hVGXfm+FpkCtK2s7m+oKQlcrYmerB09YIj+KyAACZ+VJcDE5BDy/rKkZqzrzMNeUUqL4mIiIiIiJ6uTi7e8LZ3ROvvzsXMqkUUSGPERcZipT4GOTlZAMA9A2NYGnrANdGPrCv517FjELWDs74eMX/kJm2HI9uXUFSbCQK8vJgamEFCxt7NGrWBsZmFoIxG86ov+nNrKXrMWvpeo3WBAC2TvVw4HGOxuOqc87S6nv64rM1u5GekojAezeQkhCL3OxMmFlaw7mBNxr6tqoyMKW0HsMnosfwic+0FrFYjI59h6Nj3+HIy8lG4P0bSImPQVZ6KgoLC6BvYAhjc0s4unrAya0R9A2NKp1PS1sbLbv0QcsufQAA2ZnpiAz2R0J0ODJTk1GQnwctHR0YGpnCvp473Lx8YWRa8/Vxr7KOfYehY99hSIqNwpNHd5GWFI+czAwYmZrBwtYB3i3al/u9UoebdzPMW7kNCoUC0aGBiA4JRHJ8DPJysyGCCMZmFnCs74GGvq3UCooioldfcV11BCJik5D5b121gV5xXXU9e2s0dnd+9rrqsGiExSYq66rNjQ1hbW6K1o3da62u+ppfEOKS05CamQNLEyO0auwOX496lY4rrqsOhV9wBFIysmGopwtnO0u81rJxjdZVJ6dn4frDYMQlpSLj37pqr/pOdVtXHRCK5PRMpGXlwtRQH7ZWZmjn4wFbS7NnnldZVx0ShaT0TOTk5kNLSwtG+rpwsLGAu6MtGrk6sK66Arn5wjplRxv1/y3gVKZvRpbqQPuElHQcuXhH2e7asjGaNnRV+1xERETqYvALERERERERlbP3zA38uvsEbvmHVtpPLBahsZsT+ndqjvdH91V5w14mk+PivcfYf/Ymzt72R1hMYqXzetV3xMxRvTGmTwdoV7GrylPTlmzE9uOXle0Hu35APXsrBEfG4Zvf9+Ho5bsoqKDYvFnDevjxo4lo01hYpKFQKLDp4Dks33oY0Ymp5cbpaGth6vAeWPDWMBjqV/0Sgqr1+YdGY8mm/Th25Z4yCbw0FztLzJkwEG8Mek2j4oZnkV9QhI37z2DzoXMIjqw4uVwkEqF5I1fMe2Mw+nVopvbcGdm5WLHtCLYfv4yE1IxK+xob6KFD00YY17cjhnVrrcEVUF2KjE8WtO2qERBUGbFE+PCqsKj87w0RERERERERvfgO3o/DugvhuBNZ+b0isQjwsjNGn8Y2mPZafZVBKDK5AldCUnHILx4Xg1MQnqK6QBMAGtkaYWoXV7ze0gHaEvWKZWft9MPu27HK9o35XeBsYYAnidlYduIJTvonokAqLzeuiaMJvhvmjZb1zATHFQoFtlyLwi9nQhGbnl9unI5EhLc61sPHfRrAQKfq+6Sq1vc4Pgs/nHiCUwGJKJIpyo1zMtfDB93dMaGtU+3fgyyS4Y8rkdh2PRohSRW/bCYSAU2dTDG7pzt6eduoPXdmXhFWnQ3F7luxSMyqPJTYSFeCdm4WGNXSEYOa2ml0DVRedFqeoG1jrPqeeVyG8LPeyK7yl+fKamhXEvwCAGcCk2ol+CUmXXhNttUIIyIiIiIioheXREsLro184NrIp8bnNjG3Qvteg2t83pedmaUN2vYYWNfLUNI3NEKzDt1rdE4jEzN4t+wA75YdanReKg5WsnZwrvF5RSKRMhSKiKgie09fx6pdx3DLP6TSfsV11c4Y0LkF3h/Tv/K66rsB2Hf2Bs7deohQdeqqR/fD2L4d1a6rnvrtOmw/dknZfvjXCtSzt0ZQZBy+2fD3v3XVReXGNWvoiuWzJ6ONTwPBcYVCgU0HzuDHLYcQnZhSbpyOthamjuiFz94eDkP9qsP3Va3PPzQK3/6+F8cu31VRV22FORMH4c3B3Z5DXXUhNuw7jc0HzyI4Mq7CPiKRCC0862PeG0PRr2NztefOyM7F8q2HsP34RSSkqFFX3cwT4/t2wrDubTW6hleZrYWwTjm/gs+zKmX7mpuoflax/fglSGUln8WRvdqrfR4iIiJNMPiFiIiIiIiIlAoKi/DW4t9wqFQqdWXkcgUePInCgydRGNS5JXw9XCrst/bvU1iweqfa6wgIi8GM7zdj27FL2LJ4BmyfMUDi2JV7eHPRWuTmF6rscy8oAv0/WIoti6ejf6fiG+55BYWY9MUanLh6X+W4wiIpVu06gVsBodizbDaMDDTfIXj/uZuY8s36CgNpnoqMT8GsH/+H/eduYceS92GgVzvF5dcfBOONRWsRk5RWaT+FQoE7j8Mw+tOVGPJaK6z/fAr0dXUqHfPgSSSGz11RZeDLU1m5+Thx9T5ik1IZ/PIS2XnyqqDdqVntFEKUDY6qrYAZIiIiIiIiIqodBVI53vvzPo49TFCrv1wBPIrLwqO4LPTzsYWPo0mF/TZcDMfiw4FqryMwIRuz/3qInbdisGFCM9g8Y6jDKf9ETN12H3mVhNM+iMnE8LXXsX5ic/RpXBxkklckw7tb7+GfgCSV4wplCvx2IRx3ojKw/e2WMNTVvMznsF88Zu7wqzCQ5qnotHx8sucRDvvFY/MbLWCgI9H4POq4GZ6GadvuIzajfMhNaQoFcC8qA5M238GAJrZYNdYX+tqVr+lRbCbGbbxdZeDLU9kFMvwTkIS49HwGv9SAv0sFDgFAB3fVu2qm5wmLqU1UhDmpYqqnLWgHlAqBqSmXnqQgLqPks+RkrgdnC+7qTURERERERERE9F9TUFiENxetwaELt9TqX1xXHYkHTyIxqEsr+HrUq7Dfmr9OYMGv29VeR0BYDGYs3YhtRy9g69fvw9bSTO2xpR27fBdvfPlrFXXV4ej3/rfY8vX7GNCpBYDiuuqJC1fhxJV7KscVFkmxamdxOM7eHz9+trrqszfwzte/VRhI81RkfDJm/bAZB87dxI7vPqy1uuprD4LwxperEVPB5qGlKRQK3A4Ixah5KzCka2tsWDit6rrq4AgMm/tDlYEvT2Xl5uPElXuITUxl8Esp7XwbYseJkk1Z7weGKz+zVbkfFK78WiQSoVmjin9XAeDinQDheZs01GyhREREamLwCxERERERESnNXrG1XOiLvq4OmjRwhoO1OXR1tJGTV4CktEw8Do9BRnaeipmE5HLhSwV6OtpoVM8e9tbmMDbQR5FUiviUDDx8EoXsvJKi/6t+wRg2dznO/LYQerraZaet1I1HTzB96e/KUJX6jjbwcnWAvp4uIuKScOdxGOTy4t1tC4ukePvrdbj2xzdwtrUQhL7o6mihlZc77KzMkJdfgFsBoUhMzRSsceFvu/HT7Ekare/qgyDMWLpJmUZvZWaMZo1cYWpkgMTUDNx8FCJIEz976xFGzfsZ+5bPUTutX10Hz9/CO1+vL5de7mJnCa/6TjAx1EdmTh7uB0UgPiVd+f0D528hKS0Th37+WOWaUjKyMXTOciSlZQqOO1ibw9PVAeYmRhCLRMjMyUN4bBJCohMEqej0cjh66S5W7jiqbIvFIkwb0bNWznXogvDvqJZe9WvlPERERERERERUO+bvfVQu9EVPWwwfBxPYmepCV0uCnAIpUrILEZiQjcx81aHJpSkUwraelhgNbI1gb6ILIz0tFMnkSMgsgH9cFnIKSu4/3QhLw9iNt3Dk/XbQqyJcpKxbEen4aPdDZaiKq6UBGtkaQV9HjMjUPNyLysC/tyBRKFNg+vb7ODenIxzN9AWhL7paYjR3MYWdiS7yCuW4E5mOpOySousbYWn4+kgglg5vrNH6roelY/ZfD1AkK16EpaEOfJ1MYKqvhcSsQtyJSEd+qUCYC8EpmLTpNnZMaQVtiVijc1XlyIN4zNzuJzgfUByo4WlnDGM9LWTlS/EgJhMJmQWlxiUgOfsW/praWuWaUnMKMWbDLSRnCwvV7U110dDWCOYG2hCJRMjKlyIiJRdhybmQyhUVzkWa+9/VSOy5WxL8YqAjwfi2qnfe1inz51goUx1KVJGy/QMTsjUaX5WQpBx8uOuB4Ni7nV1r9BxERERERERERET0cvho+R/lQl/0dXXQxMMFDlbm0NPVQXZuPpLSM/E4LAYZ2blqzVthXbWrA+ytzGFiqI/Coqd11ZFl6qqDMHT2Mpxdvwh6VYSLlHXj4RO8990GZaiKm6MNPOs7wUBXB+FxSbjzOFRYV714Da5v+Q7OtpaC0BddHW208naDvaU5cgsKccs/BImlNoa86heEhWt24qe5b2i0vqt+QZj+3QZBXXXzRvVhamSAhNQM3Hz0RFDnfObmQ4z8ZDn2r/ikxuuqD5y/iXcWr62grtoKXm5OMDXUR0ZOHu4Hhgvrqs/dRFJaJg6v/LSSuuosDJm9rMK6aq/6TjA3NoRYLEJGTh7CYxMREsW6alVe79kei37bjbSsHADA1iMX8NGEgVUG7xw8fwtRCSnKdo/WPrA2V70J5Z3AMOXXhvq6cHMs3uQhOzcf+8/dwJ5/riE4Kg7xKRkw0NWBlbkJWnm7o1dbXwzt1rrGP59ERPTq4v9jEBEREREREQAgMDwWW49eVLYN9XXxzfTRGN+3k8rQlYchUTh+5T62HL5Q5fz2VmYY368T+rRvilZebpBUUKRfUFiEfeduYtG6vxGblKY8x9cb9+DbGWM0up45P21DQaEUvh4uWP7hBLRt4iH4fnBkHCYuXA3/sBgAQE5eAb7dtA+N3Zxw4up9SCRifDxxED4Y01eQOi+TyfHLzmP4ct3fymObD57D9JG94eGs/s6wn6zcjiKpDOYmhvhu5liM6tkOWlolL5Zk5eZh+dbDWLnzOGT/FrJfuPsYy7cdwadvDNHoZ1GZhyFRmPLNBsHDiaFdW2He5MFo7F6+OP/kNT/M/XkbwmOLX0q54heERev+Vvnn88uOY4KHE80bueKHDyegTWP3CvvnFRTi4t3HOHDuFh5HxFbYpzrSs3LVfrBWHbYWphqHFb1M8guKkJiWgXuB4dh58ioOlwmMWvDmUDRr5Frj570fFIErfkGCYwM7t6zx8xARERERERFR7QhKyMaOmzHKtoGOBF8MbITRrRxVhq74x2bhVEAitt+IrnJ+OxNdjGrliF5e1mjuYgaJWFSuT4FUjkP347HkWCDiMooDRvzjsvD98WB8OchTo+tZsC8ABVI5fByMsWSYN1q7mgu+/yQxG1O23sPj+OJgitxCGZadeAIve2P8E5AEiViED3u44b3X6sNQt6SERyZXYO35MHx7tOQ+yNZrUZjS2RXu1oZqr2/hgQAUyRQwN9DGokGeGN7cHlql7stm50ux8kwI1p4Ph+zfYu7LIalYdSYUs3s10OhnURn/2CzM3CEMfRnoa4vZPRvAy964XP/Tj5Pw2T5/RKQWB49fD0vDkqNBKv981p4PE4S++DqZYMlQb7SsZ1Zh/7wiGa6EpOKIXzyCajg0BAAy8oqQmad6N9KaYm2sq3FYUU3ILZQhITMfdyIzsONGNC6HlOx2KhIBS4d7w95U9U6uZgbC+6alg37UUbZ/ak4R0nOLys2rriKZHOm5RQhMyMaxhwnYfj1a8Fl9raEl3uqoeqdPIiIiIiIiIiIiejU9Do/B1iMl9dGG+rr4dsZYjO/XWWXoysMnkTh25R62HDpX5fz2VuYY368z+nZshlZe7qrrqs/ewJe/7RLUVX+14W8smTlOo+uZs+J/KCgsgq9HPSyfPQntmjQUfD8oMg4TP/8F/qHFz2Ny8grw7cY98HZ3xokr9yCRiPHJpCH4YGz/cnXVK3ccxZe/7VIe23TwDKaP6gMPF3u11/fJz1v/ras2wtL3x2NUr/bl6qp/3HIQK3ccLamrvhOA5VsP4dM3h2n0s6jMwyeRmPLVb2Xqqlvj0zeHVVxXffU+5v60BWGxiQCAK/cD8eVvu1X++azcfrRMXXV9/PjRJLTxqfi5TF5BIS7eCcD+czfwOLw26qpznmNdtWZhRVUxMdTHT3PfwJuL1kChUCA6MQVvLlqNTV9Oh4GeboVjbgeEYub3vyvbujra+HbmWJXniIxPRkp6lrJtZ2kOsViMMzcfYMZ3vyM6MUXQv6CwCGlZOQiOjMOO45fw9QYbLP1gPPp3alHNqyUiov8CBr8QERERERERAODYv0nsTy3/aCLG9e1Y6Rgfd2f4uDtj9vj+kFayK+fIXu3w3sheVSZW6+poY0zvDujawhu9ZyxBeFxxuMjmg+fxyeTBMDUyUO9iUHwjunVjdxxYPlfwgOEpDxd7/L3sI7SauAC5+cUvBew7ewMHz9+CSCTC/xa9h8GvtSo3TiIR46PxAxCTlIb1e08DAORyBXYcv4wvpozQaH2mRvo4snIefCp4EGBsoI9FU0fCzdEWM5dtVh7/cethjO3TEfXsrdQ+lyoymRxvfLkWeQUlL0UsmTkGM0f1UTmmdztfnF33BXrP+BbBkfEAgNV/ncTbQ7srE8xLO3r5nvJrcxND7F8xF+bGql9O0dfVQe92vujdzhf5BTX/csSav05i6R8Hanzeso6snIfOzTV7UehF1vGtL/DgSVSV/fR1dbB42khMG9Gzxtcgk8nx0YotUJTavru9rwdaebvV+LmIiIiIiIiIqHac8k8UtL8b5o1RrRwrHePtYAxvB2O8380NUrlCZb9hze3xTud60K6gMLo0XS0xXm/pgM4eFhi8+joi/w0X2Xo9Ch/1dIeJvvrhEel5RWjpYopd77YWBLc81cDGCNvebonOyy4hr6h4N8ZDfvE48iABIhGwbkJTDGhSPkxaIhZhZjc3xGXkY9PlSACAXAHsvhWD+f0alutf2fpM9LTw99Q28HYoH7BipKeFz/o3Qn0rQ8z566Hy+MrTIRjZ0gHOFurfj1VFJldg6p/3kF9Ucv940SBPTO3iqnJMD09rNP+gPQavvo6QpOJdGtdfDMfk9i5wtSq/phOPSj5X5gba2DWldaUhIPraEvTwtEYPT2vkF9X8LpkbLoZj+amQGp+3rD3TWqODu2Wtn6fRwn+QmS+tsp+ZvjaWjWiMQU0rD0hvUCa86GFMFgqlcuhoVf67CxTfi78XlVHueFa++sEvCw8EYOOlCLX6jmvjhG+GelUYIkVERERERERERESvtmOX7wraK2a/gXH9OlU6xqeBC3wauGDOhIGV1lWP6t0B00f1Ua+uuk9HdG3ZGL3e+6qkrvrAWcx7Y6hGddVpWTlo3bgBDv40r8K66oYu9tjzw1y0HP+Jsq5679kbOHD+ZnFd9VczMeS11uXGSSRizJ4wELFJqVi35xSA4nu5249dwpdTR2q0PlMjAxz9ZT58GriU+76xgT4WTxsNNydbzFxaEtzxw5aDGNu3E+rZW6t9LlVkMjkmf7laUFf93fvjMHN0P5VjerdvirPei9Drva8RHBkHAFi9+zjeGdYDbo625fofvVyy0aK5iREO/DQP5iZV1FW3b4re7Zsiv9S6asqa3Sfw3eZ9NT5vWUd/WYDOLbxqfN4RPdohN78Qc1b8D3kFhThy8Q5aT/gUbw3pjva+DWFjYYqiIimeRMfjyKU72H3yCoqkxc+G9HV1sGnRdHi7la/jfyo+OV3QNjbQw1+nruLtr9YK6plVCYtNxJj5P2PxtFH4aPzAal0rERG9+qp+Yk5ERERERET/CZHxwsTpwV1aqj1WLBZDR1v1wwd7K/MqH06UZmdlhu9mjlG2s/PyywXTVEVXRwu/L5xa4cOJp5xsLTGyZztlu6BQitz8Qrw1pGuFoS+lfTi2H0SikmLv83cCNFofAHz93ugKQ19KmzSwC4Z1K3lQUlgkxeaDZzU+V0X2nbuJoH8fMgDAxP6dKw19ecrS1Ai/L5yqbMvlCqzefaLCvlEJycqvuzT3qjT0pSw93WfboZWeP3MTQ8x/cwge7FpWK6EvAPDtpn245R+qbGtJJFj6vmY7VhARERERERFR3YpOyxe0BzQpX/CqilgsqjQYws5Ur8rQl9JsTfSweFBJcG9OgQwn/ZPUHg8Uh8isGd+0wtCXpxzN9DGsecmOlgVSOfKKZJjUzrnC0JfSpnetj1K3IHH5SYrqziosHNiowtCX0sa1ccIg35K1FMoU2HKt6hBgdRzyi8eTxBxle2xrx0pDX56yMNTBmnG+yrZcURz+UpHSn6sO7hZqB4AAgJ62pOpOVCkHUz18ObARrs/vUmXoCwA0dTaFfqmfe16RDMceJqh1rrNByUjJKV/Ynl1QcwE+WmIRxrd1wj8fdcDykT6CtRIREREREREREdF/R1R8sqBdVV1xabVSV/3BeGU7Oy+/XDBNVXR1tLHpy/eqrqvu1UHZLigsQm5+Id4e0r3C0JfSPhw3oExdtb9G6wOAr6ePqTD0pbTJA7tiWLc2ynZhkRSbDpzR+FwV2Xf2OoIiYpXtiQO6VBr68pSlqTE2fTld2ZbLFVi963iFfUt/rrq08Ko09KUsPV0dtfv+l0wc0AU3tn6Ht4d2h6WZMSLjk7Fo3W70mfENmo/9GG0mzce4BSvx59GLytCXXm19cX7DYgzsXPn7EhnZuYJ2bHIapi1Zrwx9ad6oPlZ+/CYubPwKt7cvw5Ff5uOj8QNhXOr3TKFQ4Iu1u7DvzPUavnIiInrVMPiFiIiIiIiIKpScnlWn5+/d3lfw0OPGQ812SB3WrQ1cHapOb+/a0rvcsVljqr5J72RriQbOJS+mPAqJUiu5+ykHa3NMGtBZrb7z3xwiaO84cUXt81Rm/d7Tyq8lEjEWvjNc7bHNGrmiU7NGyvbxK/erHFPXnymqPWmZOfjj0Hms23saaVk5VQ/Q0L6zN7F82xHBsbkTB6J5I9caPxcRERERERERPT8VBTg8Tz28rKEjKSlCvh2RrtH4Qb52cLGoejfNLh6W5Y5N71q/ynGOZvpwsyop+PWPy9boHqS9qS7GtXZSq++c3g0E7b9vx6roqZlNlyOUX0vEIszr66H2WF8nU7R3M1e2T/onVjmmrj9T/0WxGfn439Uo/Hk9GnlFVQewaEvEGOgrDH1aejwYuYWVjy2UyvHtkcAKv5dTIFV/wVWQyhXYfy8OGy5G4Elido3NS0RERERERERERC+35PTMOj1/n/ZNy9RVB2s0fni3NnB1sKmyX7dWjcsdmzWuf5XjiuuqS8LBH4VEalxXPXnga2r1XfCWsN55x/HLap+nMuv2/KP8WiIR44spI9UeW1xXXbLhgDrBPHX9mXqVSGVySMRi6KgRqDRxQBcsnTUBXm5VP0PLyBbWRCemZqCwqPiZxMeTBuPchkV4a0h3NPesj4Yu9ujSwhtfvTcat7cvg3eZ+Wd+/zvSMmu+xpqIiF4d6scCEhERERER0SutYT17QXvRur+wceFUaGnV3m6WCoUCOXkFyM7NR0FR+cJsc2NDJKRmAIAgQV0dPdv4qNXPzUlYYN7A2U6twBgAcHeyRXBkPAAgN78Q2Xn5MDbQV2vs0K6tIRarl8fq6eoIH3dnPAwp3mU3LjkdEXHJqGdvpdb4imTn5uOWf6iy3b6JB+yszDSao2OzRrh0r7jQPiohBdEJKXCyFb7E0tDFHveCil/uuPogCIcv3sHAzi2eed3VteCtoVjw1tA6O//L6u9lH6Gw1EsbWbl5iEtOx41HT7DrxFWExyUhLjkdP2w5hG1HL2LL4ulo20T9l3gqc/1BMKYt2Sh4ANitVWN8+sbgGpmfiIiIiIiIiJ6fBjbCXQu/PRqE1WN9oSWpvX2LFAoFcgtlyC6QolAqL/d9MwMdJGYVAACCNQx56Oap3v05VythOIy7tYFagTEA4GZlgJCk4iLQvCIZcgpkMNJTr9xnoK8dxGJR1R0BNLI1gre9MfzjisOb4zMLEJWaC2c111mRnAIp7kZmKNttXM1ga6J6J9GKtHezwNXQNABATHo+YtLz4GgmvAfbwMYQD2KKi6NvhKXh2MME9POxLTfX8zK3twfm9q6Ze2MvgtOzOyrvzSkAZOZJEZOejxthafjrdgySsgsRnpKLr44E4s8b0dj8RnN42BhVOuf0rvWx504s5P/e8gtPycWbf9zB75OaV/j5ziuSYcZ2PwTEV/w7WnoX2arM7uWOdzvXU7Zzi+RIzSnEg5hMHLofj1sR6cgpkGHXrRjsvxeHxYM9Mbl95TvMEhERERERERER0aunYT0HQfvL33bj9y/ee4511UXlvm9uYoiElOL77oGa1lW39VWrn5tjRXXVVQfGAE/rquMAaF5XPaxbG/XrquuXratOQ0RcEurZq1f/XZHiuuqSTUrbN2mocV11p+aeuHTvMYDK6qodcC8oHABw1S8Ihy7cwqAurZ553dW14O3hWPC2+huHvmjkcjmWbNqHH7cehExW/jlgRbYeuYBtRy9iVK/2+OHDSTA3MVTZVy6vOLxoTJ+O+OJd1cFA9lbm2Lf8Y7SdOB/p2bkAgMycPKzfewrz3hiq1jqJiOi/h8EvREREREREBAAY3KUlFq7dhYLC4gCWvWdvwu9JFN4Y2AX9OzUXpLA/K6lUhrO3/XHg3E3cC4pAYESs8nxVeXrTU10NXeyr7gTAxFD4QKGhi/rXWXZsVo76DyhaelW9o2/Z/k8fUADA3cCwagW/3PQPgVRWEuThYmeFiLhkjeYom4oeFptU7gHFyJ7tlMEvcrkC4z//Ff06NMWYPh3QrVVjmBo9+4sj9PzYW5mXO+bj7oxebZtg/htDsHLHMSzesAdyuQJxyekYOnc5Tvy6AL4e1Xshwj80GiM/XYm8gpKdmpt7umLbNzPUfsBHRERERERERC+O/k1s8fWRQBT8G8By8H48HsVmYnwbZ/RpbAM3a9WFleqSyuS4EJyCIw8S4BedgeDEHOX5qpKRV76IujIN1FyvSZkgiwbWlYdilGZcZmxWgVTt4JfmzqZqnwcAmjmbKoNfAOB+dGa1gl9uR6RDWqog1tlcH1Gpmt3n1dYS3gOKSMktF/wyvLm9MvhFrgDe3nIXvb1s8HpLB3TxsISJvvYzXgEBgJN5+XvePo4m6NPYBh/3aYAlx4Kw4WLxPeCQpByMWHsDx2d1gIOZ6pAfTztjzOnVAD+cfKI8diE4BZ1+uIi3Orqgg5sFLAx1kJFXhOthadh0ORJRaXkAAAczPcSm5wvmM9FXvwTO3EAH5gY65Y63d7PAu51dcco/EbN2PUBabhEKpHJ8utcfErEIE9o6q30OIiIiIiKi/7JZS9dj1tL1db0MIiKiahv8Wit8vmYnCgqLnx3sPXMdfsEReGNQVwzo3LLm6qpvPcL+czdwLzD837pq9Z5VpGdpWFddJshGFZMydb3qjgNQriY4KydPg7pqd7XPAwAtvd2FddWPw6oV/HLz0RNhXbW9FSLikjSao1xddUxi+brqXu2VwS9yuQLjP/sF/To2x9g+HdGttQ/rqjU0felG/Hn0ouBY73a+mDSoK1p7u8PKzAQFRUWIjEvGmZsP8dvfJxEZnwyFQoFdJ6/gln8ojv26oMI6aQAwNCj/rENbS4Kv3xtT5docrC3wwdj++GrD38pju05eYfALERGpxOAXIiIiIiIiAgA4WJtj8dSR+HTVDuWxJ1Hx+Hztbny+djfsrczQvokH2jbxQKdmjeDj7qzRLprnb/tjzk/bEPRvkrumMrPzNOpvaqzejW8tiTB5v+wDC03GFkllKnqW5+aoXvr9U+5OwgT9pLQsFT3VE5OYKmhvP34Z249frtacaZnld1t9d3gP7D9/CzcfFafgKxQKHL18D0cv34NEIoaPmxPa+DRAB9+G6NTME7aWmr2MQnVPLBbjo/EDYKivh7k/bwMA5OQVYNqSjbi8abFGf0+UFhKdgCGzf0R6Vo7ymHd9R+z9YY7aDwKJiIiIiIiI6MVib6qHz/o3xBcHHyuPhSTl4qsjgfjqSCDsTHTRpr45Wruaob2bBbztjTW6t3DpSQrm7/PHk8ScqjtXIDNfvZDqp0zVDBTREguvoWyYiyZjpWruVggA9a00C9JxsxLeG03OLlTRUz2xGcJwjt23Y7H7tmY7kJaVllu+4P3NjvVw2C8etyOLdzlVKIAT/ok44Z8IiVgEL3tjtK5nhrb1zdHezQI2JrrVWgOV0NOW4KvBXtASi7D2fDgAICm7EJ/ufYQtb7WsdOyHPdwRk56P7TeilccSMgvw3bFglWNM9LSwbnxTDFp9XXDcrAbDfXp522DnlFYYvPq6MjRq4YEAdGtkVS50iIiIiIiIiIiIiF5dDtYW+GraaMz7ZZvy2JOoeHy+Zic+X7MT9lbmaO/bEO2aeKBTM0/4NHDRsK76EWav2IKgiGe7b56p4Yaa6gaKaEmEgeymhurfF5WUGatRXXWZOumqlK+rztRofFnRZeuqj13C9mOXqjVnalb5uuqpI3ph/7mbuPmoOBhdoVDg6KU7OHrpTnFdtbsz2vp4oEPTRv/WVZtVaw2vsj8OnROEvkgkYqz77F2M7t1R0E9HWwuN3Z3R2N0Zbw7uhne+XosjF+8AAEKi4zH5i19x/NfPKtyQ0ki//DOlri0bw87KTK01ju3bSRD8EhwZh8TUDNhYsF6eiIjK49bIREREREREpDR9ZG9s+Pxd2FiYlPteXHI69p69iXm/bEfHt75E45FzsWjdX2rdKP/rn2sYOnf5M4e+AIBcof4LDQAgFj3bf/KKnzGkQlMmGjwIqah/6TCMZ5GWWb3xFcnKzS93TFdHGwdXfIzJA7uUe6Ajk8lxPzgSG/adwZuLf0PD4R+hz8wl2HXyKmQavMBCL4Ypw7qjeSNXZfthSBT+ufHwmeaKSkjBkNk/ICE1Q3msgbMdDv70MSxN1d8Rm4iIiIiIiIhePFM6u+LXsb6wNtIp9734zAIcvB+PhQceo+dPV9BqyXl8ezQQydkFVc67724sxmy49cyhLwAgVyg06i9+xluJzzpOU0a6kqo7lVI2kCY9T71dRVVJryCkpbpyCsoXietqibF7amuMa+MESZkfrkyuwMOYTGy+Eolpf95Hs2/OYsia69hzJxYyuWZ/3qTaJ308YG9aUvx8KiAJwYnlC9pLE4tFWD7SB98N84a5QdXBLS1cTHH0g/ZwKBO+oi0RwUyN8ZrwdTLFGx1clO38Ijn+uBJZo+cgIiIiIiIiIiKiF9/0UX2w8YtpFYY0xCWnYe+Z6/hk5TZ0ePNzeI/4CF/+tgtJaRkVzCT016mrGDJ72TOHvgDP8EzjGR9OiJ7TQw1jDeuqTQ2FQTbVr6uu/J72s8hWUVd96Od5mDyoa8V11UERWL/3H7zx5Wp4DP0Avad/jV0nL7OuugypVIbvNu0VHFvw5rByoS9lGRno4Y9FM9CwnoPy2FW/IBw4d7PC/qZG5TdZaOXtrvY6nWwtYVcmvKc6v/dERPRqU38LISIiIiIiIvpPGN27PQZ1aYF9Z29i/7lbuOoXhMycvHL9ohNTseLPo1i/9wyWz56IsX06VDhfWGwiZizdJLjhbG9lhtG92qO9b0PUd7SGraUZ9HV0oKcrLM72GTUXkfEpNXuBBAAolGq2e3F1GOrrYtUnb+Kj8QOw/fhlnLx6H35PIiEv82KFQqHAVb9gXPULxurdJ/DH4ulwc7Sp0bWkZ+UiQ8NdDp6FrYVpuc/zq04kEmF49za4GxiuPHbm5kP0attEo3nik9Mx6MNlgt/9enZWOLhiLhPuiYiIiIiIiF4RI1o4oJ+PLQ77xeOQXzyuh6UhK7/8/arY9Hz8ejYMm69E4rth3hjZ0rHC+SJScjF790NBkIediS5GtHBAm/rmqGdpAFtjXehpi6GnLQxDab3kHKLTyhfeUvUV1kIRskJFIbuBjhaWj/TB+93csPt2DP4JSMKj2EyUzXZRKIAbYWm4EZaGdRfCsX5CM7haqbfLqboy8oqQWc3QHHVYG+uW+zzXFT1tCfp42+KPqyXhKOeDkuFhU3WI8xsdXPB6CwfsvRuLs4HJ8I/LQkpOIWRyBRxM9eDjaIIRLRzQw9MaErEIdyLTBeO97I2hLan5vc+GNrPHugvhyva5oBR81r/GT0NEREREREREREQvuNG9O2JQl1bYd/YG9p29gav3A1XUVadgxbbDWL/nH6yYMxlj+3aqcL6wmERM/25Dmbpqc4zu3QHtfRvCzdG2uK5aVxt6usIQ/cavf4TI+OSavUACUDt11aqeaRjq6+HXeW9j9oSB2H7sEk5cuQe/JxEq6qqDcNUvCL/uPI7/fT0Tbo62NbrG9Kyc51hXXX5TiGd1/dETxCalKduG+rqYOaafWmP1dHXw0fgBeG/JBuWxnSevYFj3tuX6ujuX/3mXDXKpir2VOeJT0pXt1FrYvJWIiF4NDH4hIiIiIiKicgz0dDG+XyeM79cJMpkcj0KjcePRE1zxC8LZm4+QklGSap6dl49pSzZCX1cbQ7u2LjfXz38eRX5hSZH7kNdaYf3nU6Cvxs3bzJxX94WLih76aNLfzLh8grgmLEyEBfcfju2Hr94bVa05q+LmaIPP3x6Gz98ehsycPNwOCMVVv2Bcvh+Iq37BkMpKduu9FxSBwR8tw4WNi8qttTrW/HUSS/84UGPzqXJk5Tx0bu5Z6+d50Xg42wnaYTGJGo1PSc/C4Nk/ILTUOAdrcxz8+WM42VrWyBqJiIiIiIiI6MVgoCPBqFaOGNXKETK5AgFxWbgdkY7rYWk4H5yM1JySe4o5BTLM2vUA+toSDPS1KzfXr2dDkS8tKZAe0MQWq8b6Ql+NUIzsfFmVfV5W2QWaXVvZ8B0z/eoFG5sbCO8Bz+haH58PaFStOaviamWAT/p44JM+HsjKl+JuZDpuhKfhamhx2Iu0VNH0g5hMjFx/Ayc/7FBurdWx4WI4lp8KqbH5VNkzrTU6uL8498zcbYQBOuEp6t8DN9LTwqT2LpjU3qXKvo9iswTt5s61Exbtbi28Bx+RUvuF70RERERERERERPRiKq6r7ozx/Tr/W1cdhRsPg3HlfhDO3HqIlPSS+5bZefmY+u166OvqYGi3NuXm+unPw8K66q6tsWHhNLXqqrM0rD1+mWh6bRk5wnu2NV5XPW4Avp4+plpzVsXN0RafvzMCn78zoriu2j8EV/2CcOneY1z1CypTVx2OQbOW4uKmr2u2rnr3CXy3eV+NzafK0V8WoHMLrxqb7+GTSEG7lbc7DPR01R7/WgtvQftOQGiF/YwN9OFkY4noxJLNLHV0NHstv2z/gsLa3zyAiIheTgx+ISIiIiIiokpJJGL4erjA18MF7wztDrlcjjO3HmHJpv245V98k1OhUGD+qh0Y1LklJGV21jx25b7yaxNDfayd/7ZaDyfyCgqRmfPqFlKHxiSipZeb2v1DohMEbWtz42qd38bcRNBOSs9S0bN2mBjqo1urxujWqjEAIC0rB38eu4RlfxxE+r/J8ZHxKVi18zi+fPf157o2enZaWsKXqQqK1N8BIS0rB0Pm/IjH4bHKYzYWJjj08yeo72BTY2skIiIiIiIiohePRCyCj6MJfBxNMLmDC+RyBc4HJ+PHk09wJzIDAKBQAF8efIx+PraQiEWC8acCkpRfG+tpYeXoJmqFvuQVyZCZ/+oWV4Yl56CZBqEYocnC+7FWRtULQ7EuMz45u7Ba82nKWE8LXRpaoUtDKwBAem4Rdt2KwU//PEFGXvF9q+i0fKw9H44F/Ro+17W9irTFwmcDhaXCmGrS7Yh0QbuDu0WtnEdLIvx7prauh4iIiIiIiIiIiF4uxXXV9eDrUQ/vDOtZXFd98yG+/X0vbvkXh4IrFAp8uupPDOrSqnxd9eW7yq9NDPXx24J31a6rLht28ioJjU6oZl21iYqe6rGxED5PSUrPrNZ8mjIx1Ee31j7o1toHAJCWmYM/j13A95v3l6qrTsYvO45i0dTa3ejzZZCZLfxdsLXQLCTe1tJM0E7JUF1H7+3uJAh+ycjW7PcwI0vY38K05oJ7iIjo1cLgFyIiIiIiItKIWCxGzzZN0KW5F3q+9w3uBUUAAGKS0nAvKFxw0z0nrwDxKenKdrsmHjAy0FPrPLcDQiEvtfvqq+aWfyhG9myndv/bAWGCdrOGrtU6fxufBhCJRFAoFMr11CVzY0PMHNUH7Xw80OO9b5TrOnLpLoNfXiJxyWmCtroP0rJy8zB87gr4BZck8FuaGuHQT5/Aw7n8Lt5ERERERERE9GoTi0Xo1sgaHd0tMfDXa3gQU1xcG5uRjwcxmYIwk9xCKRIyC5TtNq7mMNRVrxzmbmQGXuFbkLgTmYFhzR3U7n8vKkPQ9nWqXpF0K1cziETFoT3F60mv1nzVZWagjaldXNHG1QwDfr2mXNeJR4kMfqkBcZn5gnZ1g4Mqkl8kw7GHJcX85gba6NPYtsbPAwDxGcLrsayF6yEiIiIiolfXjlXfYufqJcr2N/87hiZtu9Thiqi2JERH4N2e3pX2+WDJb+gxfKLac6YkxCHqiT8SoiOQnVlci2NkYg5LOwc09G0NE3PLaq1Zlcy0FAT53URCVDhysjMhkUhgaGwGO2dXuDbygZlV7fw3+MumqLAAMWFBSIyJQkpCDPJysiCVSqFvYARjcwu4NmwMZ3cvSLQ0f2VvyYzRuH76sMrv2zi4YMOZgOosn4hqgVgsRs+2vujSwhs9pi7GvaBwAEBMYmoFddX5wrpq34bq11X7h7ziddUhGNmrvdr9b/8bsvNUs0au1Tp/23J11SFVjKhd5iaGmDm6H9o1aYjuUxeX1FVfvMPgFwAmRgaCdk5+gYqeFcvJE/Y30lf9e9inXVOcvFqyEW5AWIza5ykoLEJojDCkyMHKXO3xRET038LgFyIiIiIiInomOtpaGNWrvTL4BQAi4pIFDygyyyTLmxjpqz3/juNXqr/IF9iB87fw3cwxEJfZBbUigeGxeBgSpWzbWZrB1cG6Wue3NjdBkwbOyqCNwIhY+AVHwtfDpVrzVlcrbzd413fEo9BoAMWfqZq04K2hWPDW0Bqdk0qcuflI0HZ3qrrgIze/ACM/+Rm3A0rCh8yMDLB/+Vx41Xes8TUSERERERER0ctDR0uM4c3tlcEvABCZmisIfsnMkwrGmOipXwrz9231CzNfRkcexGPxIE+IxaIq+wYlZMM/rmQ3Q1sTXbhYGFQyompWRrpobG+Mh7HF8wYn5uBhTCZ8HKsXKFNdzV3M4GlrhID4bADFn6maNLe3B+b29qjROV8G54NSBO36VtX7/FRkx41oZOaX/M6PbOkAXa2q77E/i7LX41YL10NEREREREQEAAV5ubh1/gRunT+Oh9cvIDE2stL+Hk1aov/4qXht0BhIJJJqn//Kif04vHUtAu5cgVwuV9nP1skVLbr0xoQPv4SRiVm1z/u8KBQKfDaxLx7duiQ43n3oeMxaul6tOW6dO47rpw8j8N51RIcFQSaVVtrfwMgEnQeMxKBJ0+Hs7vnMayeil4uOthZG9e6gDH4BgIjYpDJ11XmCMaaG6t933H78UtWdXmL7z93Ad++PU6uu+nF4TAV11TbVOr+1uSmaNHCBX3BxXXxgeCz8giPg61GvWvNWVytvd3i7OeHRv9cbEZdUo/MveHs4Frw9vEbnfB7srMwE7QfBlf/7qaz7pX5PAcDG0rTijgAGvdYKc3/eqgzfOXfrIeRyuVqf1Yt3A1BYVPLvBgtTI3iyNpqIiFSonSffRERERERE9J8gkQj/s1JHW/hShWmZNO0nkfFqzfsoJAq7Tl2t3uJecLFJadhy5KJafZds3i9oj+mtfqJ9Zd4Z2l3Q/nzNLshkqh/ePy9apT5XOtrVL06g5yMgLAaHLtwRHOvXoVmlYwoKizDus1W44hekPGZsoIe9P85B04Z1+7CMiIiIiIiIiF4MWhJhaIl2mXuSJvragvaTpBy15g2Iy8KeO7HVW9wLLi6jANtvRqvV98eTTwTt11s41MgaJncQBk1/dTgQshdgR9LS97Z1JCyfqq6zgUm4F5WhbEvEIvTwrF54eVmx6fn4/kSwsm2qr4XpXevX6Dmeyi+SYe35MMGxXt7Ve2mAiIiIiIiIqCJXTx3EpI6uWPbhBJzZt63K0BcACH5wGys/fRfzxnZHTFhwlf1VSYyJxIIJffD9rPF4dOtSpaEvAJAQHY5j29cjPTnhmc9ZF47v3Fgu9EVTh7etxcm/NiMi2L/K0BcAyM3OxIldv+PDoe2w/ZdvlC+KE9GrT6vM/WbtMjWwZeuqgyPj1Jr3UUgUdp18tTfUjE1Kw/8On1er75Lf9wraY/p0rJE1vDOsh6D92a87XsC6avU3QHiVdfBtBJGo5BliZHwyzt58qPb4/x06J2i3b9JQZV97K3P0aO2jbEfEJePg+VtqneeXHUcF7d7tmgrWTUREVBorF4iIiIiIiAgAsPngOUQnpFTd8V8ymRx//XNNcKxRPXtB20BPF26OJcXQ94IicP62f6XzxialYeIXawTp1q+qL9buFiTOV2TrkQvYd/amsq2tJcFbQ7rVyPkn9OuE+qX+fM7d9scHP/yh8c8+MDwWl+8FljselZCCP49d0mi+hyFReFDqZ9KwXs28YELqW77tMHLyCjQaExmfjNHzV0IqkymPtfVpAF8PF5VjpFIZ3li0FmduPlIeM9TXxd/LPkIrbzeV44iIiIiIiIjo5bX1WhRi0vOq7vgvmVyBfXeFRc8eNoaCtoGOBPWtSgqlH8Rk4tKTyu9zxmXkY8rWuyiUvfovXHxzJBD+sVmV9tlxIxqH/EpCu7UlIkxq71wj5x/TyhGuliV/PhefpODjvx+iUKpZoXRQQjauhqaWOx6dlofdt2I0ms8/Ngv+sZnKdtnP1H9VcnYB/nc1EkUaFrE/iMnEjO1+gmODm9rBwlCn0nFSDc4Tk56H19fdQEZeyb3mLwZ6wtZEr9JxW65GavR3DgDkFcnw7tZ7iEwtGWeqr4XhzXmvmoiIiIiIiKrWvvdQrP/HX/C/Dn2GqeyfmhCL/NzyQcb6hsbwatEe7XoNRqf+r8OrRXto6+gK+gT73cL88T0RFfJY43WG+t/D3FFdygWiGJtZwqd1Z3TsNwId+w5Hk7ZdYGJupfH8L4rk+BhsWf5Fjc+rraMLJ3dPtOzSG537v44uA0aieaeesLQV3j+QFhVh15rvsPqLmWrNO/2rVeU+P2XnJKLnZ9OBMxrXVe8us+llI1dHQdtATxfuTrbK9r2gcJy//QiViU1KxYTPf/lv1FWv2YmHTyoPQdty+Dz2nb2hbGtrSfB2mY0wn9XE/l0Ede/nbj/C+8t+1/hn/zg8Bpfulf//56j4ZPx57KJmddVPIvGg1M+EddXFrM1N0Lm5p+DYrB82IzE1Q8WIErtPXsGeM9cFxwa/1rrSMV9OHSUIbJn78xZExidXOmbtXydw9lbJ77dIJMKH4wZUuT4iIvrvYrwbERERERERAQA27j+DOT9tQ6+2TTD4tZbo1bYJbCxMK+wbGB6LBat34pZ/qPJYSy83eLjYl+s7vHsb/Lj1sLI98Ys1+OXjyRjyWivBDVCpVIb952/h8zW7EJuUBj0dbWhJJMjOy6/Bq3xxmBkbIj0rBwNmfY+l74/DqJ7tBLvMZuXm4ac/j+Kn7cKk79kTBsDVoWZ2StXSkmDL4unoM3MJcvMLAQBbj17E3cBwzJ04EAM7t1CZDB8Rl4yT1/xw8PwtnL8TgE/fGIKOzRoJ+qRl5uC9737Hl+v+wtCurTG4S0u0adwAerra5eaTyeQ4dPE2Pv75T8hL7fg7tk+HGrnWV4VUKkNMUlqF38vIzi3Xjoir+KGCo7U5tLQkFX5v8fo9WL37JEb2bIdh3VqjhWd9lZ+DmMRU/HnsEn7efkzwu6qjrYUVsydWei3TvtuII5fuKttisQjLPhgHB2sLletWpZ79y1tgQkRERERERPRf8r8rkViwzx/dPa3Q38cW3T2tYW2sW2HfoIRsLD78GHciSwo0mzubooGNUbm+g3zt8MuZknuVU7bcww+vN8aAJrbCe5AyOQ4/SMBXhx8jLqMAelpiSCQi5BTIys35KjDT10Z6XhFeX3cDiwd7YnhzB0jEJT+P7HwpVp0NxepzYYJx73dzg4uFQdnpnomWRIz1E5thyOrryCsq/jnvuBmD+9GZmNXDDX0b20JHq+J9q6JSc3H6cTKOPIjHpSepmNPLHe3dLAR90nOLMGvXA3xzJBCDmtqhv48tWtYzg552+XtfMrkCxx4m4LP9ASh1CxIjWzqW6/tflFcow6d7/bHqTChGtHDAgCa2aOxgIvjMlBaalIOt16Kw6XKEIETJTF8bXw5sVOGY0r4/EYzghBwMb2GPrg2tYKJf/r5xcnYh/roVg59OhyArv6QQvr+PLca1caryHPvvxeGLg4/R38cWg5vaoWMDSxjrVXyvM6dAisN+8fjpnxBEpArDYub3awgro8qDbIiIiIiIiIgAQN/AELZO9Z5prKmlNboNGYeOfYfDvXFzSCTC+xu52Zk4+Mev2P3b95BJi/87OSM1Gd9Mex2rDt+Cjm7lAalPJUSHY9E7Q5CRWlKf492yA8Z9sBDerTqWOy8ARIU8xvXTh3F6z9Znura68tuiWcjNLg4A1jc0Rl5O5QHJqmhpaaNJ2y5o3bUfvFt1hJtXU0i0Kr7HEPzgDrb9vAj3Lp9WHjv11x/wbfsaugwcVel5zCxtyh2TSPjqH1Fd2bjvNOas2IJe7Xwx+LVW6N2uqcq66sfhMfjs1+245R+iPNbKyw0NK6irHtatLX7celDZnvj5KvzyyVsY0rV1+brqczfw2eod/4m6anNjQ6Rl5aD/B9/h+w/GY1SvDuXqqldsPYyfth8WjJszcRBcHcr//fkstLQk2PL1++g9/euSuuojF3D3cRg+njQEA7u0rKSuOgknr97HgfM3cf62P+a/OQydmgmDSdKycjDt2/X4Yu0uDOvWBoNfa/VvXXX5+88ymRyHLtzC3J+3COqqx/XtWCPX+ir44t2R6DntK2U7LDYRXd75AkvfH49BXVoJPj8AkJSWgZ/+PILVu49DoSj5mXZo2gi92vlWeq5mjVwxaeBr+N+hcwCAhJQM9J7+NZbPnoz+HZsLfnczc/Lw/R/78csO4TsA7wztjsbuNbPxAhERvZr4X39ERERERESkJJXJcOzKPRy7cg8A4GBtjoYu9jAzNoCujjYys/MQGBGL0JhEwTg9HW2snDu5wjlnju6DLUcuIDG1+AFqelYOJn2xBg7W5mjWsB4M9fWQkpGFO4/DkZ5VsnvJ0vfHYsWfR17ZBxRL3x+Lmd9vRlpmDqZ+uwGfrd6JFp71YWKkj8SUDNx4FIL8wiLBmE7NGuHjiYNqdB1NG9bD5kXv4a3FvyEnrwAA8DAkCm8sWgs9HW34erjA1sIUBvq6yM7NR2pmNh6HxyIts/xOM6okpmZi/d7TWL/3NLQkEjSqZw9HGwuYGhlAAQUSUzLgFxyJ9DLBJe2aeODNQV1r8nJfejFJaWgy+mO1+q79+xTW/n2qwu892PVDpWEpyelZyvE62lrwdHWArYUpTI0NIJcrkJmThyeR8QiPSyo3VldHC1u/nokmDVwqXd/uU9cEbblcgRnfb1bjysrLvPBs44iIiIiIiIjo+ZPKFTjpn4ST/sX3FexNddHA2gimBlrQ1ZIgK78IwYk5CEsW3ivS0xJj2YjGFc457TVX7LgRjaTs4iLc9LwiTNl6D/amuvB1NIWBrgSpOYW4H5WJ9LySe26LB3ti1dnQVzb4ZfFgT8z56yHScovwwc4HWHwoEM2cTWGip4XErALcjkhHvlQuGNPezRyzerjX6DqaOJpg3YSmmPbnfeQWFv+s/eOyMHXbfehpieHjaAJrY10Y6EiQXSBFWm4RghOykZZbVMXMJZKyC7HpciQ2XY6EllgEDxtDOJjpw0RfC1AAiVkFeBibiYw84S6arV3NMKEdi2xLi0nPxy9nQvHLmVDoaYvhaWcMKyMdmOhpQSpXID23CMGJ2YjLKCg31lRfCzumtIKtSdUvmkllCpzwT8QJ/0SIRYCbtSHcrAxgpKuF7AIpYjMK4B+bKQjpAYDunlZYPa7yAuzSCqRy7LsXh3334iASAa6WBnA214epvja0JSJkF0gRlZqH4MQcSMueDMCHPdwxuX3l9zqJiIiIiIiIqsPOuT5GT/8UXQaOhpZ2+WDUpwyMTDBm5gI0bNoK304fBWlR8b2T+KgwHPxjFV6fWnVNkUKhwC/zpwlCX8bMWICx739W6Thnd084u3tixJQ5kMvllfZ9UVw4vBs3zx0DUBz6MnzKbPz58+JnmuvTVTsq/bMpzaNJCyzaeAArP30XZw9sVx7fserbKoNfiOjFI5XJcOzyXRy7XLzJXXFdtQPMjA2gp6uDjOxcBEXEIiQ6QTBOT0cbKz95q8I53x/bD1uOnEdianHwfVpWDiYuXFVcV92oPoz0dZGSkY07AaFIK1VX/f0HE7B826FXt676gwmYsXQj0jKz8e4367Dg1+1o4eUGU0MDJKSm48bDJxXUVXvi40lDanQdTRu64o/FM/HmotWCuurJX/5aXFfdsB5sLcxgqK+LrNw8pGY8ravOVvsciakZWLfnFNbtOVVcV+3qAEcbC5gZGUChABJS0+EXFFFBXXVDvDm4e41e78usrY8HFk8bjS9/26U8FpOYiokLV8Hc2BDNPevDyswYBUVSRMYlw+9JBGQy4b9jHKzNsWHhNLXOt2L2ZIRGJ+Di3QDlucZ8+hMcrM3RtKErjPT1EJechpv+ISgo81nt0LQRln4woZpXTERErzoGvxAREREREZFKsUlpiE1Kq7SPrYUptn09A74eFRc+W5gYYeeSWRjxyQpBWIiqucViEb6aOhJvDemGFX8eqd4FvMA6Nm2E9Z9PwbQlG1FYJEVyehZOXvNT2b9rS2/sWPKByqT46ujXoRnO/LYQbyxai4CwGOXx/MIi3HgUUsnIEqZG6u0ALJXJ8Cg0Go9Coyvt16d9U2z6cmq5tHV6/gqLpPALjlSrr6+HC375+A208Kxfy6siIiIiIiIioldFXEZBhQESpdkY62LjpGbwcTSp8PvmBjr435stMP7324KwkOK5E8v1F4uAz/s3wqT2Llh1NrR6F/ACa+9mjlVjfTFrpx8KZQqk5BTi9OPyQb5PdW5giT/ebA4drZq/J9fL2wZH32+HqdvuIzChpPg5XyrHrYh0teYw0Vfv5RqpXIGA+GwExFdeZN3TyxprxzWFRCyqtN9/WX6RHPeiMtTq29HdAstGNIabtaHG55ErgCeJOXiSqDpwXCIWYXrX+vikdwNoPeN9Y4UCCEvOLRcsVRErIx0sHuyJ4c0dnulcREREREREROpo12sw+ox+W+1QEQBo0bk3Bk+eib0bf1IeO3dol1rBLyd2bcLDmxeV7QET3qsy9KU0kUgEiUSidv+6kpmWjI1LSn4eEz9aBD0Dze9ZPKXJnw9Q/HN6d+EKXD11APm5xfc7YiOeIPJJAFwaeD3zOoio7qlVV21pim3ffABfj3oVft/CxAi7ln6E4XN/FISFVFpXPW003hraHcu3HareBbzAOjZrhA0Lp2Lqt+tL6qqv3lfZv2vLxti59MPaqavu2Bxn1y3C5C9/LV9X/fCJWnOYGmtQVx0ShUchUZX269OhGTYvms666jJmTxgII31dfL5mJ/IKCpXH07JycObmw0rHtvRyw8Yv3oOLneqNNEvT0dbCju8+xPvf/459Z28oj1f198Lo3h3w67y3a+WzSkRErxb+PwUREREREREBADZ9MQ1HLt3F6ZsPcTsgFLn5hZX2d3Wwxtg+HTBzdB8YG+hX2reVtxsu/b4YC9fuxoHzt8qlZQOAtpYEPdr4YO7EQWjTuGZ3lH1Rvd6jLRrVs8e3v+/DyWsPIJWV31nY2dYSsycMwFuDu0Ikqr0XELzqO+Lq5q9w4PxtrNvzD248CqlwPU9JJGI0b+SKHm18MKpXe3g421UwpwP+XvYRTly9jwt3HiMoMg4KRfkdU58Si0Xo3MwTU0f0xMDOLWrkukhzfy/7CCev+eHi3ccIjIiFvIJdbkvT1dHCay28MaF/Jwzs1AJaWi9+cQcRERERERER1Y0145vixKNEnAtKxt3IDOQVqb7/BAD1LPQxsqUjpnZxhZFe5SUuzV3McPLDDvjmSCAOP0iArIJ7GtoSEbo2tMKsHu5oWc+sOpfy0hjazB4eNob44cQTnH6cBGkFPxdHMz28390Nk9o51+o9yEZ2xjgzuyOOPEjA75cjcDsivcL1PCURi9DUyQRdG1pheAsHuFcQKNLIzgjb3m6J0wFJuPQkBU+SclDJLUiIRUAHdwu81bEe+vnY1sRlvTLsTPWwcVIznHmcjKuhqWqFoxjoSNDTyxpjWjuiWyNrjc7Xw8saT5JycCUkFbmFqv8uMNCRYHBTO0zvWh8eNkYaneOrwV44/igBF4JS8CAmE/nSynckF4uAJo4mGNnSEa+3dICpmmFDRERERERERM/K0vbZAkf7jpkiCH6JehKA9JREmFnaqBwjLSrCztXfKttW9k6YNHvxM53/RbdxySfISE0GADRs2hr9xr2Ls/v/fK5rMDAyhleL9rh76R/lsfjIMAa/EL1ENi2ajiMX7+D0jQe4HRBSZV11fQcbjO3bETPH9FOjrtodlzd9jYVrd2L/uZuV1FU3wceThqCNT4NqXcvL4vWe7dGongO++X0vTl69r7Kues7EQXhrSPfarat2c8K1/y3BgXM38dueU7jx8IkaddX10bNtE4zq1QEeLvbl56zviD0/zMWJq/dw/o4/giLUqKtu7oWpI3phUJdWNXJdr6J3R/RCr3ZNsW7PSWw/flkQqFSRVt7ueHtod4zt00njIB1TIwNs+fp97D97A7/uPo4bD59U+GcoFovQwbcRPpk8BN1a+2h0DiIi+u8SVfYPAyIiIiIiItKcSCRSZF7YXNfLqBapVIbAiFiExiQiJikN2bn5AAAjAz04WJmhsbsz3J2erSg+JT0LV/yCEBmfgryCQliZGcPOygxtGrvDwkSzou2XybQlG7H9+GVl+8GuH1DPviQhPCktEzcePkFscjqycvJgbW4Mz/qOaOXlVqsPJlTJzs3HTf8QxCalITUjG/mFRTDU14WlqTEaONuiUT0HGBnoaTRnelYuAsKiER6XjJT0LOTmF0BXRxsmhvpwd7JFEw8XmBs/+84qVPOycvPwODwWEXHJSEzNQG5+IUQiwNhAH2bGBvB0dYRXfQdoazFbuCaYdHkTCoWCW0wTERERERERRCKRIu6HvnW9jFollckRnJiDsORcxGXkI7tACgAw0tWCnakuvO2NUd/q2e4VpeQU4npoGqLT85BXKIOlkQ7sTHTRsp4ZzA10avIyXiizdvph9+1YZfvG/C5wtijZUTI5uwC3wtMRn1mArHwprIx00MjOCM2dTevkHmROgRS3I9IRl5GPtNwi5EvlMNSRwMJQB+7WhvCwMYShrmb3nTLyivA4PhuRqblIyS5EXpEculpiGOtpwc3KAI0dTGBmwDAPdaTnFiEwIRvRaXlIzi5EXpEMEpEIJnpaMDfURiM7Y3hYG0Isrt5nRyZX4HF8FkKSchCXUYDcQhm0xCJYGunAw8YQTZ1MoaNV/R1Mi2RyBCfkICI1F/EZ+cgukEEqV8BIVwITPS3UszRAE0cTjT9zrxL7j4/z/iQRERERaUwkEikOPM6p62VUS2piHCKfBCAhKhw5WemQy2QwNDWHmaUNGvq2hqVt+Zd2q7Jj1bfYuXqJsv3N/46hSdsuNbnsGpUYE4ngB7eRmZaM7Ix0GBibwMLaDp7N28LcuvxmUFQiIToC7/b0Vra7Dx2PWUvXP5dzj2vjiJzMdGX7p31X4ObVVGX/Kyf24/tZ45XtCR8uwshpH9fmEuvErfPH8fXUEQAAiZYWVuy5DNdGPji9dyt+WTBN2e95/Fktn/MGLhz5S9me8+NmdBk4SqM5pnT3QmJsJADAxsEFG84E1Ogah3ga8n7Af4xIJFJkXdpa18t46Tytqw6JTkBsUiqy/q2rNjbQg721OXzcXZ65rjo5PQtX7gciKiEZufnFddX2VuZo49Pgla6rnvrtOmw/dknZfvjXCtSzLwkYT0rLwPWHTxCXlIbMnDxYm5vAq74jWnm7111d9aMniElKRWpGNgoKi2CorwdLMyM0cLZ/xrrqHPiHRiMiLgnJ6VnIyy+Azr911Q2c7dCkQT2Ym7CuWhMKhQKBEbF4EByJlIwsZOXkQVtbC6ZGBqhnb4Xmjdxq9GcaFZ+Mu4HhSEhJR3p2LsyNDWBvbYH2vg1f6d/f58m400T+W4WI/jP+u0+qiYiIiIiISCUtLQkauzujsbtzjc9taWaMQV1a1vi8LztrcxMM6NyirpehZGSgh26tGtfonGbGBmjv2xDtfRvW6LxUe4wN9NHa2x2tvd3reilERERERERE9IrRkojhZW8ML3vjGp/b0lAH/Zs8W4H1q8zKSBd9fV6cn4uhrha6NLSquqMGTPW10ba+OdrWN6/Ref+LzAyez89SIhahsYMJGjuY1Op5tCVieDsYw9uh5v/OISIiIiKi6lu7aBaO79yobH/y8zZ07DtMozkK8nIxuZMb8nKyAADm1rb4/WwQJGU2s5HJZHh44wIuH9+H+1fPIj4ytNJ5XTy8MOSN99F18Dhoadd8mGjZMIoPlvyGHsMnqjX2wfUL+HxyP2V7zIwFGPv+Z2qNLSzIx7Ht63Fi92bEhAVV2EckEqGBTwuMnj4frbv1q7AP1R2xWCJoS4uKKu3/z57/CdqaBpC8DHKzs7B20Sxle+ibs+DayKfO1pMYGyVoM0iJ6OVVm3XVVmbGGPxaqxqf92VnbW6KgZ1fnHpzIwM9dGtds/+fYmZsiA5NG6FD00Y1Ou9/mUgkgqerIzxdHZ/L+ZztrOBsV7PPuoiI6L+r+tuhEBERERERERERERERERERERERERERERERET2DniMmCdqn923VeI7LJ/YpQ18AoNuQceVCXwDg8JbV+OLNgTix6/cqQ18AIDI4AKs+m46Fb/RHWlK8xut6EQXcuYZpfXyx6fv5KkNfAEChUCD4wW18897rWPrBeBTk5z3HVVJlcrIykJWeIjhWWaiIXC7Ho1tXlG0LG3vYOtWrtfXVlS0rvkByXDQAwM7FDaNnzK+ztcSGP0GQ301lW1ffAB5NXpwAAyIiIiIiInqxlL+LRURERERERERERERERERERERERERERERERPQceDRpiXoe3ogI9gcA3L30D1IS4mBpa6/2HKf3CMNiegyfVGE/uVwuaOvo6sHJvREsbRygb2QMaVER0pLiEfb4AfJzs5X9/G9fwaJ3huCH3eeho6un9rpeNFdPHsCKj99CYUG+4LiNgwtcPLxhYGyC3KxMhPjfEwTdXD25HxmpSfh68xFoaWs/72VTGVdPHhC0za3tYGXnqLJ/1JMAwefZtZGP8uuUhFicO7gD108fQWJMBLLSU2FkagYLG3s0btURbXsMQpO2XWr+ImqY/+0rOL5jg7L93qKV0NXTr5O1pCcnYNlHEyGXyZTHeo96E3oGhnWyHiIiIiIiInrxMfiFiIiIiIiIiIiIiIiIiIiIiIiIiIiIiIiI6kyPEZOwaemnAAC5TIazB/7E6+/OVWtsfFQYHt26pGx7Nm8HJ7eGKvtb2Nij+7AJaN21Hzx8W0EikZTrU1RYgMvH92LL8i+QkhALAAgPfIg/f16MN+d9p8mlvTDCAx9gxSdvC0JfOvQZhtHTPxUEgTx1+8IJrP96DuKjwgAA/rcuY+uKL2rl+pPjYyCTSmt83tIkWlqVhqO8LBQKBY7+uU5wrF3PQRCJRCrHhDy6K2hb2TlBoVDg8NY12LLiSxTm5wm+n56ciPTkRIT638ehLWvQuFUnvLd4JZzdPWvuQmpQUWEBfv18BhQKBQCg6+AxaNah+3M7v0wmQ05mOmLCgnDr3HEc27kROZnpyu/X92yCCbO+fG7rISIiIiIiopcPg1+IiIiIiIiIiIiIiIiIiIiIiIiIiIiIiIioznQdPAZbli+EtKgIAHB67za1g19O792qDHwAgJ4jJqns22XgaAyaNANa2tqVzqmto4uug8fCt11XfDquJxKiwwEAx3dtwqjpn8LQ2FSttb0oZDIZfvhosiDg461Pl2LIG++rHNOySx/8sLsVPh3XEzFhQQCAg//7FX3HToG9i1uNrm/+uJ5IjI2s0TnLsnFwwYYzAbV6jufh6Pb1CPG/p2xLtLQwcOL0SsekJsUL2vqGRvht8Yc4vnOjWud8dOsS5o3pjnm//Imm7btpvObatvPXJcrPqLGZJd76dGmtnu/g/37F79/NU6tvm+4D8MGS36BnYFirayIiIiIiIqKXm7iuF0BERERERERERERERERERERERERERERERET/XaYW1mjdbYCyHRsejIA7V6scJ5fLcWb/n8q2noEhOvUbobK/pa19laEvpVnY2OPt+d8r2/m52bh59qja418Ul4/vRXRooLLdc8SkSkNfnjIxt8ScHzcp23K5HAf/+LVW1khVCw98gD9++ExwbMD4aXBya1jpuJysDEH78ol9gtCXdr0G45Oft2HlgWtYdegmFqzZja5DxkIsFgvmWPr+OMRFhNTAldScsMd+2LfpZ2X7zU++hamFdd0t6F8d+43Akm0n8dma3TA2s6jr5RAREREREdELjsEvREREREREREREREREREREREREREREREREVKd6jpgoaP+zZ0uVY+5fOYPkuGhlu0OfYdA3NKrRdbXs0gda2jrK9uN7N2p0/ufh6J/rlF+LJRKMn/WF2mPdGzeHT+vOyvbNcy9f8M2rICM1CUtmjEFhfp7ymJO7JyZ8tKjKsTmZwuCXp78zOrp6WLBmN+av2oGOfYfBtVETuHh4o233Afjo+434ZstxGBqbKsflZmfilwXTauaCaoBMJsOqz6ZDJpUCAJq07YIewydWMer5uHnmCA79bzWCH9yu66UQERERERHRS0CrrhdARERERERERERERERERERERERERERERERE/23NO/WCpa0DUhJiAQCXju3FlM9+hJ6Bocoxp/duFbR7jpj0TOdWKBTIz81BXk4WigoLy33f2MwcaUkJAIDokMfPdI66kpeTjSC/m8q2d4sOsLCx12iOxq074eHNiwCApNgoJMVFw9reqcbWuOFMQI3N9SoqyM/Dt++NQkJ0uPKYvqEx5q3cBl09/SrHK+TyCo+/u3AF2nYfoHJc41YdMfuHTfh62gjlMf/bV/Do1mU0btVR/QuoJQc2r0TIo7sAikNspi9e9VzO23PEJLTtMUjZLiosQFZ6KsIe++H66cO4f+UMCgvycfXUAVw/fQivT/sE4z9Y+FzWRkRERERERC8nBr8QERERERERPQe/LXgHvy14p66XQURERERERERERK+olWN8sXKMb10vg4iIiIiIiOiZSSQSdBsyDn+v/xEAkJ+bjcvH96LH8IkV9s/OSMP104eVbYd6DdQOo5BJpbh/9Qwun9iPkEd3ER0SiKLCArXGZmemq9XvRRF4/wZkUqmybePogoToCI3m0NLREbTjI0NrNPiFVJMWFeH7WeMReP+G8piOrh4WrN4FlwZeas1RUXhSPQ9v9Hp9cpVjW3Xti6YduuH+lbPKY+cP7arz4JfY8CfY8esSZXvktE/g4NrguZzbwMgEBkYm5Y57tWiH/uPexeO717F87ptIjImAXC7H7jVLoZDLMeHDL5/L+oiIXgbrPpuKdZ9NretlEBEREb0wGPxCREREREREREREREREREREREREREREREREda7H8InK4BcAOL13m8rglwtH/kJhQX6psRPUOofftXNY99VsRIcGPtMac7Myn2lcXUmOixa0z+z/E2f2/1mtObMz0qo1ntQjl8vx07x3cPv8CeUxLW1tzFv5J3zbvab2PHqGRuWOvTZ4jNrjuw0ZJwh+eXTrstpja4NCocDqhTNRmJ8HAHBu4IVhb39Up2sqzbN5W3y75TjmvN4ZmWnJAIA9639E2x4D4dGkZR2vjoiIiIiIiF5E4rpeABEREREREREREREREREREREREREREREREZGDawM0btVJ2fa/fRlxkaEV9v1nzxbl12KJBN2GVh38cuHwbnz59uBnDn0BAIVc/sxj60JthLTk5WTV+JwkVBxuMgOXjv6tPCaWSDD7h01o1bWvRnMZGZuWO9bQt7Xa48v2jQ0LgkKh0GgNNenErk14ePMiAEAkEmHGV6ugraNTZ+upiI2jC0ZP/1TZlsvl2L/5lzpcEREREREREb3ItOp6AUREREREREREREREREREREREREREREREREQA0HPERDy6dQlAcfjF6b1bMeHDLwV9wgMfIuTRXWW7eaeesLS1r3Te+KgwrPrsPchlMuUxCxt7dB08Bl4tOsDOpT4srO2go6cPHV09wdgp3b2QGBtZ3UurE9Kiwhqfs6ZDP5LjYyCTSmt0zrIkWlqwsnOs1XPUpPVfzxGEG4lEIrz/7Vp07Dtc47kcXD3KHTO3tlN7vIWN8HdLLpcjJzMdRqbmGq+lJuxc/a3y67Y9B8HCxgEJ0RGVjslMSxG083JzBGPEYjGsHZxrdJ2dB7yODd/OVbbvXz4DhUIBkUhUo+chIiIiIiKilx+DX4iIiIiIiIiIiIiIiIiIiIiIiIiIiIiIiOiF0LHvcKz/Zi7ycrIAAGf2/4lxHyyEWCxW9vln7xbBmJ7DJ1U5794NK1BYkK9st+89FB8t2whdPf0qx+b+u5YXiVwuq7oTAGMzS0F7+DsfYfLcb2pjSc9s/rietR6sY+Pggg1nAmr1HDXljx8+w9Ht6wTHpn25Et2Hjn+m+ZwbeJY7pq2jq/b4ivqW/l163grzS8597dRBXDt1UOM5rp7cj6sn9yvbhsam2H4ztiaWp2RqYQ0jU3NkZ6QBALIyUus0MIeIiIiIiIheXOKquxARERERERERERERERERERERERERERERERHVPl19A3TqP0LZTomPwb3Lp5VtaVERLhzapWybmFuhTfcBVc574+xR5dcGRiaY9d06tUJfCvLzkJuVoe7yNSLREu7nLJOpF+YCADmZ6q3JzMpG0E5PSVL7HPT8bf/lG+z7/WfBsXcWLEPfMW8/85y2Tq7QMzASHMvJSld7fEV9ywYKUcXK/o4XFRbU0UqIiIiIiIjoRaZVdRciIiIiIiKiurNk034s/eOAsn1k5Tx0bl5+BxJ6+UXEJaPJ6I8r7bN2/tsY36+TRvNKpTI8Co3Go9BopGXmIDe/AEYGerA0NYKvhwsautgLdoSiV4Nz/+nIyM5T+f1xfTvitwXvPMcVEREREREREdHz8OPJYCw/FaJs75nWGh3c+RLKqygqNRdtvrtQaZ+fR/lgdGsnteaTyuQITc5FVGoeYjPykZUvRYFUDkNdCcz0tdHQ1ghe9sbQ1ar5e4mpOYW4G5mBiNRcZOZLoSUWwURPC/UsDeBtbwxrY/V34H6VyeUKhKfkIighG3EZ+cjMl0JXSwxTfW3UtzJAU2dT6GtLaux8+UUyPIrNQnBiNtJzi1AglcNYTwtWRjrwdTSFq5WBxnP2XHEZj+KyVH6/vZs59r7XtjrLJiIiIiJ6ZfQcPgmn/vpD2T69bxtadO4FALh57hgyUpOV33tt8GhoaWtXOl9+bg7SkuKVba+W7aFvaFTJiBLBfrcgl8s1WL369I1MBO2czHS1x0aFPFarX6NmbSASiaBQKAAAQX631D4HPV97NizHrjXfCY5NmvMVBk2aUa15RSIRWnTuhSsn9imPRT4JgJtXU7XGRwYHCNom5lbQ1tGp1pr+C4oKC5CVnqpsi8VimJhb1eGKiOhFs+T3vfhuc8nfzUd/WYDOLbzqcEVUWyLikuAzcnalfdYumIIJ/bs8pxU9u5SMLNzyD0F4bBIys3MhkUhgZmQAV0dr+Li7wMbCtK6XWKnMnDwEhscgOiEF8SnpyMkvDmUzNTSAjaUpmnrUg6uDTRWzaCYqPhn3gsIRl5SG7LwC2FuZwdnOCu18PKClpflzjTHzf8KRi3dUft/FzgqP/v6pOksmIqI6wOAXIiIiIiIiInolhUQn4NddJ7D71FVk5ear7GdtboIJ/Tph5ug+sDY3UdnvqYt3H2PArO9rbJ2ZFzbX2Fy1LSktE60nfYbUjGzBcU0CeaYt2Yjtxy8/8xq2fDUdQ7u2fubxRERERERERERET90IS8OB+3G4GZ6OoIRsFEgrf4lPT0uMfk1s8U6nemjhYlbt8x/2i8fvlyNwIywNcoXqfi4W+ujeyBqf9vOAqX7lLzK2XnIO0Wmq74dW5eGi7rA0fHFe3ErKKsDRhwk4F5iMa6FpSM8rUtlXWyJCD09rTOlcr1qBTw9iMvHb+TAcfZCA/Eo+E07mepjQ1hnvdKoHQ12W4RERERER1TTP5m3h5O6J6H/DTa7/cwjZGWkwMjXH6T1bBH17Dp9U5Xw5WZmCtqFR1TUiT509sF3tvpoys7AWtKNDA9Uee/v8CfXOYWkDV88mCAvwKz5HyGOEBtxXO/TjedhwJqDqTq+4w1vXYsvyLwTHxsxYgBFT5tTI/O17DxEEv9y99A+6Dhqj1ti7l/4RtL1bdaiRNT2r7TdjNR5zeu9W/LJgmrLdfeh4zFq6viaXVc79q2chl8mUbRvHepBo8R4CERE9m4t3AtD/gyXPPL5Ph2b4e9mz/7viwLmbWPv3CVz1C4K8kocarvbW6NXOF1+8OxJmxobPfL6atG7PKVy5H4hb/iGIjE+usr+LnRXG9+uMaSN7w8JEvbDIihy/cg8//XkYV/2ClCGMpVmZGWN07w6Y/9ZwmBppHjZPRESvFm5nTURERERERESvnHV7/kGHN7/A7wfOVhr6AhSHmfy0/SjaTPoMRy/dfU4rLKanU/lLGi+aj3/eVi70hYiIiIiIiIiI6GX1951YbLociQcxmVWGvgBAvlSOfXfjMPDXa/hkzyMUqjGmIlFpeRi29jqmbL2Ha6GVh74AQGRqHv64GonErIJnOt/L6psjgWj+zTl8utcfxx8lVhr6AgBFMgWOP0rEiN9u4oOdfsjKl2p0PoVCge+OBaHfL1ex925cpaEvABCdlo+lx4PRdfkl3ApP0+hcRERERESknp7DJyq/LioswPnDu5GWFI87l04pjzfwaQHXRj5VzmVkYipox4QFq7WG8MCHOHdwp5or1ly9ho0hlkiU7TsXT0Eur/q/N+9fPYvA+zfUPk//se8K2puXLYCsVCAF1a1/9mzBxiUfC44NnzIbY9//rMbO0bprPxiblQSlXjm+D8nxMVWOy85Mxz97/ic41uq1vjW2rleVQqHAX7/9IDjWulu/OloNERHRs4uMT0bfmd9gwue/4PK9wEpDXwAgPC4JG/adRkJqxnNaYdU+W70De89cVyv0BSi+5u8270PLcZ/gwPmbGp+vsEiK97//HSM/WY4r9wMrDH0BgOT0LKzefQLtJy/AVb8gjc9DRESvFsaEEhEREREREdELachrrfDN9NGCY5amVaemr9xxDAvX7i533NXeGt5ujjAy0EN6Vi7uBYUjMbVkN6eUjGxMWLgaf34zE/06Nqv2+tUxqEvL53KemnD00l3sPav5w4u6cmXz14KHS7FJqegz87s6XBEREREREREREdWmAU1s8eXARoJjFoY6Gs2hJRbBxUIfLhYGMNHXgkQsQmaeFMGJ2YhMzVP2UyiArdeiEJOeh/+90QJaEvX33noQk4lxG28hObtQcNzcQBuedkawNtaFQgGk5hQiID4LqTmVh528ysJTciGroIDczkQXbtaGsDbSQZFMgfCUXATEZ6F03fRft2MRmpSDXe+2hqGueiVyC/YF4I+rkeWON7AxhIeNEfS0xUjJLoRfdKYghCY6LR9jN97CX1PboJmzabnxpW17uyWKZMIXONt8d0Gt9RERERER/Rd1GzIWW3/6EjJpcbDj6T1bUJCXo2wDQM8Rk9SaS1ffAPb13BEXEQIACPG/B79r5+DbrqvKMSkJsfh+1gRIiwpV9qkuPQNDeDRphcB71wEAqYlxOLHrd/QbO0XlmIToCKz89F2V369Ij+ETsWfjCsRHhgIA/K6ew5ovZmLalyuhraP+fz9HhTxGZmoyGrfupNH5SbWLR//G6oUzBC8ED5o0HZPnfF2j59E3NMKo9z7B79/NAwAUFuTj53nv4Iv1+6Cjq1fhGJlMhtULZyIjteQlaUtbB3QdPKbSc53euxW/LJimbNs4uGDDmYAauIrn79yhnXD3bgZnd0+1x8ikUqz76iM8vntNeUyipYXeo96qjSUSEdFLaEjX1vh2xljBMUtT4zpajWr3g8IxbM4PSErLFBy3MDWCd30n2FiYQqFQICUjC49Co5GSnlVHK9WMiaE+3J3sYG9tDmMDPRQWSZGYloGHT6KQkZ2r7JecnoVJC1dh7fx3Ma6f+v/+nbF0I3aeuCw4Zm5siKYNXWFuYojI+GTceRym/PdfVEIKRsz9AafWfoHG7s5Vzr/qk7fw/QcTBMd6T/8asUkMqSciepkx+IWIiIiIiIiIXkiG+rqoZ2+l0ZhHIVFYvH6P4FhjNyf8PGcS2jbxEBxXKBQ4eukuZv+0FXHJ6QAAqUyG6Ut/x53tS2FubFjhOVp7u+PBrh8q/F5lsnLz8NqUxSiSluyWNHFAZ43nqQsZ2bmY/dNWZdvYQA9Zufk1MveJX+fDwdpC7f7W5uo92HK2tay6ExERERERERERvTIMdSRwtjDQaIxEJEJLF1P09LZBezcLNHUygZ62pMK+wYnZ+OlUCPbdi1MeO/M4GWvOh+GD7u5qnS8yNRdjN9xCSk7JC4Nt6ptjXp8GaFvfAhKxqNyYoIRsnHiUiJ03ozW6NgCwN9XFgeltNRpjrq+t8Xmeh4a2Rhjb2hG9vG3gbl3+3m1kai6WHA3CgfvxymO3IzPw8d+PsGZ80yrnPx2QVC70pZ2bOb4b5g1PO+E9SalMjr/vxOLLg4+RmV/8sml2gQzv7/TDmdkdoV1JEJCdacUv0hERERERUcXMrGzR6rW+uH76MIDisJbk+JL/PtLR1UPnASPVnq9j3+H4e11Jzcf3syZg+uJV6NBnKESikv8mk0mluHxiH/5YtgApCbHQ0dWDWKKF/NzsGriq8nqPnKwMfgGAjUs+hlgsQa+Rb0AsLvlvDJlUiotH/8LmZQuQnpwII1NzZGeo93KnREsL837eik/H90JBXvHLrP/s2YInD+9g5LRP0LbHIJUBMAnREbh94QSuntwPv2vnMWbGAga/1JDbF07g53nvQC4vCQlt3a0/Bk2aiYToCI3mMjG3hL5h5Ztq9Rv7Lk79/Qcig4tDWB5cv4CFbwzAe4tWwrWRj6BvXGQoNnwzB7cvnBQcf3v+99DW0dVobS+z+5fPYOW8KWj5Wl907v86mnfqCRPziuuSigoLcOPMUfy1bhnCAvwE3xvy5gdwaeD1PJZMREQvgeIaaetqzTF9ZB9MH9VH7f4GepqF5YfHJmLo7GVILhXm0t63IRa+8zo6NG0ESQX3wh+Hx+DIxTvYeuTFCjw3MdRHp47N0atdU7Rr4gEPF/sK+0mlMhy/eg+fr96JkOji5w1yuQIf/rgZ7Xw94OZoW+W5ftlxVBD6IhKJ8PnbwzFzTD8Y6JX8Gyo4Mg7vL/sdl+8FAgCycvMx8pPluL71Oxgb6Fd6Dmvz8iH0WpKKn28REdHLg8EvRERERERERPTKWLnzOKSykmCVhi72OLF6AUwMy98AF4lEGNC5BXwauKDru4uRklFcnJOSkY1NB85izoSBFZ5DT1db40AaANh88Jwg9KWenRVea/FyPMz/Yu1uZQp8C8/6aFjPHjtPXKmRuR2sLZ7p50lERERERERERFRdXw3xrDSkozQPGyOsGd8U9SwN8PPpEOXxVWdC8W5nV5WBMU8pFAp8uOuBIPRlTi93zO3tUcmo4sCThrZGmNmtPuSKSruWIxGLNA7DedG0czPHx70boIN75UHPLhYG+G1CM9S3Chb8+ey7F4e3Orqglat5peNXnQ0td97d77au8POhJRFjTGsneNoZY+ia6yiQFr+c9yQxB4f94jGsuYO6l0dERERERGroMWKSMvgFADJSk5Vft+s1GEYmZmrPNfTND/DPnv8hPTkRAJCdkYZlH06Apa0D3Bs3h56BITLTUvDk4R1BoMrb85dhz/ofay34pduQ8Ti6fQNCHt0FAEiLirDmy/ex49dv4NGklXJdwX63kJOVAQAws7LB5DlfY+X8qWqfx827GT5esQU/zpmM/NwcAEB44EP88NEk6Ojqob5XU5hb20JP3wB5OdnISk9F1JPHyMpIrfmLJgDApaN7IC0qEhy7efYobp49qvFcHyz5DT2GT6y0j7aODhb+thefjOmGtKTil5kf372GWUPaop6HNxzqN4RYLEZ8ZChCA+5DoRDejBgxZQ469h2u8dpednK5XPDnYu3gDPt67jA0NoOunh7ycrKRHB+DyGB/FBUWlBvfbcg4TPxo8fNeNhERveJMjQyqHR6jikKhwHtLNghCX+a/OQwL3q783wGero7wdHXE7AkDIdf0oUYtCty3EtpaVb9Or6UlwcDOLdGpmSf6zvwWj0KiAAB5BYX4adthrJr3dqXjUzOzsex/BwTHfpozGW8P7VGur4eLPQ6smIfBH32PK/eLw1+iElLw685jmP/Wf+/fW0REBKhXuUBERERERERE9BI4fuW+oL146usVhr6UVs/eCrPHD6h0npqw7dglQXtcv46C3aJeVBfvPsYfh4uT97UkEvzy8RsQvwTrJiIiIiIiIiIiqoq6oS+lze3dAC4WJfccswtkuPyk6hfgtl6LwtXQUi8NdnSpMvSlNJFIBIn4v3Vf7suBjbDvvbZVhr6U9kmfBmjhItzpcs+duErHZOQV4WZ4muDYN0O8qvx8NHM2xfi2ToJjpwKS1F4rERERERGpp1WXPjC3tq3wez1HTNJoLmMzC3y25i8Ym1oIjqckxOLGmSO4cHg37l0+rQx9EYvFeOPjb9F3TOUveFaXREsL81Zug51zfcHxtKQEwbqehr5Y2Tvhq02HYe3govG5Wnfrhx92nYOLh3CzosKCfATeu45rpw7i3MGduH76MPxvX6kw9MXQxLTcMXp52Di64Os/jqC+ZxPB8Yhgf1w9uR+Xj+9FiP89QeiLWCLBW58uxaQ5X6l1jsIy4SeGpmbVXveLJCk2Cn5Xz+Hqyf3K35eQR3fLhb7oGRjhnQXL8MF36yAW8xU+IiJ6eWw+cBaX7j1Wtqe93qvK0JfSRCIRJM/wDKa2qBP6UpqZsSGWzZogOHb44u0qx63cfgQZ2bnKdvfWPhWGvjylq6ONtQumQFdHW3ls1c5jSMvM0Wi9RET0anhx/p+TiIiIiIiIiKgaMrJzkZ5VcqNbW0uCHm2aVDKiRP9OzQXtkOiEGl1bYHgsbj4q2WVWLBZhfL9ONXqO2pBXUIj3l21WFnLMGNUbvh6aFw0RERERERERERG9KiRiEV5raCU4Fp6Sq6J3sSKZHMtPldwfdDDTw4L+DWtlfa8SZwsDjceIRCJMaucsOHY5JKXSMdFpeSi98aiDmR4aO5iodb4+3jaCdlhy5Z8FIiIiIiLSnERLC92GjCt33MaxHnzbddV4voa+rfDTvivo1P91iCWSCvtoaWujddd+WLr9NIa9/aHG53gWtk6uWLbrLPqOeQda2joV9jEyNcegyTOwcv811GvY+JnP5eLhjZUHbuCTn7fCu1VHSKp4EVYskaBh09YYPX0+1hy7h8GTZz7zuenF4OzuiR//uohJc76CQ70GKvvp6Omjy8BR+PXwbQx543215w+8e13Qfpk/M6Pem4dJc76Cb7vXoGdgpNYY5wZemPjRIvx24j4GTZrB0BciInqpFEmlWLJ5r7LtZGOJRVNH1eGK6kanZp7Q1y35d3lyehaycvMqHbPr5BVB+8NxA1T0LOHmaIshr7VStrNy83HkUtUhM0RE9OrRLKaMiIiIiIiIqBLxyekICI9BeGwSMrJzIZPLYWZsCBtzE7TydoO9lXldL7HWRcYn487jMCSnZyE9KxcmhvqwszRFWx8P2Fpyt5valJsv3DHF0tQYerraKnoLOdkId3IqnbZeE7YduyRov9bCCy52Vip6vziWbNqP0JhEAICrvTXmvzmkjldERERERERERK+ShMx8BMZnIyI1D5l5RZApFDDV14a1kS5auJjCzlSvrpdY66LS8nA/KgMp2YVIzyuCiZ4WbEx00bqeOWxMdOt6eaSCmYHwvmNOobTS/iceJSIxq+T+5aR2zjDQYdlWbfFxFIa2JGQWqOhZLLdQJmg7aPB3j4OZsG9mXpHaY4mIiIiISH2T536DyXO/qbH5rB2c8fGK/yEzbTke3bqCpNhIFOTlwdTCChY29mjUrA2MzYS1JBvOBKg9/9j3P8PY9z/TeF2mFtZ4b9FKvPHxt3h08xISosORm50FUwsr2Di6oHHrTtDWKblf0KRtFxx4nFPJjKqJxWJ07DscHfsOR15ONgLv30BKfAyy0lNRWFgAfQNDGJtbwtHVA05ujaBvqF7gBWlm1tL1mLV0fZ2cW0tbGyOmzMGIKXMQ9tgP0aFBSE2Mg7SoEMZmlrBzdoVXi/aCz5y6Ht68qPzasX5DvDZoTE0u/Zn0GD4RPYZP1HicfT135c9JLpcjJiwI8ZFhSI6PRl5OFqRFRdAzMISBkTFsHOvBzaspjExf/TpJov+i+OR0BIRFIyw2UVkjbW5sCGtzU7Ru7P7fqZEOCEVyeibSsnJhaqgPWysztPPxgK2lWV0vj2rI0Ut3kZCSoWy/NbQ7DPVf/Wd2ZYnFYpgaGSCvoFB5LCe3AMYG+hX2v/s4DDGJqcq2o40FurZSL6xxXL/O2H3qqrJ96MJtTOjf5RlXTkRELytWEBAREREREb1iPlq+Bb8fOKtsb/lqOoZ2ba3RHLn5BfAY+iGycvMBALYWpgj4ezm0tIS73Mhkcly89xj7z97E2dv+CPs3IEIVr/qOmDmqN8b06QDtKnaKeRZ/HruE9777XdleO/9tjO/XSa2xF+8+xoBZ3yvbn74xBAveGqrW2PyCImzcfwabD51DcGR8hX1EIhGaN3LFvDcGo1+HZmrNS5qxMDGClkQCqay4SD+/UP0C+7J9zU0Ma2xdMpkcO08IE9wn9O9cY/PXlruB4fh19wlle8WciTDQ48tGRERERERERK+aeXseYcu1KGV7w8RmGOhrp9EcuYUyNP3qDLILiu/L2Bjr4vZnr0FLItzJViZX4EpIKg75xeNicArCUyoP321ka4SpXVzxeksHaEtqflfcXTej8eHuh8r2z6N8MLq1k1pjr4SkYMRvN5XtOb3cMbe3h1pj84tk+ONKJLZdj0ZIUsUvZ4lEQFMnU8zu6Y5e3jZqzUvPT3SacEdHW+PK75vtuBktaA9vbl/ja6ISErFI0C6UySvtb1Pmzy9fWnn/0grK9C0bCkRERERERC82E3MrtO81uK6XUY6+oRFade37XM/XrEP353Y+evHU9/RFfU/fGpkrPioMSbEl9xtHT/8UEomkkhEvD7FYDGd3Tzi7e9b1Uoj+sz78cTN+339G2d769fsY2q2NRnPk5hegweCZJTXSlqZ4vGdlxTXSdwOw7+wNnLv1ULmJnipe9R0xc3Q/jO3bsVZqpLcdvYD3lmxQttcumKJ2MMTFOwHo/8ESZXv+m8Ow4O3hao3NLyjEhn2nsfngWQRHxlXYRyQSoYVnfcx7Yyj6dWyu1rz04tpy+JygPapX+7pZSB3LzS9AcnqWsq2tJYGFqeowxH9uPBC0OzZtBJFIpKK3ULsmHoIa+LM3H0Imk0NSC89HiYjoxcW/9YmIiIiIiF4xE/oLg062Hb2k8Rz7z91SPtAAgLF9OpR7oAEAa/8+hcEf/YBNB89VGfoCAAFhMZjx/WYM/HCZIAn8ZXb9QTCaj5uHBat3qgx9AQCFQoE7j8Mw+tOVmLhwtSD9m2qGro42Wni6KtvpWTmIiEtWa+y9wHBBu1lD1wr7PYuT1/yQkFryeTczMsCgzi1rbP7aIJXKMPP7TZD9+0LE6z3bomebJnW8KiIiIiIiIiKqDWPbCINOdt6M0XiOw37xytAXABjZ0qFc6AsAbLgYjlHrb2LrtagqQ18AIDAhG7P/eojX191EYmaBxut6Ed0MT0PH7y9i8eFAlaEvAKBQAPeiMjBp8x28s+Uu8opkKvvS85WWW4gzj5OUbZEIaO9uobK/XK7A9bA0ZdvORBfOFga1usb/uvBk4d8vVQXz1LM0gJ1JSZ8nCdlq/875RWcK2r6OpmqukoiIiIiIiF5Febk5SIiOEPwvLye7rpf1XD24fkH5tXMDL3QeMLIOV/NySU9JLPf5kcmkdb0sohfKxAGvCdpbj15Q0VO1/WdvlqmR7lRhjfSav05g0IdLsenAmSpDX4B/a6SXbsSAD75DQkq6xut6EV17EIRmYz/Ggl+3qwx9AYprpG8HhGLUvBWY8PkvrJF+icnlcly5H6Rs21uZo569dR2uqO78/c81ZRALALT18YCOtupQp4BQ4SYAbXzU2zACAAz19eDj7qxs5xUUIjwuqZIRRET0Kqr56EAiIiIiIiKqUy293OBd3xH+YcUvaJy++RBxyWmwtzJXe45tRy8K2hMHdK6wn1wu3MlST0cbjerZw97aHMYG+iiSShGfkoGHT6KQnVfykOSqXzCGzV2OM78thJ7uy7v75cHzt/DO1+uRX1gkOO5iZwmv+k4wMdRHZk4e7gdFIL7UQ5wD528hKS0Th37+uFZS/f/L3hnWHTcehSjb6/f+g29njKly3Nq/TwnaY/p0qLE1lf19GtGz7Qv/uf9p+1E8eFK8846ZsSG+f39crZ3rx62HEBgRh9CYBKRl5sBQTxfmpkbwcLZDp2aNMLBzCzRw1myXcSIiIiIiIiJSXzNnU3jaGeFxfPELKOeCkhGfkQ87Uz2159h5U1jIOKa1Y4X9FAphW09LjAa2RrA30YWRnhaKZHIkZBbAPy4LOaWCZG6EpWHsxls48n476Gm/vLsDH3kQj5nb/ZAvFd5XdTLXg6edMYz1tJCVL8WDmEwklAq6OfIgAcnZt/DX1NbQ5s5+dSo7X4pp2+4jI6/khZs+3jZwqSTIJSgxW/B59rI3Vn4dl5GPPXdiceJRIqLS8pCWUwhTfW3YmuqhXX1z9POxQQd3y2qsV4ZP9jzC7Yh0xGXkI7tAChM9bVgYasPH0QTt3SwwyNcOZgYv9v1KTR19mCBoN3epOoxlUnsXLDsRDADIl8qx40Y03upYr9IxMrkCm65ECo693tJBw9USERERERHRq+Tqyf24enK/4NgHS35Dj+ET62ZBdeDhjZIQhjEz5kMs5v0sda354n1cP324rpdB9EJr6eUGbzcn+P8bsHD6xgONa6S3HjkvaE8c+FqF/SqskXZ1gL2VOUwM9VFY9LRGOrJMjXQQhs5ehrPrF0FPV0ftdb1oDpy/iXcWr62gRtoKXm5OMDXUR0ZOHu4HhgtrpM/dRFJaJg6v/JQ10rXswl1/PFwQBb/gcCSnZ0EuV8DC1Aj2VuZo16Qhurf2Qc+2TSASidSe83F4jODzXDqMJDYpFTtPXMGRS7cRGZeM1MxsmBkbwt7KDB2bemJg55bo3MKrRq+xrtx4+ASfr94hODZjdN9KxwRGxAra9R1sNDpnfUcb3AsKL5kvPAbuTrYazUFERC83/suJiIiIiIjoFTRhQGcs+HUnAEAmk2PH8SuYPWGAWmPDYhNxuVRSd1ufBvBwsVfZ397KDOP7dUKf9k3RyssNkgpePCgoLMK+czexaN3fiE0q3tn0YUgUvt64R61QjhfRw5AoTPlmg+CBxtCurTBv8mA0LnWT+6mT1/ww9+dtCI8tTt++4heERev+rpXrj0lMhVQmr7pjNWhJxHC0Ub2LbV0Z3as9/v7nOk5e8wMArP7rJHwauGCsiiAXhUKBJZv34+jle8pjHXwbYni31jWynuT0TBy/el9wbGL/ioOUXhTBkXFYtuWgsv3Ne6NgbW5Sa+f732Hhjhvp2blIz85FWEwiTl7zw6L1f2Nwl5b4dsYYONs++0suRERERERERKTamNZOWHToMYDiIIO/bsfi/e5uao2NSMnFtbA0Zbt1PTM0sDFS2d/ORBejWjmil5c1mruYQSIuX2xaIJXj0P14LDkWiLiM4gAU/7gsfH88GF8O8tTk0l4Y/rFZmLlDGPoy0NcWs3s2EASBPHX6cRI+2+ePiNQ8AMD1sDQsORpUK9cfm54Pmbx27ydKxGI4mKkfJvSikMsVyCqQIiw5F+eCkvG/K5GILxXK42imh++GeVc6h190pqDt8H/27jrMqmr/4/h7TSczwwzdDdIpLRaI2BigotdEvXZ3x7V+dreYiIoSIgbd3Z3DFMN05/r9MTjDmTxnnOEM8Hk9D89l7bP23t8zwfXs/d2fFeqHtZaPF+7j+d+2k53n+LWPT88lPj2XjVGpfLxwHwPbhvHiRV3p2Kji36uKJGflMWlppMO2hIxcEjJy2XEwg5/XxPDU9K1cPbAl945qj/8xHKz0j9iUbKavdwx+Gd2t6sboW0a0YebGODZGFX2/npmxjfYNAhneMaLc+XkFhTzw46bi+QAX9W5C31ah1S9eRERERERE5DiwYXnRIlmtOnZlyFkXubkaETkeTRgznIfe+gYo6pH+5reF3DPhXKf23RN1kEXrthWPT+7egY6V9kiHccXoYZw1pBf9urSruEd6znKeeP97hx7ppz+awvO31t6ie7Vp48793PD0+6V6pPvz4DUXlt8jvWQd9772JXuiDwKweN02nnh/cq28/6Ie6YKqJ/4LXp6edbJHurRFa7eV2RZ1MJGog4ms3LyLt7//jU6tm/L4DZdw3in9nDrmmm17HcbNGtbHWst7P8zmyQ8mk5WT6/D6wcQUDiamsG77Pt794XeG9OrE6/deQ+fW5S8SUVfl5uVzKDmVDTv389Pfy/h+9mIKjujFv+qcUzhnWN9Kj7H7gOO9CVd7nps1dJy/q9TxRETk+KfgFxERERERkePQuJGDeOL9H8jLL7qw/dVvC50Ofvlq5kLsEUvvVhZSccmZA7n5kjOrTGT39fFm3MjBjOhzEiP/+zx7Y4rCTz77dR73X30eIUEVr4ZaFxUUFPKfJ95zuHj9/K3juPXSURXuM3JgD+Z88Dgj//scO/bHAkWhJNddcBptm7mW6F2VUbc+z/7YhBo9ZmktG4ezcfIrtXqO6jDG8OXTt3DDMx8ybcFqCgstE5/7iMl/LOHSMwfRtW1zAv19SUnPZM22vXw5Yz5rtu4t3r9buxZ89ex/a2ylme9mLyn+Pfzn+H06t6mRY9cGay23vvQZOblFKxYP6dmJCWPcG1RTWGiZOncl81Zv4aNHb2TkwB5urUdERERERETkeDS2T1Oem7mNvIKi64LfrzzgdPDLdyuiOOJyIuMGNK9w7oW9m3D9sFZ4l9MYfSRfLw8u7tuUYR3qc947y9h/OPxk0rJI7jqjHfX8vZ2qra4oKLRM/HqtQ8DHk+d2ZuLw1hXuc3rnBvS+fRDnvbOMXfEZAHy4YC9XD2pJ64iavZ56/rtLOZCUXfXEf6F5mB8rHh5Rq+eoCb9tjOPaL9Y4Nbd/q1DeuaInjUMqD7SJOyIoBiDI14sHf9rMl6UCWSqydHcS5769lI+v6s2wDjUfjJyRU8C78/YwZ1s8n1zdmzYRgTV+jqPpsV+3kJVXck22ZX1/p4JffL08+Pb6flz/5RqW7UkiO6+Q8R+v5JwejTmne2PaNwzEz9uDxIw8Vu5LZtLSyOLfTYBh7cN55ZJutfKeRERERERERI4ln87dXvUkEZF/4bKRQ3j8ve9LeqRnznc6+OWrmfMde6THDK9w7qUjB3PLpaOc65EeNYQRfbty5s1Pl/RI/zKHB/5zwTHZI331E+849Ei/cNvl3HrZ6Ar3GTmoJ3NOepIzb36GHftjAHhn8iyuv/B02jar+vqsK0be8gz7Yw/V6DFLa9k4gk1TXqvVcxwt2/ZGc8UjbzBx7Jm8ePuV5YYXHSn2ULLDOCjAn7te/ZxPpv7t1PkWrd3GGTc9zVfP3s6Ifl2rW3atG/fQa8xYsLrKeZ6eHtx1+Tk8dsPYSucVFBSSnuV4ry3CxUU3Sy/SmZqR6dL+IiJy7FPwi4iIiIiIyHEoIrQeZw/pzS/zVgKwMzKWpRt2MLB7h0r3Kyws5NtZi4rHgf6+XHTagArnN4kIc6muxhGhvHDrOMY/8hYA6VnZ/LZ4LeNGDnbpOO7289wVbD98YwKKwnEqC335R3hIEJ88NpHhNzwFFAVavDP5d169a0Kt1XoiCvDz5evnbuO3RWt5/8c/WLBmG38t38hfyzdWuE9wgB8Tx57BfVedi7+vT43V8vXMhQ7jK0YPrbFj14aPfv6bJet3AODr48Wb912NMWVX3a4J7Vs0ZuTAHvTq1Ir2zRsTEhxAQUEB8UlprNy8i5/nrGDt9n3F85NSM7ji0beY9tr9Vf5bJiIiIiIiIiKuiQjyYeRJDZmxoWjluF3xmSzfk8SANpVf/ysstExeFVU8DvDx5PyejSucX1VARmmN6vnx1LmdueZwEEdGTgGzN8dzcd+mLh3H3aatj2XnwZKAiPH9m1Ua+vKP+oE+vHt5D0a9sQSAQlsU/vL8hSfVVqnihBEdI7huaEvO6OJcoHdqdp7DeNr6WKKTS5p/R3drxEW9m9A2IhBPD9ibkMX09bH8tCaaQvvPMfK57ss1/H7HIKeCWTwM9G4RwohOEZzUpB7Nw/wI9vMiM7eAmJRslu1JYsqqaGKPCKXZEpvOuI9WMuO2QUQE1dw10qPpq2WRTF/vuALmU+d2rjJs6h8RQT78dNMAflwTzZdLIlm1P5lf18Xy67rYCvcJD/Th1lPbcMOw1nh61M61VBEREREREam7GjVvxS9bM6qeKOKEh9/53t0liBwTGoTV4+yhffhl7gqgqEd6yfrtDOrRsdL9CgsL+ea3kp7OQH9fxp42sML51eqRvv0Kxj/0OnC4R3rRGsaNGuLScdzt5znL2L4vung8YczwSkNf/hEeEsynT9zCsOseAw73SH8/i1fvvrrWaj1R1Qv057T+3RjauwudWzelQVg9fLy9SU7LYOveKP5atoGpc1eQX1ASkv7Bj38A8MpdV1V67JR0x7CRqXOWc+BgyWKk5w7vx6VnDqJ9i8Z4eniwO/ogv8xZzvd/LKbw8E2NlPRMrnjkDeZ/8gztmtds8M/REuDnw3UXnM4NF55BGycWeC0d+gK43I/u7+u48EV6Zk4FM0VE5Hil4BcREREREZHj1JVnDy0OfgGYNGNBlWEJc1Zu5sDBxOLxBSP6ExTg2sMYVRk5qAc+3l7k5uUDsHzjrmMu+OXDn/4q/runpwePXX+R0/v26tSaob06sXDtNgBmLV6n4JdaYK0lv6AAby8vPD0N+QUVz60fEsTD11zA5WcNqdHQlzXb9rJp94HisY+3F+NGDqqx49e0yLgEnvpwSvH47ivG0KFlkxo/z+kDunHdBafS/6R25b7euTUM692Zu64Yw89zVnD7y5+Rkl60qndObj5XPPo2a7/9H8EB/jVem4iIiIiIiMiJbHz/5sXBLwDfrThQZfDL/B0JDgEW5/ZoTKBvzbainN6lAT6ehtyCombRVfuSj7ngl08XlYTbenoYHjjL+VDbHs1DGNQ2jCW7kwCYvfmggl/cbOHOBAqtxcfTg+EdI6qcn5KV7zD+53fGz8uD96/sxaiujg3DnRoHM6prQ644uTlXf7aa1Oyi/dOy87lz8kZ+ueXkSs93w7DWjO7WiBZh5V8/69q0Hmd0ach9Izvwxl+7eP2vXcUBM/sTs7j9u/V8c32/Kt9XXbN8TxKPTt3isO3Svk05q5trTeUF1mIt+Hh54GEMBUes/ltas1A/HjyrI+f1bKzQFxERERERERERkaNowpjhxcEvAJNmzKsy+GXOyk0OARYXnDqgxnukRw3qWapHescxF/zywY9/Fv/d09ODx2+4xOl9i3qkO7Nw7VYAflu0RsEvNahheAjvPXwDF58+EL8K+p37ndSOK88ezpMx8Vz39Hss27Cj+LUPfvyDQT06Mvb0igOPSge//PM74+fjzedP38qYoX0cXu/Stjljhvbh6vNO5bIH/q94/9SMLG5+/kNmv/tYtd6ru2Vm5/LVzAXk5xdw5xVjaNqgfhXzy4a0+Pl4lzOzYqW/pxnlhMmIiMjxTcEvIiIiIiIix6kzBnSnaYMwouOLHgj4ec4KXrrjCgL9fSvc56sjkuwBJpw9rFrnttaSkZVDemY2OXn5ZV4PCw4kLjEFwCEV/liQnpnNys27i8eDunegcUSoS8cYckTwS2RcAgfiEmjeKLzGatw4+ZUaO9axKDIugeuf+YAl63dUPRlITEnn3te/4rlPf+bJGy/mmvNG1Egdk2YscBiPHtyL8NDgGjl2bbjr1S9Jyyy6SdCxZRPuufKcWjnPJWdUfMOotAtP7U/bZg0567YXyMgquikSn5TKW9/9zsPXXlAr9YmIiIiIiIicqEZ0iqBJiC8xKUWfwX9dH8uzF3QhwKfi1pLvVx5wGI/r36xa57bWkplbQHpOPrn5hWVeDw3w4WBaUV07DqZX6xzukpGTz5r9KcXjAa1DaVTPtUbyQW3rFwe/RCVnE5WcRbPQmgvFXfHwiBo71rHulI4RLH9oePE4r8CSnJXH1th0/t4az++bDpJfaJm/I4H5OxK4fEBzXrzoJLw8PSo8ZmEFwSHPXXhSmdCXIw1sW593Lu/BhE9XF29bvieJpbsTGdi24gbjG4e1ruQdlvDx8uC+UR1oEurHfVM2FW+fs+0Qi3clMrhd5U3Mdcnu+Ayu+WI1OUf8+9GlcRAvXNTVpeNsiUnj5q/XsS3OuX9nopKzue279bzw23aevaALo10MmREREREREREREZHqOWNAD8ce6b+X8/KdEwj0r/j6+1cz5juMJ4w5pVrnduyRzivzeli9QOISiu4LbDsme6R3FY8Hde/oco/00N4lwS+10SO9acprNXasY02nVk3p1Mq5xRFaNWnAb289zPl3vcSCNSWh6c98NIXzT+mPl5dnufsVFpa9Twfwyt1XlQl9OdKQnp34+PGbueT+V4u3LVm/nUXrtjGkZyenaj6a3rr/Wl68/cricUZWNgcTU1m1ZTeT/1jM5t0HSEpN570ps/lm1kLee/gGzh3uWmi+Ma4FxpeebysJphcRkeOTgl9ERERERESOU56eHowfNZhXv5oBQHpWNlPnruCK0UPLnZ+UlsGMBSUN5O2aN2Jwz8rT7/+Rn1/AnFWb+WXuCtZu38e2fdHk5JYNfClPcqlk8LpuxeZd5BcUFI9bNo5gX8whl47h4+X4cXxPdHyN3tQ4kUXGJXDWrS8QGVeyKkNwgB/Xnn8qY4b2plPrpgT7+5GSnsmGXZH8/Pdyvp61iNy8fJJSM7jjlS/YuCuSV++a8K/qyMnNY8pfyxy2XXl2+b97dcF3sxcze+l6oOjGwZv3/Qcf77px2ahnx1Y8cePF3P/G18XbPp82T8EvIiIiIiIiIjXM08Nwcd9mvPV3UehxRk4B09bFcln/5uXOT87MY9bGg8XjthEBlYZRHCm/oJD5OxKYsSGO9QdS2HEwwyGwoTIpWWWbqOuyVfuSyS8sacxsEeZPZKJr10S9vRxDRfYlZNZo8IuUCPDxJKB+QJntfVqGcvmA5uw4mM4tX69jY3QaAN8sP0B2XgHvXN6zwmMG+pRtnu7cOIjLB5T/u3WkM7o0ZHiHcObvKLne+dOaGKd/15xx5cktmLP1EDM3xhVvm7R0/zET/BKTks24j1aSmFHyb0PL+v58c30/Asr52ldkY1QqF3+wnJSsknsbEUE+XDO4Jad3aUCb8AD8fTxJyshjQ1QqP6yK4tf1sVgL0SnZXPvFGh4f04mbR7Sp0fcnIiIiIiIiIiIiZXl6ejD+rKG8OmkaUNQj/fOc5Vx59vBy5yelZjB9waricbvmjZ0Oo8jPL2DOyk1Mnbuctdv2Hu6Rdu5eRXLaMdYjvWmnY490kwj2xcS7dIwyPdJRB9Uj7SbeXl589uQt9LjsHjKzcwHYdSCOuas2ccbJPcpvKTOgAAEAAElEQVTdJzCgbHjSSW2bc/U5I6o831mDe3Fqv67MWVkSNj959uI6GfzSICykzLaT2sKIfl25Z8K5TJoxn3v+7wuycnJJSc/kqsfeZvKLd3PmwPK/bgF+ZRfmzcrJJaicr2dFsnNyHcZBAboXKCJyoqkbT/CIiIiIiIhIrbhi9NDi4BeAr2YurDD4Zcqfy8g+4kaEsyEV81Zt5p7XvmL7/phq1ZianlWt/dwl6mCiw/ibWYv4Ztaif3XMpNRja5Xiuspay/XPfOAQ+tKxZROmvHQXrZs2cJgbHhrMiL4nMaLvSVxz3gjG3v8a8UmpAHz08990a9eCa84bUe1api9YTXJaRvG4aYMwzhjQvdrHq02HklN58K1vi8dXjRnmdOjT0XLteSN47pOfSDn870VsQjKbdkXStV0LN1cmIiIiIiIicnwZ168k+AXgu5VRFQa/TF0bQ/YRYS2X9W/m1DkW7kzgoZ83s/NgRtWTy5Ga7VzgdF0RnZLtMJ68KprJq/7dCp9JmcdW+M3xpEPDIH6YOIBz3l7Crviihv2f1sQwulsjzunRuNx9An3LtmeN7ePcipwAF/dt6hD8snR3YiWzq+fWU9s4BL/M35FAYaHFw8O11SiPtoSMXC77cAWRSSX3GZqE+DL5xv40DnG+mTorr4CJX611CH0Z0CaMT6/uTXigj8PchvV8Ob1eA07v0oBx2w5x7RdryMorehDi6Rnb6NwkiFM7OV6PFhERERERERERkZp35dnDi4NfAL6aOb/C4Jcpfy5x7JEeM8ypc8xbtYm7/+9Ltu+r3nX91GNsccwDpXukf1vIN78t/FfHTExTj7Q7NQoP5fKzhvHx1L+Kt/21fGOFwS9B/mWvrV82cojT5xt/1lCH4JdF67a6UG3dMWHMcBqE1eOS+18FIL+ggJue/5D1379CYDlfo/K+bq4Gv2SVCX4pGyYjIiLHN4+qp4iIiIiIiMixqn0Lx0T6xeu3szvqYLlzv5q5oPjvnp4eXH5W1Rdpf/hzKRfc+2q1Q18ACq1zK/nWFUmp1XsgpTJpmdlVT5Iq/bFsA0vW7yge+/p4MfnFO8uEvpTWq1NrPn/yZodtT3/0Y5kL6K6YdMTvE8D4UYPx9Kybl2Hue+MbElOKbqw1rF+Pp2++1M0VleXj7cXQXp0dtm3cdcBN1YiIiIiIiIgcv9o2CGRg27Di8bI9Sew9VH5T8rcrSj6be3oYLu1bdfDLz2uiGffRymqHvgAUWlvtfd0huRZCWjJyCqqeJLUmNMCbx89xvFb13rw9Fc6v51c2+KVPy7IrSVakT8tQh/Gu+AxsDf8e9GweQqi/d/E4MSOPuLScGj1HTUvJymPcRyvZccS/JxFBPnx/Y39ahQe4dKzJK6LYfcS/deGBPnzxnz5lQl9KG9Epgv9ddJLDtqembXPp3CIiIiIiIiIiIlI97Vs0ZkivI3qk121nd1RcuXMnzZhf/HdPTw+uGF118MsPfyzh/LtfqnboCxx79zRqYyHLdPVIu91pA7o5jDft2l/h3JCgstfX+5/Uzulz9Ss1d8f+mBq/p3G0nDW4F+ed0q94fDAxhe9+L3+xWE9PDwL9HYNaEpLTXDrfPwuY/qNeoGv3OkRE5NhXtrNAREREREREjitXnj2UReuKGo2ttXw1cwGP3zDWYc6mXZGs2ba3eHx6/240iQijMnuiD/Lf/31KQUFJcEuTiFAuO3MQg3p0pE2zBjQKD8Xfxwc/X2+Hfbtdei/7YxNKH/KYkJtf91cUjjqYSH5B7QbqeHl60Kxh/Vo9h6t+mbvSYXzJGQNp26yhU/sO692Zob06sXBt0e9KQko6fy7bwLnD+7pcR9TBROau2uyw7YrRQ10+ztGwY38MP/61rHh866WjSE3PIjU9q5K9ICPL8aGPhOQ09sUcKh4H+PnQIKxejdbasnGEw/iQizdERERERERERMQ54/s3Z+nuJACshe9WHuDBszo6zNkSk8b6AyXNhyM6RtA4pPIV6/YlZHL35I0UFJY0dzau58vYPk0Z0CaMVuEBNAr2xc/bAz9vT4d9+z8/lwNJx2ZjcG4tXKer6QbZ6ORsCgpr93qip4cHTUOdX9WwrjutUwT1/LxIzS66Xrw2MoWUrDxC/L3LzG3XILDMtobBzq/S2Lie49xCCylZ+YQGlD1XdXl4GJqF+pGcVRJUlJCeS5Mqfq/dJSMnnys+XsnGqJJ/h8ICvPn+hv50aBjk8vGmb4h1GF87pKXTX99L+jbl1T92sj+x6Jrqtrh0NkSl0r1ZzV4fFRERERERERERkbImjDmFRWuP6JGeMZ/Hb7zEYU5Rj3RJePfpA7pX3SMddZBbXvioVI90GJeNHMygHh1p26xRUY+0rzd+vo4B0l0vvov9sYdKH/KYUBs90jV9T6OoR7p2A/K9PD3rXI/0v9GqieMCmpX137Zv0bjMtkYRoU6fq/TvVmGhJTktk7B6Ze+VHAsuPn0gv84r6U//a/lGrrvg9HLntm3WiA07S0J19sceonObqhfO+MeBOMdnK9o2b+RitSIicqxT8IuIiIiIiMhx7sJT+3P/G1+Tdjgx/dtZi3j0ugvx8PAonjNp5kKHfSacXXWS/etfzyQ7t6QJ/PxT+vHhozfg71v5CpgAqRl17yENZx9sqF/PsWn8zvGjefrmS2ujpGobdevztR6s07JxOBsnv1Kr53DVxl2RDuNhvbu4tP/wPl2Kg18AVm/dU63gl29mLaLwiAeYBvfoWO6NkLogK8dxxenH3/+Bx9//weXjPPreZB59b3LxeMzQ3nz7/O3/ur4j+ZcKkMrJrfnVskVEREREREQEzunRmEembiY9p6hp9oeV0dw/sgMeHqZ4zrcrDjjsM65/1U2Lb8/ZTXZ+yTW4Md0b8db4HviXCnkpT3p27TbwVoezeS5hAY7XS/87og2PjulUwWz3OP/dpbUerNM8zI8VD4+o1XMcTV6eHrQMDygOHim0sD8xi+7NyoaFdGxUNojE18ujzLaK+JQzNye/AKi54BcAP2/H8+Tk124YUHVl5RUw4dNVrNqfUrwt2M+Lb67vx0lNg6t1zE3Rjk3ug9s539BvjGFwu/rsT4wq3rY2MkXBLyIiIiIiIiIiIkfBhacO4L7Xvizukf5m1kIevX6sY4/0jHkO+1w15pQqj/va19Mde6RH9Oejx25yqkc6LaPyhffcodo90peP4ZlbxtVGSdU28pZnaj1Yp2XjCDZNea1Wz3E0lQ4nyq6k/7Zz67L3/Hy9nX8M3den7Nxjud+3Q8smDuM9UXEVzu3cuplD8Mue6IMunWtvdHyZ44mIyInF+S4CEREREREROSYF+Ply0WkDisdR8Un8vXJT8TgvP5/JfywpHoeHBHH20F5VHve3xeuK/14v0J/3HrrOqRsaWTm5pGZkOlm9azw9HT/mupLonpLmXE0NwxybteMrST2Xoysl3fF72Kh+iEv7l56fkJJerTq+/q1UkNKYqoOUpGqlvx/hoa6v3CsiIiIiIiIiVQvw8eS8niVNjNEp2czbUdJAm1dQyE+rY4rH9QO9GdW1YZXH/WNLSbNisJ8Xb1zW3anQl6y8AlKza6ch1NOj1PXEQudXnUzJcq6mBkGO10wPpec6fQ6p27yPCEMCyK0gKKVlfX8CfR1/1lOynF81tby5pQOFakJipuPPdP3Amg2WqQk5+YVc8/lqluxOKt4W4OPJ19f1pVcL164HHykt2/Fr3DDY16X9G5San5ih33MREREREREREZGjIcDPl4tOH1g8jjqYyN8rNhaP8/Lz+X724uJxeGgwZw/tXeVxf1u0pvjv9QL9ef/hG53ukU6ppR5pL0/H68z5zibUU7a/tiINS/XRxienOn0OqbsSSvW6h4dUHKLeumkDgvz9HLY5+/MDkFxOP379kGO339fLy/H3Liev4vs7Xdo4BrWs2LTT6fNkZuc4hMb4+/rQukkDp/cXEZHjg4JfRERERERETgBXnu0YPPHVzJJgilmL13HoiAu6l40cjLdX5cncGVk5xCYkF48Hdu9AUIBfxTscYdWW3RS68ACFK+oF+DuMnQ1zAdi6L9qpeQO6tceYkob+lZt3O30OqV0hQQEO48zsHJf2zyg1P9DfteZ+gEVrt7E7qiShPTjAjwtG9Hf5OFJW6d+1xuGh7ilERERERERE5AQwvr9jY+L3K6KK//7H5ngSjgg1GNunKd6elbefZObmE5dacu1lQOswAn2dWx1wzf4UaulyIsF+jjWkuhDGsT3OudDgfq1DOeJyIqv3Jzt9DqnbYlOzHcYRQeU3/RtjOLVThMO2bU7+/ABsj3NsyK4f6I2PV822fCVm5LIvoeR6uodxPfyktuUVFHLjpDXM255QvM3P24Mvr+lD/9Zh/+rYpf8tyMx1PlS+vPmlg35ERERERERERESk9kwYM9xh/NXM+cV//23RWoce6XFO9UhnO/ZI9+jofI/05l211iMdHFi6RzrD6X237o2qehJwcpke6V1On0PqrtLfxyYRoRXONcZwxsndHbZt2XPA6XNt3eP4sxYeGoyPt3P3BOuimPgkh3GDUgvIHun0Ul+3hWu3Yq1z/x4sWb/dYcHbU/t3K7MgroiIHP+O3f/HFBEREREREaed3K09nVo1ZdvhcJMZC1eTlJZBWHAgk2YucJg74eyhVR4vtVQafb0g/wpmlvXtrMVVT6qmiFIXU7fti6lgZlmzl653al6DsHp0b9+C9Tv2Hz5HNOt37KdHh5bOF1rLNk5+xd0luEXpIJD1O/ZzzrA+Tu+/bvs+h3Gj+q6vEPvVbwsdxhee2r9aATJHS48OLUmd/5nL+930/Md8M2tR8fi9h67jitFV/9tRXZt3H2DT7pIbR16engzq0bHWziciIiIiIiJyouvXOowODQPZcbCoaXjWpoMkZ+YRGuDNdyscmzvH929e5fFKB6rU83O+XWXKKueakaujdFDHjoPOh3H8vTXeyXP40rVJMBuj0w6fI4ONUal0a1ZxY+jRtuLhEe4u4ZizLS6dmJSSMCM/bw8ah1Tc+D+me2Omr48rHs/ddoixfZo6da452w45jE9uU9/Faqv2y9oYh4ClHs1DnA5nOhoKCi23frue2ZtLfu98vTz49OreDGkf/q+P37ieL0mZecXjTdGu/Y5uiHJc9bauheaIiIiIiIiIiIgcz07u1oFOrZuybW9Rj/T0BatJSs0grF4gk2bMc5g7YcwpVR4vNSPLYRwSGFDBzLK+mbWw6knV1CC0dI+0cwteAvy+ZJ1z5wgLoXv7lqzfUdRPu21vNOt37KNHh1bOF1rLNk15zd0lHHN+/Gupw3hY7y6Vzj9/RH+mzl1RPP5r2QYuGznEqXP9udyxH39wj05OVlk3/bVig8O4XfNGFc7t07ktzRrWJ+pgIgBRBxOZu3ITp/bvVuV5vvnN8XmOc4b1rUa1IiJyrFPkl4iIiIiIyAniyECXnNx8fvhjKXEJKfy5bGPx9t6dW9O1XYsqjxUS5HgTY+f+WKdq2LQrku//WOJkxa7r2ra5Q7r1n8s3UFhYWOV+c1dtZsUm51Ppr7/gNIfxo+9+T0FB1eeR2jW0l+PNge9+X0xevnOrNB9KTmXmwjUO2wZ17+DS+dMzsx1udABMOHuYS8eQsgoLC3no7e8ctg3p2ZF6gc4HTomIiIiIiIiI644MdMnJL+TnNdEcTM1xCKHo2bweXZoEV3msev7eDuOd8c6tQrklJo0fVzvfuOyqLk2C8PQoWblyzrZDTq3EuWBHAqv2pzh9nqsHO4ZGPz19GwW1tOKnHB2v/7nTYXxKxwh8vSpuwzqzSwPCAkp+D6avjyU6ObvK86Rk5fHtcsfwozO6NHCx2sodSs/h9b92O2w7s4bP8W9Ya7nnh438uq7kPoS3p+GDK3txaqeaqXNQO8cwnW9WOB84tS0unZV7HVf8HNA6rEbqEhEREREREREREedMOHt48d9zcvP44Y/FxCUk8+eyktCGPp3bVKtHesd+5xah3LQrku9n197imF3bleqRXuZkj/TKTazYtLPKef+4/sLTHcaPvP2teqSPYd/OWsiqLSX3ADw8DCMH9ax0n7MG96Z+SFDx+Oc5y4vDTCqTnJbBl9Mdw5ZGDa78XHVZfFIKn/8612Hb6CG9K93nspGDHcavfzOjyvPsjorjl3kri8fBAX4KfhEROUEp+EVEREREROQEMW7UYLw8PYvHX81cwLe/LyK/oKB4m7MhFQF+vrRt1rB4vHb7Puat2lzpPtHxSUx4/F1y85wL4qiOQH9f+nZuUzyOOZTMp6UuuJa2L+YQNz3/sUvnuXL0UNoc8f7nrtrM7S9/7vJ727Y3mkVrt7m0j1TsnOF9HH7G98bE8+Bb31a5X35+ATe/8ClpmSUPWjRtEEa/k9q5dP6f5ywnI6tkld+OLZtwsovhMeW56fmPqTf8muI/rv681iWfT5tXZjWMyuTl53Pnq18yZ+Umh+0P/Oe8mi5NREREREREREq5uG9TvI4IRfl2RRQ/rIoi/4jAkiPDYSoT4ONJm4iSRukNUaks3JlQ6T4xKdncMGkNuQW1F5AS4ONF7xYhxePY1BwmLY2sdJ/IxEzu+H59pXNKG9evGa3DS97/gp0J3DdlI7n5rjVKb49LZ8nuqhtrxTmzNx9k9f5kl/d77c9dTF3rGIZ+Talwn9ICfb2484yS643Z+YXc/t16svMKKtynoNBy75SNJGTkFm9rEuLL2D5Ny52fkJHLlFXRLoUKHUrP4apPV3MwreS6Zqi/N9cNrXr11sW7Emhy3yyHP7Xhkalb+H5lSRCLp4fh3ct7Mqprw0r2cs05PRo7jJfvSeLduXuq3C8jJ5/bv1vPkV/yPi1DaBziV2O1iYiIiIiIiIiISNXGnzXUoX900oz5fDNroWOP9Jjh5e1aRoCfL+2aNyoer92+l3mrNlWyB0THJ3Llo2/Wco+0H327tC0exxxK4tNf/q50n30x8Ux87gOXzjPh7OEOPeJzV23itpc+cfm9bd0bxcK1W13aRyr21/INbNy536V9Zi9Zx+0vfeqwbfxZQ2nVpPJQ9aAAP+6/+vzicXZuHjc++z7ZObkV7lNQUMhtL37CoeS04m1NG4QxbuSQSs/11cz5BA+dUPyn68V3VTq/Ot7+/jcSUtKqnniExNR0Lrn//0hJzyze1rpJA0YOrDzI5o7LxziER/29YiOfTq349zQnN49bXviInNy84m23jRtNWL1Al+oVEZHjg4JfREREREREThAN64cwalCP4vHa7ft487uSRmw/H28uPn2g08e76LQBDuMJj7/L1LkrsNaxqTw/v4Apfy3jtJueYWdkLH4+3gT5117T89XnON6YeeDNb/js17llUu3z8wv4bvZiTr/5GaLjkwgNdv4CqZeXJ18+dQsBfj7F2ybNXMCIG5/mp7+XV3pzY1/MIT76+W/OvfMl+l/1CPNWb3H6vFK5Nk0bctUYx/Cij37+m3EPvcHWveWv0Lps405G3fYCvy9Z57D9kWsvcFgZwRlf/bbQYXzl2UNd2v9E8MqkaXS75F7ueW0Si9Zuq/B3paCgkN8Wr+WMm5/j82mO6f/jRw1maK/OR6NcERERERERkRNag2BfTu9S0vi5ISqV9+btLR77eXlwQe8mTh/v3FLBCjd8uZbp62PLXk8sKGTq2hjGvLWEXfGZ+Hl5EOjrSW25fIBjeM1jv25h0tJICgvL1jVlVTRj3lpKTEoOof7eTp/Dy9ODDyf0wt+75H18uyKK0W8u4dd1MZUGwEQmZvL54v1c8sFyTnllIYuqCMwR560/kMKYt5Zy8fvL+WpZJHGp2RXOLSi0/L01nrHvL+el33c4vHZ+z8ac0jGiyvP9Z1BLOjUqWSFz0a5ELv1gBVtiyjYb7z2UyVWfrWL6+jiH7U+d2wVfr/KvW2bm5HPbd+sZ+tICXp29k62xaWV+v4rn5ubzxeL9nP5/i1kTmeLw2hPndiLEhZ/v2vS/Wdv5bLFjI/u9I9vTs3k9IhMzXfqTX8mKtIPa1mdEqe/hMzO2cffkDRxIKj/Ies62eEa9sYT1B1Idtj80umM1362IiIiIiIiIiIhUV8P6IYwaXBLIsHb7Xt78dmbx2M/Hm4vPGOT08S489WSH8YRH32LqnOXl90j/uYRTb3zyKPVIj3AY3//GV3z6y9/l90j/vojTJj5FdHwSYa72SD9zm2OP9Iz5nHL94/z017IqeqTj+einPznnjhfof+WDzK9iUVFx3rINOxh8zaNcdM/LfP3bAoeAldJ2RsZyx8ufcfH9r5J9RKBI4/BQnrjxEqfOd8OFZ9ClTbPi8fzVWzjnzv+xaVfZBRR2R8Vx6QOvMnXuCoft/7vtCnx93H+/4b0fZtP9kru59cVP+HvFBrIqCbBJSEnjvR9+p98VD7Bqy+7i7cYYXrn7qirfT/16QQ6hOQB3vvo5L3/xC5nZOQ7bd0bGcsHdLzksItuiUTi3jhvtytsTEZHjiJe7CxAREREREZGjZ8LZw5ixcE3x+MiLvucO70tocEB5u5Xr1stG8eWM+RxMLGpqTk7L4KrH36VpgzB6dWxFoL8fCSlprN66l+S0jOL9/nfbeP7v6xmkZ1XcRP9vjB81hI+nzmHNtr0A5OUXcMcrX/D8p1Pp26VNcV2rtuwmJb2oYbth/Xo8NfESbn7hE6fP07NjKz578maufep9MrKKLsRu3BXJf558Dz8fb3p0aEmj+iEE+PuSnplNYmo6W/dGk5SaUcWR5d949pbLWLN9L2u27i3eNnPRWmYuWkv7Fo3p1KoJgf6+pGZksXFnJAcOll0hedyowVx59rAy2yuzMzKWJetLHvjw8vRk/KjKU+pPVMnpmXz089989PPfeHt50qlVU5o2CKNekD+FBYXEJ6exdtte0jLL/htxar+uvP3ANW6oWkREREREROTENL5/c37fdLB4nJBR0gg5unsjl8IhbjqlNd8uP0B8etExkrPyuGHSWpqE+NKjWQgBvp4kZuSyLjKV5KySJtSnzuvMW3N2k5FTUNGh/5VL+jbl8yX7i8Mb8gos9/+4iVdm76R3i5K61uxPITW7qJm5QZAPj47pxB3fb3D6PN2b1eODK3ty09fryMwtei+bY9KY+NU6/Lw86NasHg2CfQnw8SQ9J5+kzDx2xKWTlJlXxZHl31q0K5FFu4quEzYM9qV9w0BC/L0J8PEkM7eAg6nZbIlNL/6+HWl4h3Beu6y7U+fx8fJg0nV9OfftpcSlFl1TXrEvmdP+bxGdGwfRrkEgHsawNyGTjdGplM5sufXUNpzbs3E5R3a0NyGTV/7YySt/7CTI15NOjYKICPIl0NeTrLxCYlOy2RidSl5B2VCYe85sx7j+zcs5qnv8uDq6zLYXZ+3gxVk7ypldueUPDadF/YrvgbxxWXfOfWcp+xNLgl6+XRHF9yuj6NQoiDYRgfh5e5CUmceGqFQOpZdtDL/j9LYMbR/ucm0iIiIiIiIiIiLy700YcwozFqwuHh/ZI33eKf1cWiDytvGj+XLGPA4mFgVnJ6VlMOGxt4p6pDu1Icjfl4SUdFZv2U3SET3SL95+Ja9+Na3WeqQvP2soH//8F2u27QEO90i//BnPf/oTfbu0K65r5eZdpKRnAkWhOE/ffBk3Pfeh0+fp2bE1nz91K9c8+Y5Dj/TVT7xd1CPdsRWN6ocS6O9LWmYWiSn/9Ein1/yblmLWWv5Ytp4/lq0HoHnDcNq3aExIcAB+Pt4kpWWwfW80e2Piy+wbEhTAj6/cS5OIMKfO5ePtxZSX7+X0iU8Rm5AMFIXPDLz6YU5q25wOLZvgYQx7og6ybse+MqFId195DheednI5R3aPtMxsvpg2ly+mzcXT04MOLZrQvGF9QoID8DAepGZmsftAHLsOxJZZHMIYwxv3XcOoQb2cOtft489m/Y59fD97MVD0fXv6oym89f0sendqTWhwIPtj4lm9bY/DuYID/PjhpXsIDvCvoXctIiLHGgW/iIiIiIiInEBGDuxBo/ohxCWmlHltwhjXgi7q1wviu+fvYOz9/+cQZhIdn0R0fFKZ+R4ehqcnXsK155/K/309w/XineTl5ckXT93CeXe/zN7okgvXcYkpzFy0tsz85g3rM+Wlu0hIcf1mw+jBvfj7/cf4z5PvsWVPVPH27Nw8lm/a5dQxQoKcD9uRqgUF+PHzK/dw64ufMf2IG3hQFM6yMzK2wn09PAy3XDySp2+6BGOMS+f9+reFDuMzT+5Oo/AQl45RkSPT9gGXbj7WdXn5BWzcFcnGclYAOJKnpwd3XzGGh/5zPl5etbfCt4iIiIiIiIg4Or1zBA2DfTmYllPmtfEuhkOEBfjwxTV9uOKTVQ5hJjEpOcSkHCwz38PAo2d34qpBLXlrzu4yr9cUL08PPprQi0s/WMG+IwIfDqbl8PvmsnU1DfXj6+v6kphR8WqAFTnzpIbMvG0gE79ax7a4kuuR2fmFrNyX7NQx6rkQtiOuO5iWU+7Pe2k+noZbRrTlzjPa4evl4fTxW4T5M/nG/tzy9To2xZQ8dLA1Np2tseVfo/b0MDw2phMTh7d2+jz/SM8pYNX+svcDSgv19+alsV2dCpb5R3ae4wqyIf7Hdhtaw3q+TLlpALd9u55le0rucRRa2BKbzpYKvj8Avl4e3DeyPf89te3RKFVERERERERERETKMWpgTxqFhxCXUF6P9CkuHat+vSC+/99dXHTvKw5hJpX2SN90GddecBqvfjXN9eKd5OXlyZfP3Mp5d77InuiSexhxCSnMXLi6zPzmDcP58ZV7SEiuRo/0kN7M+eBJrn7i7bI90ht3OnWMEBcWJBXXHTiYwIGDCVXOG9i9Ix8/fhOtmjRw6fgtG0cw7Y0HufbJd9mwc3/x9s27D7B594Fy9/H09ODZW8Zx62WjnTpHjht6pAsKCtm6N4qte6OqnNumaUNeu/c/nD7AuUUA/vHuQzfg5+vDF9PmFm9LSk3n7xUby53fvGE4nzxxM13btXDpPCIicnw5tu+4i4iIiIiIiEu8vDwZP2owr3/7m8P2Vo0jOKVPF5eP1++ktiz85Ckee28yv8xbSUFBYZk53l6enD6gG/dOOJcBXdtVu3ZXtG7agL/ff5TnPpnKpJkLyM3LLzMnNDiQy88awgP/OY+w4EAWrNlarXN1adOMJZ89zS/zVvHBj3+yfNMu8gsqXn3Y09OD3p1ac/qAblx65iA6tHC+kV6cU79eEN88dxuzlqzjw5/+Ys7KTeX+bP4jwM+H807px01jz6BP5zYun6+wsJBvf1/ssM3VIKXKrNxcEiLk5enJxLGn19ixj7YHrj6P35esZ9nGneUGUJXWsH49Lj59IDdedDptmzU8ChWKiIiIiIiIyJG8PD24pG9T3pm7x2F7izB/hrav7/LxercMZfadg3l2xjamb4ijoNSKeQDenoYRHSO44/R29G0VWt3SXdKyfgDTbxvEy7/v4LsVB8gtKFtXqL83l/Rryt1ntCc0wJvFu6pupC1Pp8bB/H33EGZsiOOTRftYtS+Z/HK+Dv/w9DD0bF6PER0juKhPU9o1OH5Cgd3tipNbEBrgzdxtCazal0xyVl6V+7QI8+fC3k24fEBzWoVXr2G9Y6MgfrtjEB/M38u3yw+w+1BmufP8vD0Y3a0R95zZ3qnve3iQD/eNbM+S3YmsjUwhPafi69T/6NAwkMsHNGf8gOaEuBgqtKpUWNGNw1q7tH9d1CLMn59uGsDUdTF8sSSSFXuTsBX/ehLi78WFvZpy3dCWtG8YdPQKFRERERERERERkTKKeqSH8vo3jotTtmoSwSl9T3L5eP1OaseiT5/hsfe+Y+rcFZX0SHfnvqvOZ0C39tWu3RWtmzbkrw+e4LlPfmTSjPnl9kiHBQdy+eihPPCfCwmrF8iC1Vuqda4ubZuz9Ivn+WXuCt7/8Q+Wb9zpRI90G844uTuXnjmYDi2bVOu8UtbZQ/twKDmVReu2sW1fdKV90QB+Pt4M79OFG8eeyciBPV1eEPMfnVs3Y97HT/HWd7P4cvo8dh0ofwFOf18fzh3elwevudCl7/uyUiFC/730rGrVWZmPH7+ZmQtXM3flJjbtjiQvv/L7J16engzs3oHLRw/j4jMG4u/r4/I5fby9ePuB6xgztA+vfT2dpRt2YMu54RAeGsxlZw7moWsvPK4WBhURkeox5f2fhYiIiIiIiFSfMcamzv/M3WUcdQnJaSxev539sQlk5eQSERpM44hQBnRtR/167mt4Ts/MZuG6beyLjictM5uI0GBaNo5gSM+O+PrU/Oq46ZnZrNi8i+j4JBJT0snOzSPQ35fwkGDat2hEp1ZNCQrwq/HzHg/2xRyi+2X3FY8vP2sI7z98/b8+bmZ2Dmu27mV3VBzJaZlk5eQSFOBHWL0gurRuSrd2LfDy8vzX56kNe6Pj6THu/uLxVWOG8fYD17qxopoTl5DCtn3RRMUnkZCSRlZ2Lp4eHoQGBxAeEkyPji1p07Tmwl5q6+erJtUbfg3W2urdXRMREREREZHjijHGxrxc842NdUlCRi7LdidxIDmLrNwCwoN8aFzPl76tQgkLcL2BsqZk5OSzZHci+xOzSMvOJzzIhxZh/gxsWx9fL49aOd+qfcnEpGSTlJlHdn4hgT6e1A/0oV2DQDo0DCTQV+s6lScyMZMBL8wvHl/atylvjOtRrWNZa9mXkMXuQxlEJWeTlp1Pdl4BAT6eBPt50TjEjx7N6tEg2Lemyi+2KTqVnQcziE3NIa+gkLAAb1qFB9C/dVi1f+astexNyGT3oUxiU7JJzconO78QPy8PQgK8aVTPl14tQggPrP7v2oXvLWPp7qKVbcMCvFn20CkE+x1fP6upWXmsjUxhf1IWqVn55BYUEuzrRVigN12bBNOhYRAeHv/+cl6T+2YV/31Q2zB+uvnkf33M6tah65MiIiIi4ipjjP1la4a7yxARkWo6v3OgrgecYIwxNm3hJHeXccw5lJzG4nXbiIw7RGZ2UY90k4gwBnRr7/4e6bVb2RcTT2pGFhGhwbRqEsGQnp1rr0d6006i4hNJTEknJzePQH8/wkODaN+iiXqkK7EvJp5ul9xdPL589FA+eGRitY6VlZPL1j1R7I89RGxCMumZ2RQUFBAc6E9ocCDtWzSmZ8fW+HjX/DX7DTv2sX1/DDGHksjNK6B+SBBtmjZgYPfq9eWfNPZOIuOKFlvo0LIJKyb9D0/Pmr8f94/snFy27IliX0x80dcuKxtrITjAj5CgANq3aEz39i3xq0bYS2X2xx5izbY9xB4q+n41jgilVeMITu7eAW+vmvk+db34LvbHHgKgZeMINk15rUaO627BQyfov1VE5IRxfN1tFxERERERcSNjTEvgRnfX4S7hocGcO7yvu8soIyjAj7MG9Tyq5zu1X9ejdj6pWoCfL0N6dWJIr07uLsVlC9aUrLLg7eXJ/Vef58Zqalaj8BAahYe4uwwRERERERERcZPwQB/O7t7I3WWUEejrxRldai6M1pnzDe8YcdTOJ+UzxtA6IoDWEQFH/dxdm9aja9N6NXpMYwxtIgJpE1E7q0Nm5RWwel9y8Xji8NbHXegLQD1/b/1+ioiIiIiIiIiICBGhwZx3Sj93l1FGUIAfZw3udVTPd2r/bkftfFI+f18fenduQ+/ObY76ubt3aEX3Dq1q5Fh7og4Wh74APPifC2o19AXAz01fu5aNI2jZWPcbRESkcsffHXcREREREZGjyBjjAZwB3AIMA75yb0Uix4+MrBz2xRxy2BYeEnRCrQYwf83W4r9POHuYLvq7IDIugcJCWzyOjk90YzXOM8b8AbwLTLPW5ru7HhERERERERGRY0VGbgGRiZkO2+oH+hDoq/aomrZybzK5BUXX3uoHenP90Jpp8j4RxKZkk1dQ6O4yRERERERqjI+vX9z5nQPrXrKriIg4xcfXL87dNYiInIiKeqTjHbaFhwSfYD3Sm4v/3rl1My4+Y6Abqzm2xCelkJmd67Atv6DATdWIiEhNUWeDiIiIiIhINRhj6gP/AW4G0il6SP8Ka22GMeZ2d9Ymcrz4Zd5Kfpm30mHbew9dxxWjh7qpoqNv4eHgF18fL+6dcI6bqzm2DL7mMVLSs9xdRnV8BtwDvGmM+RD42Fob4+aaRERERERERETqvBkb4pixwfE5ldcv7cZl/Zu7qaLj1+JdJSHLt5zSRuE6Lrjyk1VsiklzdxkiIiIiIjUmJzursbtrEBERERE51vwydwW/zF3hsO29h2/gyrOHu6mio2/hEYtjPnTNhXh4eLixmmPLbS99yowFq91dhoiI1DD9P6GIiIiIiIgLjDH9jDGfAruA3sBVQB9r7UfW2gz3Vicix5NdB+KIik8C4Koxw2neKNzNFcnRYK39xlo7FDgHaAZsNsZ8b4w5xRhj3FyeiIiIiIiIiIgIi3YlABAR5MM1Q1q5uRoRERERERERERERETnWLFizBYCu7Vpw4WkD3FyNiIiI+2m5FRERERERkSoYY/yBy4BbgAbA+0BHa228WwsTkeNau+aNSJ3/mbvLEDex1q4DbjLGPABMAN4DrDHmXWCStTbVrQWKiIiIiIiIiMgJ69f/DnR3CSIiIiIiIiIiIiIicgzb+tMb7i5BRESkTjHWWnfXICIiIiIiUicZY9oDNwFXA8uBd4FZ1tqCKvazCmsQERFX1Rt+DdZaU95rxhgDnEJRCNmZwHfAu9baDUexRBERERERETlKjDE25uWz3F2GiIicQJrcN6vC65MiIiIiIiIiInJ8MMbYtIWT3F2GiIiIU4KHTtC9CxE5YXi4uwAREREREZG6xBjjaYw5zxgzC1gMFAAnW2vHWGtnVBX6IiIiUhtskbnW2kuBrkAM8JsxZoExZrwxxtfNJYqIiIiIiIiIiIiIiIiIiIiIiIiIiIiIiIiLFPwiIiIiIiICGGMaGWMeBnYDDwFfAy2ttQ9Ya3e7tzoREZES1tpoa+3TQBvgNeA6YJ8x5jljTEv3ViciIiIiIiIiIiIiIiIiIiIiIiIiIiIiIiLOUvCLiIiIiIicsEyRocaYb4CtFD1Af6G1dpC1dpK1NtvNJYqIiFTIWptnrf3JWnsGMAIIBNYYY34xxowyxujan4iIiIiIiIiIiIiIiIiIiIiIiIiIiIiISB2mhz9EREREROSEY4wJNsbcBKwDPgGWAW2stTdYa1e7tzoRERHXWWu3WmvvBFoC04D/AduNMfcYY8LdWpyIiIiIiIiIiIiIiIiIiIiIiIiIiIiIiIiUS8EvIiIiIiJywjDGdDXGvA3sA84E7gI6W2vfsNYmu7U4ERGRGmCtzbDWfgz0Aa4EegI7jTGfGWP6u7c6EREREREREREREREREREREREREREREREROZKCX0RERERE5LhmjPExxlxqjJkL/AEkAD2stWOttX9Za617KxQREal5tshSa+1VQEdgCzDZGLPCGHONMSbAzSWKiIiIiIiIiIiIiIiIiIiIiIiIiIiIiIic8BT8IiIiIiIixyVjTHNjzNPAPuAm4G2glbX2CWvtAfdWJyIicvRYa+OttS8B7YEngLHAfmPMq8aYDu6tTkRERERERERERERERERERERERERERERE5MSl4BcRERERETluGGM8jDFnGGN+AtYDYcDp1trTrLVTrLV5bi5RRETEbay1Bdbamdbac4D+QB6wyBjzuzHmfGOMl5tLFBEREREREREREREREREREREREREREREROaEo+EVERERERI55xpgwY8ydwBbgVeB3oKW19jZr7Wa3FiciIlIHWWv3WGsfBFoCk4AHgN3GmEeMMY3cW52IiIiIiIiIiIiIiIiIiIiIiIiIiIiIiMiJQcEvIiIiIiJyzDLG9DHGfAzsBvoD1wK9rLUfWGvT3VudiIhI3WetzbbWfmWtHQycD7QCthpjvjXGDDPGGDeXKCIiIiIiIiIiIiIiIiIiIiIiIiIiIiIictxS8IuIiIiIiBxTjDF+xpirjDFLgZ+AnUAna+0V1tpF1lrr5hJFRESOSdbaNdbaG4E2wBLgI2C9MeZmY0ywe6sTERERERERERERERERERERERERERERERE5/ij4RUREREREjgnGmLbGmJeASGA88BzQzlr7P2vtQfdWJyIicvyw1iZba98EugB3AKcD+4wx7xhjurm3OhERERERERERERERERERERERERERERERkeOHgl9ERERERKTOMsZ4GmPOMcbMBJYBBhhorR1trZ1mrS1wc4kiIiLHLVvkb2vtxUB3IB6YbYyZZ4y5zBjj4+YSRUREREREREREREREREREREREREREREREjmkKfhERERERkTrHGNPQGPMgsAt4FPgOaGmtvc9au8u91YmIiJx4rLVR1tongVbAW8BEYJ8x5hljTAu3FiciIiIiIiIiIiIiIiIiIiIiIiIiIiIiInKMUvCLiIiIiIjUCabIYGPMV8A2oAMw1lo70Fr7pbU2y80lioiInPCstXnW2inW2tOA04AQYJ0x5mdjzJnGGF1vFBERERERERERERERERERERERERERERERcZIexBAREREREbcyxgQZY24E1gCfAyuBttba66y1q9xanIiIiFTIWrvFWns70BL4DXgF2GqMucsYE+be6kREREREREREREREREREREREREREREREROo+Bb+IiIiIiIhbGGO6GGPeBPYBZwH3Ap2tta9ba5PcW52IiIg4y1qbbq39EOgF/AfoC+w2xnxijOnrztpERERERERERERERERERERERERERERERETqMgW/iIiIiIjIUWOM8TbGXGyM+Rv4G0gGellrL7LW/mmtLXRvhSIiIlJdtshia+2VQCdgB/CjMWaZMeZqY4y/m0sUERERERERERERERERERERERERERERERGpU4y11t01iIiIiIjIcc4Y0wy44fCfHcC7wFRrba5bC6sl/r4+sdm5eY3cXYeIiBxb/Hy847Jychu7u46aZIzxBEYDtwD9gc+B9621u9xZl4iIiIiISF3n5+0Zm5NfqGuMIiJy1Ph6ecRl5xUcV9cnRURERERERETEkXqcRUTkWHI89laLiFREwS8iIiIiIlIrjDEGOJWiB71PA74B3rPWbnJrYSIiIuIWxph2wETgGmAlRUFwM621BW4tTERERERERI55xpgmwM/APuAaa22mm0sSkRp2+L5Te2AIMPTw/zYFlgKLgIXABuA9oAXQEehsrY1zS8EiIiIiIiIiIiJyXDPGvAJ0BfoCV1O0OOqR1y+b43j9cpm1Nt091YpIbTLGnAZ8CzxprX3P3fWIiMixScEvIiIiIiJSo4wxocBVFAW+5AHvAF9ba9PcWZeIiIjUDcYYP+BSiv5boQnwPvCJtfagWwsTERERERGRY5Ixpg8wFfgIeNaqEUbkhGGMiQAGU/IwRS9gC5AP9AY+s9be5LYCRURERERERERE5LhkjAkBDgJZwHKgB0XXJRce/rMI2GCtzXdbkSJyVBlj2gPTgL+BO621eW4uSUREjjEKfhERERERkRphjOkN3AxcAvwGvAssUpO9iIiIVMQY05ei/34YC8yk6L8fFuu/H0RERERERMQZxphLKPosebO1doq76xER9zocONyPoiCYS4AAa+1J7q1KREREREREREREjjfGmIuAT4CfgL8oCnrZr743kRPb4VCobwFf4BJrbaKbSxIRkWOIgl9ERERERKTaDjfQXgz8F2gGvA98Yq2Nc2thIiIickwxxoQBV1MUApNN0UN7X1tr091amIiIiIiIiNRJxhgP4HHgWuB8a+0aN5ckIiIiIiIiIiIiIiIiIic4Y4wn8CJwPnCetXaLm0sSEZFjhIJfRERERETEZcaYNsBEiprqV1P0cPZMa22+WwsTERGRY5oxxgCnURQqNwL4GnjPWrvZnXWJiIiIiIhI3WGMCQQ+B5oDF1prY91bkYiIiIiIiIiIiIiIiIhICWPMNRQFwFxlrZ3l7npERKTuU/CLiMhR4u/rHZudm9/I3XWIiIjr/Hy84rJy8hq7uw53O5w8fBZwM3Ay8AXwgbV2h1sLExERkeOSMaY5cCNwA7CVoqC5qdbaPLcWVgU/f//YnOxsff4XEZE6wdfPLy47K+uEv6YhIiLHD2NMC+AXYAMw0Vqb7eaSRGqVv49XbHZega4ziIhIneDn7RmXlZuv6wwiIiIiJwBdkxARkerQtQMRR8aYocAPwEvA61YP9IuISCUU/CIicpQYY2zSL8+5uwwREamGsPMfwVpr3F2HuxhjGgDXAjcB8RQ9dP29tTbLrYWJiIjICcEY4wNcQFH4XCfgI+Aja+0Bd9ZVEWOM3ZmY6+4yREREAGhf3+eEvqYhIiLHF2PMQOBH4HXgFTVGyonAGGMPvnelu8sQEREBoOHNX+k6g4iIiMgJwhhjD74/wd1liIjIMabhTZN07UCkFGNMa+BXYAVwi7U2x70ViYhIXeXh7gJERERERKTuMUUGGmO+BLZT9JD1pdbaAdbazxX6IiIiIkeLtTbXWjvZWnsqcCZQH1hvjPnRGHO6MabGbhQbY5oaY8bV1PFERERERESkZhhjJgDTgInW2pcV+iIiIiIiIiIiIiIiIiIidZ21di8wGAgH/jTGNHRvRSIiUlcp+EVERERERIoZYwKNMdcDq4BJwFqgnbX2WmvtCrcWJyIiIic8a+0ma+1tQCtgNvAasMUYc4cxJrQGTpEHvGSMGV8DxxIREREREZFSjDGnGWMecWG+hzHmf8BTwKnW2um1V52IiIiIiIiIiIiIiIiISM2y1qYDFwHzgWXGmB7O7muMCTPG/FCTiySKiEjdpOAXERERERHBGNPZGPM6sB84B3gQ6GSt/T9rbaJbixMREREpxVqbZq39AOgJXA8MAPYYYz4yxvT5F8eNp+i/hd4wxgyrmWpFRERERETkCI8Bu52ZaIwJBqYCg4AB1tqNtViXiIiIiIiIiIiIiIiIiEitsNYWWmsfAR4B/jLGnO/krslAF+C02qpNRETqBgW/iIiIiIicoIwxXsaYscaYv4C5QDrQ21p7gbV2trW20L0VioiIiFTOFllorb0C6EzRw4M/G2OWGGMmGGP8qnHM9cCVwA/GmE41XLKIiIiIiMgJyxjTC2gPTHFibhtgMRALnGmtPVS71YmIiIiIiIiIiIiIiIiI1C5r7TfAGOAdY8xDxhhTxXwLvA7cdRTKExERN1Lwi4iIiIjICcYY09QY8ziwF7gD+Ahoaa191Fq7363FiYiIiFSTtTbOWvsC0BZ4Hrgc2G+MedEY09bFY82maFWFGcaYBjVfrYiIiIiIyAnpLuBta21eZZOMMcOBJcCHwERrbe7RKE5EREREREREREREREREpLZZa5cDJwNjga+MMf5V7PI10F+LGYqIHN8U/CIiIiIicgIwRU41xvwAbAQaA6OttcOttd+pcV5ERESOF9baAmvtNGvtaGAwRddAlxljZhpjxhhjPJ08zifAd8CvTtxUExERERERkUoYY5oA51IU5lLZvOuBKcBV1tq3Dq9gJyIiIiIiIiIiIiIiIiJy3LDWRgHDAU9g7uH7qRXNzQI+oGjhZxEROU4p+EVERERE5DhmjAkxxtwGbALeAuYAra21t1hrN7i3OhEREZHaZa3daa29D2gJfA88Duw0xjxgjGngxCEeA3YDk4wxupYqIiIiIiJSfbcA31prk8p70RjjZYx5HbgPGGatnX00ixMREREREREREREREREROZqstZnAeGA6sNwY07eS6e8C440x9Y9KcSIictTpYQURERERkeOQMaanMeYDYC8wBLgJ6G6tfddam+rW4kRERESOMmttlrX2C2vtycAlQEdguzFmkjFmkDHGVLCfBa4FGgIvHr2KRUREREREjh/GGH9gIvBGBa+HAjOAk4CB1tptR686ERERERERERERERERERH3sEWeAe4EZhljLq1gXizwK3DjUSxPRESOIgW/iIiIiIgcJ4wxvsaYK4wxiyhK/I0Eulhrx1lr5x9+cFlERETkhGatXWmtvQ5oB6wGvgRWG2NuMMYEljM/B7gAONcYc8tRLVZEREREROT4cCWwzFq7vfQLxpiOwFJgK3C2tTbpaBcnIiIiIiIiIiIiIiIiIuJO1tofgZHAy8aYp4wx5T3//xpwqzHG++hWJyIiR4OCX0REREREjnHGmNbGmBeA/cDVwMtAG2vts4dTfUVERESkFGttorX2NaATcD9wNrDfGPOmMaZz6bmHX3/MGHPO0a9WRERERETk2GSMMRStTvdaOa+dASwA/s9ae4e1Nv8olyciIiIiIiIiIiIiIiIiUidYa9cAJwNnApNLL2ZorV0L7AAuOfrViYhIbVPwi4iIiIjIMcgY42GMGW2MmQasBHyBYdbakdbaqWqQFxEREXGOtbbQWvuHtfZCoBeQAswxxvxljBn7z8oI1trdwIXAZ8aYvu6rWERERERE5JgyEsgH5vyzwRS5FfgKuMxa+6G7ihMRERERERERERERERERqSsOL/58KpABLDTGtCw15TXgrsMLcIiIyHFEwS8iIiIiIrXEGNPYGDO2ho8ZYYy5j6KU3meBn4GW1tq7rbXba/JcIiIiIicaa22ktfYxoBXwIXA7sNcY86Qxppm1dilwE/BrOTfTREREREREpKy7gdestRbgcLjmexR9thpsrZ3rxtpEREREREREREREREREROoUa20O8B/ga2CpMWbQES9PB0KBIUe/MhERqU0KfhERERERqQXGmCBgBtCuBo5ljDEnG2O+oCjwpSswHuhnrf3UWpv5b88hIiIiIiWstbnW2u+ttacAo4AGwAZjzBQgCXgVmGmMCXFnnSIiIiIiInWZMaYr0AP49vA4HJgNNKMo9GW3G8sTEREREREREREREREREamTbJFXgBspWqzwqsPbC4E3gLvcWZ+IiNQ8Bb+IiIiIiNQwY4wX8B2wDnj5XxwnwBhzHbAS+AbYALS31v7HWrv8nxVSRURERKT2WGs3Wmv/C7QC/gLeBG4AEoCpxhgfd9YnIiIiIiJSh90JvGetzTkcArP88J8LrLWple14OBC9uTHGHIU6RURERERERERERERERESOGmNMiDGmXlXzrLXTgRHAk8aYF40xnsDnwCnGmDa1W6WIiBxNCn4REREREalBh5vQ3wB8gYnVCWcxxnQ0xrwG7AfOBx4BOlhrX7HWJtRowSIiIiJSrsMPGQYcftCwJ9APOEjRf+vNBRpRdDPtN7cVKSIiIiIiUkcZYxoAFwPvG2PGAHOAp6y1D1hrC8qZ72uMGWKMud8Y8ysQT9Fnr7CjWbeIiIiIiIiIiIiIiIiIyFFwPRBtjFlrjHnHGDPeGNOyvInW2k3AAOBkYCpF2QCfArcfrWJFRKT2ebm7ABERERF32LA7mh1Rh4hJLFpQskn9enRo3oDubZq4pZ6cvHx2RB0i8mAS0QmppGflkJdfQLC/L2HBAZzUujGdWzTAy9PTLfWJS+4CTgGGWGvznN3JGOMFnAvcAvQAPgH6WWv31kaRIiIiIicyY0wH4FQgHKhf6s+R2wASDv9JPOJPAvAZkA/sPpq110Xt6/sU/33AkOF8M+1PN1ZTvrpW44/ffMkDt15fPH7x7Y8Ze/lVbqxIThQJ8QdZu2o5B2NjSElOIqJBI5o0a06/gUPw9fNzd3lHzeYNa9mzYzuxMdEANG7SlLYdO9GlW89/feyszEx27dhGdOQ+4mJjyMxIpyA/n6B6IYSHR9Cle0/atO9IUW6siIjIce0m4EfgKuBu4Hxr7ZJ/XjTGhAODgaHAEKAXsBVYBHwF3GytjTrKNYtIHdHw5q+K/z64Q0Om3j3SjdWUr67V+N2SXdz+ZfE/s7x51SDGDWrnxorkRBGfms3qvYeITckkJTOXBsH+NA0L4OT2DfHzPr77G+JSstgVl0pUUgYJ6Tlk5ebj5elBiL8PzcMD6dmyPuFBNXe95WBqFst3xXMwNYu0rDzCAn1pHOpPn9YRRASfONd1REREROTE893iXdz+5eLi8ZtXDWbcYPd+5r3g1dks3hFXPD74/gQ3VlOxuvi1kxNHZEI626JTiExMJzUrF08PD0IDfGgRHkSf1uEE+/tUfZBjXGpWLlujk9kVl0pSRi65+QXU8/ehQbAfPVuF0zIiqFbOm51XwJq9h9gRm0JyRi6F1hLk503z+oF0bBJC24b1auW8IuIaa+2rxpi3gN4U3TO9BHjDGJNN0T3TRcBCYIO1tsBae8gYMxJ4G1gMTASmGWOesNamuuddiIhITVLwi4iIiJwwCgsL+WD6Ej6btZwdUYfKndOhWQTXjj6ZG8cMxMPDo1br+X3lVn5btoXl2yLZcSCe/ILCSucHB/gydlgPbjp3MJ1aNKzWOVPSs1i7K5o1O6NYs+MAq3dGcSA+2WHOug/vpWUj1xfQ3B+XRM8bX6lWXQCdWzZkyVt3VHv/usAYM5aiBvbB1toUJ/dpQlFS743APuBd4EdrbU6tFSoiIiIiXYD+FIW4HAK2UTbYJdFam+W2CkVEatDq5Ut555XnWTT3T/Lz88u8HhRcj7POvZC7HnmKRk2auqHCsnZu28J5IwaQm+P48firX/9g4NBTXD5eYWEhX3zwNt9+/iG7d2wvd07bDh25/JqJXHXjf126LvTLD9+w4O8/WLdqOft276KwsPJrPOENGnLBpVdw9cRbadq8hUvvQ0RE5FhgjPGlKOR8GXAFMBDwNcb8h6KQl6FAM2ApRQ2LTwDLrLXpbilYREREXLZidzz/N3MD87bEkF9oy7we7OfNOb1b8tB5PWkcGlDr9RwZxuSqAF8v9r4+rsp5iek5fDZ/G8t3xbNuXyKJGVXf0u/dKpwrh7Zn/KB2eHm63oNirWXmukjenLWJtfsTsGW/1Hh6GIZ1asxtI7syrHNjl88hIiIiIiIiUhNSs3L5bV0kf2+MZuH2WOJTsyuc62EMQzo24vpTOzO619G9Z56Rk8eGyCTW7j3E2n0JrN2XwJ74NIfP3D/fdSZDOrn+Gbuw0LJs10Fmro1k4bZYNkcllftZ/h8t6gdy1fAOXD2sI6GBvtV4N47W7UvgnT82MWvdAbLzCiqcFxbowyldmnDHWd3p2tz150ZEpOZYa3Mpuqe6DHjVFK0k1Z6Se6r/BZoaY5ZRFAKziKJnlq6haBGONcB1wGtHv3oREalpCn4RERGRE0LUoRSuf/V7lm7eV+m8HVGHeOjjGfy6eBMf33spTcNDaq2mj6Yv5a81O5yen5aZw+e/r+Drv1Zz19jhPDj+dKdWh87OzeO2t35m7c4odsUkYCu7eijVZowZCLwPjLLW7q9irgGGU9T4PhL4HjjHWruu1gsVEREREay1vwK/uruOuqJ9/ZIVdAYMGc430/50YzVSkw7s38uIXh2LxxeNn8BL73zixorkaLPW8sYLT/Heay9SUFBxU096WipTvvmCP3+bxgtvfsCZY84/ilWWVVhYyEO3TywT+lJdMVEHuOuGCaxcuqjSebt3bOfZh+/h92k/89pHk2jctJlTx3/nlecrDJMpT0L8QT555zW+++Ij7n/yBa64dqLT+4qIiBwjbgRCgTbAXmAFkEdRM+JCigLQN1hryybSichx4cgAhsEdGjL17pFurEZq0v6EdPo9OrV4fNnAtrx19WD3FSRHnbWWF6ev541ZGykoJ/DlH2nZeXy7ZBez1kfy2pWDOPsoP8RVG3YfTOXFaetd2mfNvgTW7Evg03nbee+aIXRuGur0vimZudz4yQLmbI6pdF5BoWXulhjmbY3hmuEdeeaSfnhXI2RGRERERETqnpemreOVGSWfQ6obRiFS2z6Zs5UnflxFbn7li6T8o9BaFmyLZcG2WE7r2pQ3rhpEo5DaDY69/5tlLNt5kO2xKZVe06iuyIR0zn5pFnEpzq8zFpmYwXNT1/LxnG28PmEQp3dzrkehtMzcfB7/YSWTFu6oNGjmH0kZuUxduY/BHRsr+EWkjrFFD3ztOPzncwBjTAQwmKIwmKeBXsAWYDEwCuhpjHnTWltxc5iIiBwTFPwiIiIix72UjGwufupztu4/6LC9RcNQTmrVCC8PD7ZFxrMz+lDxa0s27+WSp75g1v8mEhzw79OTneHr7UXrRmG0aBRGvQA/jIHktCy27I8jOiG1eF5efgEvfT+H2MQ03rj1wiqPm5Obz5T5yhOpTcaYdsDPwH+stasrmVcPmEBR4IuhqLn9RmttylEpVERERERERE4orz3/BO+++j+HbQGBgXTr1ZcGDRsRGx3F+tUryMvLAyA5KZHbrhnPJ5OnMWTE6e4oGYBJH73LmhVLa+RYaakpXHvJOezYutlhe7MWreh4Ule8vLzYuW0Le3aWhPOuWLKQ6y49l+9/m0dQcLDL5/QPCKBVm3Y0ad6CoKBgCgsLSUpMYOumDSQeii+el5GezhP33kZKUiK33PNQ9d+kiIhI3XMDkELRinMLgduB/VbJ9CIiIse8//26jtdmbXTYFuDrRa+W9WlYz5/o5EzW7E0gr6DoQa+kjFyu/2g+3956Gqd0aeKOkmtVg3p+tG0QTHiwHwE+XmTl5nMgMYOt0cnkHPGw26YDSVzwf3/w451nOPVAVWpWLue88jvbYhxbCQJ9vejXtgHhgb4kZeawas8hUrOKrutYC5/O205qVh7v/GewUwsJiYiIiIiIiNSE/QkZ5Ya+1A/0pVPTECKC/TAYIhPS2RCZSP4RwSt/b4rmvFdm8+u9o2gU4l9rNf60Yk/xZ+jakJ6dV27oi7enB12ahdIoxJ9gP28SM3JYuzeB5Mzc4jlxKVlc8c4cPrhuKOf3a+3SeZMycrj87b9ZteeQw3ZfLw+6tSi6XuPv40lyZi47YlKITMyo1vsTEfex1h6iaKHDXwGMMX5AP4qCYEKAYRQtTD3HXTWKiEjNUPCLiIiIHPcmvjbZIfQlJNCPN2+9kHMHdXVodJm3bhe3vDGlOGRl8744bnljCpMeuqJW6vLy8mBY97aM6t+JQSe1pkfbJnh5epY7d82OAzz71R/8vXZn8bYv/1jJsB5tuXh4z2rX0LpxfWITU8nOrflFNc8b1JVnrhnt9Hxvr/Lfe11njKkPzASesdbOqGBOd4rCXsYBfwD/BeapyV1ERERERERqy6xffyoT+jLhhlu486EnCAktecAoNjqKZx66m9+n/QxAfn4+t/5nHDMWrqJp85ZHtWaAqMh9/N9zjxePA4OCyUhPq/bx7p54tUPoS72QUJ5/431GnXuhw3WhxfP+5r5briMuJgqAbZs3cv9/r+XdL3+o8hy+fv6cOvJsTjnzLPoNHEzHLt3w8Ci7sra1lqUL5/HSkw+xYc2q4u2vPf8kJw85hb4DB1f7fYqIiNQl1toe7q5BREREat601fvLhL5cN6ITD5zTg9DAkgV1YpIzeWTySqav2Q9AfqHluo/mM/fRc2heP7DW6+zbOoIPrh/q9HwPFwJSmoYFMLJ7c4Z1asyAdg0qfCAtLSuXb5fs5qXp64ofKkvMyOGWzxbx58Nn4+1Z9rrBkW79fLFD6Iu3pwcPnteTG0/tjK93SW9FXkEhXy7YwdM/rSYrr2hB3ynL99CxcQh3ju7m9PsSERERERERqSkt6gcyfkh7RvdswUnNQssEkx5MzeK1mRv4ZO624m174tO47sN5TLt31FEPMm0SGkBGTl6NhsL4e3tydu+WXHJyG05u35BAX2+H1wsKC/l5xV4en7KSQ2k5ABRayy2fLaJT01A6Nw116jy5+QVc+c4ch9CXFvUDeej8Xozu1aLMeaEoZObPjQeYvHQ3iowVOTZZa7MpWnxjIfCim8sREZEapOAXEREROa7NW7eL31eUXBT09fZi2rPX0b1t0zJzT+nZjlkvTuTUu98hITUTgOlLN7No0x6GdG1T47VNevAKp8NOendozpQn/8Mtb/zId3PWFG//37d/OR380jQ8hD4dmtGrfTN6H/4TFhxAjxteJvJgcnXeQqUC/X1o2ajqlaqOZcYYX2Aq8Ku19t1Sr/kAYykKfGkDfAh0tdZGH+06RURERERE5MSSl5fHi08+7LDtxjvu5f4nni8zt3HTZrz12bfcdcMEZvxcFHKSlprCGy88zYvvfHxU6j3So3f9l4z0dABGnXMBSUmJLF80v1rHWjzvb+b8PrN47OPry1e/zuak7r3KzB18ymn88Ps8zj91IEkJRU1Rs6f/wvLFCxgweFil5/npz8V4e5dtmCrNGMOgYSP4buZcbhx3AYvm/QUUBcK8+dKzfPHTzCqOICIiIiIiIuIeeQWFPP3zaodtt43symMX9i4zt0loAB9fP4ybPl3I1FX7AEjNyuOl6et486raDz319fagZXhQjR+3V6tw1j5/kVNzg/19uPG0zgzp2Igxr/xOZk7RYjxbopP5ddU+xg6ouAflz41RzFp/oHhsDHx8wzBG92xRZq63pwfXjehEx8YhXPrWXxQcXjH99VkbGD+4LY1CAlx5iyIiIiIicpwZN7gd4wa3c3cZcoLo2jyM+8/pyVk9m1ca3tKwnj8vjBtA1+Zh3P3V0uLty3fF8/PKvVzUv+af2/hHg3p+9GwZTq9Wh/+0DqdhPX8ueHU2i3fE/evjB/t5M/H0Lkw8vQshAT4VzvP08ODik9sysEMjxrw0i5jkomdX8goKeXzKSibffoZT53vtt42s2B1fPD69a1M+nXgK/j4VPzLcKMSfK4Z04IohHcgvKHTynYmIiIjI0aDgFxERETmuPff1Hw7jey8dUW7oyz9aNAjl+evGMPG1ktWcn/3qD3574cYar83Z0Jd/GGN46cZzmbZkExnZuQDsik5g6/6DdG7ZsML9gvx92f7FQzQIrfnGphOZMcYD+Aw4CDxwxPaWwETgOmAj8BowzVpbczHgIiIiIiIiIpWY8vXnRO7dXTxu36kLdz38VIXzPTw8ePrVt1myYC6Jh4qagqZO/pqb7rqfNu071na5xX769ksW/D0bgKDgejz+4uvcdeNV1T7e/z33hMP41nsfLjf05R9Nm7fk0edf4Z6J/yk5xrOP893MOZWex5nQlyP5+vryzGvvcFqfzsXbli2cS1pqKsH16rl0LDmx+Hl7xubkFzZydx0iIlK3+Xp5xGXnFTR2dx0iInJ8+WbxTvYdSi8ed2oSwoPnVbxIjYeH4aXxA1i4LZZD6UUrV/+wbA93jOpGu0bH5mdfL08Pl/fp2jyMm0/vwqszNxRv+21dZKXBL2/N3uQwvvLwKumVGda5MTed3oV3/tgMQGZuAa/M2MDLl5/scs0iIiIiIiIirrrhtM48ObZPpYEvpV05tAPztsTwy+HQWIApy/bUWvDLoifPq9WA1BbhQax87kLCAn2d3qd5/UD+78qBjH/77+Jt87fEcjA1i4b1/Cvdd0tUEm/O2lg87t0qnM9vGoGvt/PPqFTnWodITfP394/Nzs5WH4SIyDHIz88vLisrS70JNUjBLyIiIseo3Lx8/li1ne/nruXLBy93dzl10u6YBFZsiyweB/h6c+M5g6rc7+LhPXh60myiDqUAsHTzPvbHJdGyUVit1eqs4ABfBnZpxV9rdhRv2xObUGnwi6enh0JfasczQBvgNABjzCjgFmAoMAkYYa3d6r7yREREREREjk9bN63nl8nfMGDIcE4deba7y6mTpn7/tcP4mpvvqDKcJCQ0jMuuupb3/u9FAAoKCvh1ynfc8eDjtVbnkRLiD/L8o/cXj+99/FkaNak4vLcqe3fvZO3KZcVj/4AAJtzw3yr3O3fsOF55+jFiooquKa1cuogD+/fSvGXratdSnpat29K2Q0d279gOQH5+PtEH9tHppO41eh45vuTkFzaKfv5Ud5chIiJ1XNOH56g5VkTERZsOJDFl+R4Gd2jImd2bu7ucOumHZXscxhNP64x3FQ8HhQb6cuXQDrx++CGkgkLLjyv2cP85FQfGHI9O79rUIfhlb3x6hXOTM3JYtjPeYdstZ5zk1HkmntaZ9//aQkGhBeDnlXt57tJ++Li4KJGIiIiIiIjUrBW74/lh6W4uH9KeXq3C3V1OrWheP7Ba+/1neEeH4JfF22NrqqQyajP0BSDIz7UFY/5xerdmtAwPZH9CBgCF1rJkexzn92td6X4vT19PXkEhAB7G8MoVA10KfRGpK7Kzsxtl5RW6uwwREakGf28P9SbUMAW/iIgIBQWFbI+KZ8eBeGIT00jLysHX24vQID/aNA6nT4fm+PtW7yLEkQoLC1m5/QA7DsRzMDmdeoF+NKlfjwGdWxIRUr0LPZWJS0pj5bZI4lPSSUzLIsjPhwahQfTt0LxOBHhU17It+/h+7lqmLtpAUlqWu8up02Yu2+IwHjPwJOoF+FW5n4eHB5eO6MVrU+YVb5u+dDO3nD+kxmusjtBgx/TmjOxcN1Vy4jLGXA9cBoymKOzlZiANeAe43Fqb4cbyREREROQ4d+hgHKuXL+FQ/EGSkxIJrhdCeEQDevUbQNPmLd1dXhn79+5m07o1xEQdoCA/n/oRDejRpx8dOjv3wEJltm/eyKYNa4mPi8XPP4DGTZrSrVdfmjavfAXc6khJTmL18iUcjI0lKfEQvr5+hDdowEnde9G+U5caPVdOTg4rlywk+kAkCYcOEhIaRotWbRgwZDg+Pj41eq5jRVxMNNOmfMfUyV+zdVPRgzLtO/37n6HjUUL8QdasWFo89vH15ZyLLnVq34vGTSgOfgH4Y8YvRy345cn77yA5KRGAXv1O5vJrbvxXx/tz5jSH8Zljzie4XtUrint4eHD+peN5/7WXirfNnv4L195yx7+qpzwhofUdxhnpupwgIiIiIu5xMDWLFbvjiU/NJjkjl2B/bxoE+9GnTUS1H9qoTXvj09gQmUhUUib5BYVEBPvRu3U4nZqE/utjb4lKZsOBROJSsgjw8aJxqD+9WobTrBa+DskZOazYHU9cShaJGTn4enkSEexH9xb16dgkpEbPlZNXwNKdB4lKyuBQWjYhAT60ighmcIeGJ2woRGxyJj+u2MsPy3azOSoZgE41/HU/XsSnZrNy96Hisa+XBxdU8fDRPy4b2LY4+AVg5trIEy74pfRK3xk5eRXOXb47nkJri8ctwwNp16jq6xkAjUMD6Nw0lE0HkgBIzcpj/tZYzujWrBpVi4iIiIjUvtz8AhZvj2PfoXRSMnOJCPajaVgAgzo0qpXwgh2xKWw+kMShtGzSsvMIDfSlSag/J7drSGip/27/t6ISM1i7L4HY5EwycwtoFOJP9xZhdGl27D7DAIevyexPJCopg/xCS0TQ4WsyTUNr5PjJGTms3H2IuNRMEtJzwEK9AB/aNAimW4swwoOqfg6grtgTn8aUZbv5Ydke9sanAXB+31Zurqru6d7S8Z55Zm4BKZm5hAScWL0xXZvXLw5+AYhNqfw5obiULGatK1kgeVjnxmW+liIiIiJy7FHwi4jICSopLZPpSzczY9lmFm/aS1pmToVzfbw8GdW/M3eNHU7vDq6vbJRfUMB7vy7m3V8WEZuUVuZ1by9PRvbtyJNXn0X7ZhHsj0ui542vFL8+/rTevHvHxU6dq6CgkO/mrOGD6UvYuDcWe0QzxJE6NW/AnRefwqWn9MTDo/IViOqC3TEJTJ67lslz17InNtHd5Rwz/l6zw2E8pFsbp/cd2q2NQ/DLX6u315ngl8iDyQ7jxmHB7inkBGWMGQm8CMwFlgPTgCuBZbaif3RERERERGrArF9/4oM3Xmbj2tUVft5t36kL1/33Li4aPwFPz4oboS4/9wyWL5pfZvvyRfNpX7/i5omvfv2DgUNPcareZYvm8/oLT7Fi8YJyX2/XoRP3PvEcZ559nlPHO9Ls6VN59dnH2bV9a5nXPDw8GDT8NG6972H6Dxrq8rHLO9fHb7/GulXLKSgoKHdOsxatuPaWOxh/zY3/KpglKTGBt156ll8mf0NKclKZ14PrhXDphGu548HHCQis+IGzU3p2ICpyX5ntP307iZ++nVThfnPXbqd5y9bVqr02ZKSnM3v6z0yd/C1L5v9NYaFWd3HGonl/OXytuvXsQ2BQkFP7tmnfkYaNm3AwNgaArZs2cDA2hoaNm9RKrf/4Y+av/PbLjwB4e3vz/Ovv/etrdgv+/sNhPGDwcKf3PXnIKQ7BL/P/ml0rwS/RByIdxg0bN67xc4iIiIiIVGba6v28NXsj6/YnUtFdrk5NQrj5jC5cNrAtnpX8d/oF/zebxTsOltm+eMdBGt78VYX7/XzXGQzp6Nx/Cy/eHseL09expJzzAHRoXI9HL+jN6J6uB8LOWLufF35Zx/bYlDKveRjDsM6NuWd0dwZ2aOjyscs717t/bGH13kMUFJb/hW9RP5CbTu/C1cM7/KtglsT0HF6ZsZ4py/eQnFl2QZF6/t5cMaQ995/Tk0DfilsJ+z7yM5GJZcMqv1+6m++X7q5wv5XPXkDLcOc+kx4N6dl5zFgbyZTle1iwNdYhYEMqNn9rjMPXqkfLcKdXsW7XqB6NQvyJO/zA0uaoZOJSMmt9le26pPTvTqMQ/wpmQkxypsPY1UCrTk1CioNfAP7aFK3gFxERERGpczJy8nh5+nq+WriD1KyywYihAT5cfHIb7h3Tk/pB/y6QJTUrl3f/2Mzkpbs5UM7nWgBPD8PgDo24/9yenNz+333uX7ojjldnbqjwM2fHxiE8eH4vzuld8aI+i7bFcuFrf5T7WkXbAQZ3aMTUe0Y6bPtu8S5u/3Jx8fjNqwYzbnC7Co/R8KaSfoIjj7d4exwvTltbxTWZPozu5fo1mYLCQn5cvpeP52xl/f7ECj+rGwPdmtfngn6tuXxIuzoZApOYnsMvq/byw7I9rNwd7+5yjgkexpTZlptffm/O8czTw/HrkJtfeX/M5KW7yT/iuuLY/s4/JyMiIiIidZeCX0RETlDnPPIxm/fFOTU3N7+AaUs2MWPZZh4cdxr3XnoqppwLLOVJTM3k4qc+Z83OqArn5OUXMGPZFuav3817d15M9zbVe5Bkx4F4rvrfN2yNLP+C4pG2HYjn5ten8OXslXz98BWEBde9hpLE1Ex+WrieyXPXsmJbZIXzggNqNmH8eLKl1M94/04VXyQvrfRcZ36ujoZd0YdYtf1A8TjA17tagUxSPcaYXsBvQC4QADwLRAKBQC9jTCKQCKQrBEZEREREakpqSjL/vfoylsyfU+Xcndu28NDtNzLp43f58JufadzUPU39b774DG+//FylQR27dmzj5isv5o4HH+e2+x916rgFBQU8eNsN/PxdxQ+MFRYWsmjunyye9xcPP/sy19x8u8v1AxyMjeG2a8azatniKudGRe7jmYfu5tvPP+Lj73+pVnjKjq2buebic4iNPlDhnLTUFD555zV+n/Yzn/84g9btOrh8nrquoKCAhXP+5JcfvuGPGb+QlZlZ7jxjDEHBCkItz/YtmxzGvfsPdGn/3v1O5vfpU4vHO7ZurtXgl7TUFJ68r+T39Lpb76LjSd3+9XF3bHX8OvTpf7LT+5b+mu3Yuvlf11PakvlziIspuWbarEWrOhW8JCIiIiLHt5TMXK79cD4LtsVWOXdbTAp3TlrKJ3O38dUtp9Ik1D331l+evp5XZ26oNKhjR2wqV78/j/vP6cG9Y3o4ddyCwkLu+HIpk5dVHF5SaC3ztsQwf2sMT4/ty8TTu7hcP0BcSibXfbSA5buqfvAnMjGDR35YyZcLd/D1f0+tVnjKtphkLnvrb6KTyv9sDZCalcd7f25hxpr9TL79dNo2rOfyeeq6gsJC5m2J5Yflu/ltbSSZueU/PGQMToeZnGi2Ric7jPu1jXBp/35tIpixtqTvZWt0ygkV/PJDqX9fBndsVOHc5AzHgKZ6Aa79TIb4O4ZSb4kqGy4tIiIiIuJOu+NSufTNP9mfUH4IC0ByZi4fz9nGzLWRfHfb6dU+18y1+7lr0hKSMsoGoR6poNCyYFssC7bFcv2pnXj2kv54eDj3rMSRPvxrC49NWVlhuC7A9tgUrv1gHpcObMsbVw2qNGS3rnh5+jpeneHMNZm53H9uT6evyUDRZ5brP5rPjtjUKudaCxsiE9kQmYiPl0e1r8/UtJy8AmZvOMAPy3bz18Zo8grK75Px8jAEVBK6e6Lae8hxYWkvD1MnQ31qW+mvQ2WhsQCLtjte1x3QrkGN1yQiIiIiR58+MYiInKBKX3iLCAmkU4uG1A8OwN/Xm/SsHHZFHWJH9CEKDyfBFhZanv/mL4wx3HvpqVWeIy0zh3MfLRswE+DrTb9OLWgQGkRKRjbrdkYRn5JBWlYO173yPZ/ce5nL72fpln2Mf3YSyelZDtsbhQXRrU0TQoP8yczOZfO+OPbFlTQ1LNm8l7Me/JDZL04kJKjyiyNHQ05ePrOWb+X7uWv4c/UO8ipIK/bx8uTMvh255JRejOrf6ShXeWxIycgmNsnxAlibxvWd3j84wJeIkEAOpRTdWIhOSCU1M5t6Ae67kHgwOZ1rXvqOgiMenLx6ZH8C/aq/mnxt2rgnlute+Z51u6I4mJRObn4B9YP9aRAaRP9OLRneoy2jB3TB+1+sUOcG+4CXKAp3qQ90BAYe/nv44f+tD/geDoFJODz3yD//bDsATFdAjIiIiIhUJikxgcvPOb1M6EBgUBA9+w4gPKIBKcnJbFizkqTEhOLXN69fyyWjhvPN9D9p0erorurywRsv8+aLzwBF4RydTupGyzZt8fHxJXLfXjauXUVBQcnn3Tf+9zSdu/XgzLPPq/LY9//3On6Z/I3DNi8vL3r2HUDjps3IzMhg84Z1xMVEYa3luUfupUHDih+kqMiu7Vv5z9gxxEQ5BrGGhtWna4/ehIWHk5OTze4d29m1fWvx6zu3beGSUcP54ff5LgU4JCUc4tpLzi0OffH186NXv5Np0LARqSkpbFi7iqSEQ8XzD+zfyxXnjWTyrLk0a9HK5fdXF21av4ap33/D9J++Jz6u4gcPO3ftznmXjOeciy6jaXPXVws7ERz5MwnQsk1bl/YvPX/X9q0MGVH9hsqqvPDYA8TFRAPQqm17brvPuSCoyqSlpnAwNsZhW8s2Fa9cV1pQcDD1IxqQeKjoYcy4mCjSUlMJrlczD0Du2bmdB269wWFbdUOqRERERERclZiewwX/N5utMSkO2wN9vejTOoIGwX4kZ+aydl8CiRk5xa9viEzi7JdmMfXukbSKcD2E5N948/dNvDxjPVAUztGlaSitGwTj6+XB/kMZrN2fQMERK9y+NH09XZuHMbpn1Z8bb/tiCVOW73HY5uVh6NMmgqahAWTk5LPxQBIxyZlYC49NWUXDeq73FuyITeHSN/8iqlQIS1igD91b1Cc8yJfsvEJ2xaWyPbbke7MtJoWzX5rFzPvPcin8JSE9h3FHhL74eXvSt00EDev5kZKZx7r9CSSkl3x/9ydkcOFrfzL93pG0qEbITF20ITKRyct28/OKvRxMza5w3knNQhk7oA0X9WtNs/qBR7HCY8f2Ug/gtY5wLYy3dQPH+TtiUzilS+2FzB5IzOT2Lxezek8CcSlZZObmExroQ0SQH71bhzO4YyPO6d2SAJ/ab5/9fP52h39jAny9mDC04jBnby/Hhz6rWuG7tNKrom8r9W+9iIiIiIg7RSakc+FrfxCT7PjZOCLYlx4twwnx9+FgahYrd8eTk19IdFIm4976ixtO7ezyuT6es5VHJ68s88xE+0b1aNeoHoG+XiRn5rJm7yGHYJiP52wjIS2HD64f5tL5pq7cy6M/rCweNw0LoGvzMAJ9vYhKzGTN3kPkH3HtYvLS3RRay7vXDHX5vR1Nb/6+kZenH3lNJozWDYLw9fJkf0I6a/eVuiYzbR1dm4UxulfV12TmbI7m2g/mkZGT77Dd18uD7i3DaRTij4+nB0mZOWyPSak02PZos9aybOdBfli2m19X7ycls+JwoX5tGzB2QBsu6NfqhAw0qcqMNY59OT1bhVcreOlYtjc+jU0HHINb+7QOr3SfdftKesQCfL2Kr72kZ+cxffV+fl65l11xKcSlZOHv40VEsB992kRwWtemnNunFd6edT90SkREROREpOAXEZETlDGGwV1bM3ZYD0b260TzBqHlzos6lMK7vyzig+lLisMm/vft34zq14nubZtWeo7HP//NIfTF19uLB8adxk3nDsbft2RFmsLCQqYt2cwDH00jLimd29/+2aX3Ep2QwoQXvnYIfRnWvS2PXHEGJ3cp+/DTsi37uP/DaazfXfTwx/YD8dzxzlQ+f2C8S+etKdZaFm/ey+Q5a/ll8UZSMspvOPLwMAw6qTWXnNKT8wd3I9SFoJrs3DwOJqXXVMkVCgn0qxMBOgB7YhIcxuH1Ahx+7pzRLCKkOPjln2P2bNesRupzRkFBISkZ2WyPimf2ym18+tsyh5+Pbm0a88iVZx61ely1YU8MG/Y4PmQVk5hGTGIa63fH8Mlvy2jeIJR7Lx3B1SP7u6lK11hrk4CHqppnjPGlJATmnz9HBsO0APoBvwH5FRxGRERERISH75joEPri5+/PnQ89yZXX3YSff8nnr/z8fH6Z/A0vPHY/yUmJAMRERXLXDVfx3cw5eHk5Xgp+4+OvyMkp+nwxolfH4u09+w7gjU++qrCeBg0bV1rv9s0bWbF4AQDnjr2Mex57pkwASuS+Pdx/y3WsWLKweNtzD9/L6Wedg0clq1n99O2XZUJfxl19PXc/+jT1w0tWGbbW8tes6Tx53x3ERh/giftcC1PISE/n5gkXO4S+nNSjF/c88jTDzxiFMY4NJtu3bOLZh+9h8by/AYiPi+XO6yeU+3WvyHuvvUhKchKenp7ceMe9TLzjfoKCSx6Iyc/PZ9qUb3n24XtJSS5q9oiLieLB225k0tTfyxzvu5lzKCjIJzY6inFnl4T3jjr3Qh565sUK62jctLlT9daU6AOR/DrlW6Z+/zU7t22pcF6zFq04Z+ylnH/xeDqe1M2lc8REHaCgoHY/dnl6etGk2dH92lVm3+5dDmNXA3KaNHOcv3f3zn9dU0WWLJjL5EmfFo+ffuUtfP3+fbNb6a9BWHiEw7+ZzmjSrHlx8AvAvj276Nazd7XqycvLIyUpkR1bNzN7xi9MnvQpOdkl13iGnnomE264pVrHFhERERFx1V1fLXUIffH39uSB83pyzfCO+B8RgpBfUMiU5Xt44sdVxQ9ARSVlctOnC5l2z0i8Sj0c8MF1w8g5HDjQ79Gpxdv7to7gg+srfoipqhCVLdHJLNl5EICL+rXm4Qt6lQlA2Xcondu+WMzSw/MAHvthJaO6N6/0QZHvluwqE/oyYWh7Hj6/l8ODONZafl9/gAe/X0F0UiYPfLe80ppLS8/O4+r35zmEvnRvEcbD5/XitK5Ny1xr2BqdzCOTV7JgW1Ew6sHUbCZ+Uv7XvSJvzNpIcmYunh6G20Z25fZRXQnyK7lfnl9QyI8r9vLYDytJPvxwUkxyJndOWsqPd55R5njT7h1JfqElOimT816dXbz9nN4teXJsnwrraBoa4FS9NSUqMYMfV+zhh2V7Kg28aFE/kAv7t2Zs/zZ0aRbq0jmikzIcHtarDV4ehqZhdSeEZm+846I7zeu79n1tFuY4f/fBtApm1oz9CensX+LYIxOfmk18ajZbopP5ZvEunpiyipvP6MJ/zzwJz0quSboqMzef2OQsVu89xDeLdrJwe0nflDHw0vgBNKnk9yIswNdhHJeSVcHM8sWlOs5PSM8hOSOH0EDfCvYQERERETk6rLXc+eUSh9CXsEAfnrmkPxf1b+3weTctK5fXZ23kndmbiU7K5I1ZG10619+boh1CX4yBCUM7cNuorrQqFWRZWGj5eeVeHvthBYfSigJSf165lwHtGnCdC4Ez93+zDCj6/PPi+JM5s3szh8/7h9KyeW7qGr5eVHLvdcqyPZzSpQmXDXRcwKJv2wasfPZCAD78ewsf/l2y8McH1w2lb5sG5dbg612zC3FuiU5iyc6izzQX9W/Nw+f3pmVE6Wsyadz2eelrMisY1aPyazK741K54aP5DqEvTUIDuO+cHlw0oE25QZ0HEjOYvnofXyzY8W/fWrXtjE1hyvI9TFm2m/0JGRXO69g4hIsGtGbsgDZlfuaqsv9Q7T/z4evtSaMQ9z/zkZmbz9cLHb+fZ/dq6aZq3OeTOVs5MqOqY+MQ2jcOqXB+ZEK6Q6Bz4xB/PDwMczdHc9ekJWWCp3Pyc0nOzGVnXCqTl+7mhV/W8uyl/RjVQ4stiYiIiNQ1Cn4RETlBfffoBFo2DKtyXrOIEJ677mz6dGjO9a9+D0BBYSFv/7KID+66pML9NuyO5ovZJanVnh4efPHgeEb1K3sB1MPDg/OHdKN72yaMfvBDDia7drHq1jd/cgjnuOW8ITx77egyzVH/OLlLK2b9byIXP/U5izftBeCXxRtZsH43w3q4tgLyv7H9QDyT565l8ry1RB5MrnBetzaNuWR4L8YO70GziIov4FRm5bZIzn30k2pW6rwHxp3Gg+NrbwVoV5QO0GkQ4vqqZBEhjo1UqUesaFcb3vt1EQ9/MtOpuaMHdOad28cS6OdTqzXVtgPxydz5zlTmrNnJO3cc++/nH9baHCDm8B8RERERkWr5fdrP/DHj1+Kxr58fH333C4OGjSgz18vLi7GXX0XXnr244twzi8NB1q5cxlcfv8d/brrNYX6DRuUHuPj6+ZUJanHFP6Ezt973CHc+9ES5c1q0asMnk6cxZmgfIvcVPVx1YP9eFs/7m6Gnln2wCIrCWJ5/9H6HbXc8+Di33f9ombnGGM4YfS5duvXg0rNGEBcT5dJ7eP7R+9i9Y3vxePT5Y3n1gy/w8Sn/80rHLl35bMoM7pl4NdN/mgwUfd2nfv81F19xtVPn/Of79cKbH3DR+KvKvO7l5cWF4ybQ8aRuXHHumaSnFa2yvGT+HH6d8i3nXewYZltRCElgUNC/+v7WhLTUVGb9+hO//PANyxbOw9ryH5QKqx/O6PPHct4l4+l78uAKr/NUZdzZpxIVue/flFylZi1aMW+d+5rLSktNcXywLTyioUv7h0c4NgqmpdbOytDZWVk8cufNxeMLLruCISNq5rpSakqyw7j0e3JG6a+bK1+HZx+6h88/eMupuZdceQ1PvPg6np4124gpIiIiIlKe6Wv289u6kqBTP29Pvv7vqQztVPY6gZenB+MGtaN7i/pc+NofxeEgq/Yc4tN527nxNMd7/xU9LOLr7VEmqMUV/4TO3HN2dx44t2e5c1pFBPHtradxyjPT2Z9Q1G+wPyGD+dtiGdGlSbn7pGfn8cSPqxy23X9OD+4d06PMXGMMZ/VsQdfmYZzzyuwyK5NX5YkfV7EzLrV4fF6flrx7zRB8vMr/HNC5aSiTbz+NWz5bxM8riz7TrtpziB+W7WH84Hbl7lPaP9+v164cyLhBZffx8vTgsoFtOalZKBf83x+kZecBsGBbLD8u38PYAW0c5lcUQhLo6/Wvvr81IS0rl2lr9jNl2R4W7YijgksN1A/05dw+LRk7oA0nt2tQ7WsN574ym8jEih/uqgkt6gey6rkLa/UcrkjJcly5PCLYtdDW0vNTs/L+dU3/VkJ6Ds9OXcvfm6L56PrhNKhXvSDa9nd/79T7CQ3w4ZXLT+a8vmUXsHI4XuN6DuONkYnk5hdU+O/FkQoLLWv3JpTZnpqdp+AXEREREXG7n1bsLQ44Bajn781Pd42ka/OyzzME+/vw2IV9aNswmLsmLS3+jOuM1Kxc/vvZwuLQF08Pw4fXDePcCv5b3MPDMHZAG/q1jWD0i7M4lFbUf/78L2u5dGBbgv2d62tOzsylef1Apt83qtzP0BHBfrw2YRD/z959hzV19XEA/yYQCDPsvWWJIAiKuPfeq1Wr1ra2am3t0Gqr1k5bO23t0tbWOures9aFAxUURVHZe++ZAWG8f/CacEMgCSQM/X2ex+fh3Jxz70kIyD0553useXr4/ky05Pj6g3cwIcCJEdbK5WhJAlaMZa5vZazXJHxFUyRjMhN6tjAmY4S9b/5/TKaw0ZhMbA6G+jS/yfDr268z7qUCnM3xz7JhsGwhINjBzABLRvrgteHdUazhOf2NFVaIcOxOKg7eSsa9tKb3XE/Ymuhjam8XzAx2hZ+TWauv13udapsot0Z/D2scWzFa49dR5OuT95HbKPDUiMvBvIHuHdij9hedUYy/rsQzji0d1b3FNrIhsYZcDo7cTsHSv643Oy7WWFphJRb8Fop1UwPx5pgeKveZEEIIIYRoDgW/EELIM0qZ0JfGZgzuiaPXH+B0eMPuyyduPMTPb04Hp5mJBX+eDWcs3Hl1Qojc0JfG3GzN8fVrk7Dw671K9+tOXAYuR0mTr4f07IYNr4xX2E5Pl4NtK55H4JLvIKpuSIr++fh1jQe/FJRW4si1B9gfGoV7ic0vPHOyMsWMwT0xa4g/ujtZa7RPTyu+iDmgy5WT/K2Ing6HUa4Utd8gcXOmDfDDogkh6N/DpaO70iw9HQ4G9XTDID83+Dhbw8rUCPq6HJRVCpGcU4wr9xNx+NoDCKqkA/bHbzxEdU0Ndn/wAthq3E2LEEIIIYSQruyvX39klN94b63c0JfGvHv0xLovvsV7r78iObZj689Y8Nqydvtbu+/AIXjr/fUt1tE3MMCry1dg/Yo3JMduXQ9tNvjl5KF9klAZAAjq2x9vvLe2xWvYOzpjww+/YtHzU5Tue3ZmBo7s3Skpd/P0bjH05QktLS18ufl3hIddRUFew2S1P3/ZpHTwCwBMnjlbbuhLYz169sLK9Z/j4/eWS47t/P3XJsEvnU1NTQ2uXjyH4wf24MLZk6gSieTW4+rpYcTYiZg8aw4GjxgDDocjtx5pmYDPDFXmclVbuKSrx5xMJ6jUzI5iP3z5CdJTkgA0BP2s+fwbtZ2bL/sa6Km+WxlXj/m6yb6ubdEQ1vUi5i1agu6+8idJEkIIIYQQoglbLsYwyivG+8kNfWmsh4MpPpvVG2/uuCE59vulWCwa6tXizs3qNMDTGqsmNg1kacxAVxtvjPbBqr0RkmNhLQS/HLmdKlnABADB3SyxYrxfi9dwNDfEdy/0xdxfLivd96xiPvbdTJaUPW14LYa+PKHFZmPT/H4Ii89DfnnDffRvFx4rHfwCNOzGLS/0pTE/RzOsnRqA9/fdlhzbFhrXJPils6mprcOlx9k4FJ6Cfx9kQiSulVtPj6OFMT0dMCPYFcN72IGjRZ9FtwZfVMMoczmqzb/gyuw6z6/STPALR4uNvt0sMaS7LXzsTWBjog8DXQ74VWKkF1XiRnweDoanMBaN3kjIx7xfL+PYu6Og14p5JYrYmerjteHemDfAvcmCTXkCnM2hr6MFQXXDe1pQXYszURmY2ttFYdvLj7NRWNl0XkulqOODdgghhBBCCPkzNI5R/mh6kNzQl8ZeGOCBy49ycOKu8ht9/H0lHkWN/i5eOaFns6EvjTlbGOGbuX3x0tYrAIAKkRg7ryVg2WjlQxG+nxfSbHDqE6sn+eNKTA4iUwoBNISrHI5IwYuDPZW+TntSbkyGgzdG98CqPeGSY2Hxec0Gv1x6lI27jUIrzQ11sev1oS2GvjTGZrNUDiRVlbC6BuceZOJgeDIuP8pGTZ38NA1jPQ4m9moImR3gadNuY2VPg0uPsrHlAnOs8v3J/jB9hoJLK0ViLN52DeLaOskxfyczzOnXcvhNuUxAb06pAMt33JCEvvg7mWH+IA/4O5nDQFcbuWVCXH6cje1X4iVjBPX1wGdH78LZwlBhSC0hhBBCCGk/FPxCCCFEaRNCfCTBL6LqGkSn5CDQo+kO0vX19TgW9lBS1mKz8db0QUpdY8oAX7jbWSAxu1Cp+r+fvskofzh/lFLtAMDW3BjTBvph76V7AIDQqESIqsXg6qh3UZGwSowz4THYH3oPl6MSUdNoYKYxMyN9TBngi1lD/BHS3bnVu0uRBnyZiSu6rfi+yr4X+CLlE+M15eztGNTU1YGroy33568j6XN18NWrEzFneCCM9OUPuvbycMCMwT2xfsEYvPXLUZwJlw7Yno2Ixeaj1/H2jMHt1WVCCCGEEEI6rfTUZESGSxdUmZia4eXX31aq7bTZ87Fl09dISmiYOJWRloKIG9cQMnCIJrraxJK3Vyl1Tzt01DhG+fGD+83WPXbgH0b5jffWKn0N/8A+uH/3tsK6ALBvxx8Qi6X3k8tXf6gw9OUJPX19zH5xEX76+nMAQELsY2SkpcDRWbmFUoqCbJ6Ys/BV/Prdl8jPzQEARN0JR2pSAly6eSjVvj09uHsHxw78g1NHDqC4sEBuHS0tLfQbPBxTZs3GqAlTYWhk1M69fPoIBcxdx3VUDH7hcpkT6vh89e9iHn0vEtt/k4ZbffDZVzAzt1Db+WVfA11d1Sf+yb4O6gx+qampwakj+1EjFmPx2+/BzcNLbecmhBBCCCGkOakFFYhIkt6bmRroYMmIlnePfeL5EDdsPvcQCbnlAID0okrcTMzDAM+WQ2PUZfmYHkqNA4zytWeUozNKmq17MDyZUV4x3k+pa4z0tUegizljgVJLdl5LYCzeeG9iT4WhL0/o62hjwSAPfHu6YSfw2JwypBVWwlnJnb1XKgiyeeLFQR7YdPahZLfgyJRCJOeXw83KWKn27eleaiEOhqfg2J1UuQEXQMNu7oO8bDAj2BUTAhwZu6aT1hFUM4NfdDnKvYefkN2oh19V00zN1lszOQDzBro3u/jPz9EMEwKc8MHkAHx0OBK7rks3mbqXVoT1hyLxzdy+au9XdokAf1+NR3098PIQT4XhMhwtNib2csaBRr+jvjgRhdE9HaDfQtvqmlp8euye3Mc08XoTQgghhBCiipSCCtxJlo5J2Jro44UBLQcbPPHexJ4qBb80Dpgx0dfBGyoEt4wPcISTuQHSixo+a/wvOlPp4JfebpbNBp00xmKxsHJCT8z5+ZLk2IFbyZ02+GX5WN9WjskUN1MT+PsqMwTo3fF+sObpt66DalRfX4+w+DwcDE/GqbvpqGgmRFNXm42Rfg0hs6N87VW+RyZAcl45lvx5DXWNNpoe6GWNRcNa3mj6aVJXV4/X/7qOxLxyyTE9jhZ+XjhAYYBQmYC5pqWgXLr50jvjfLF6UgDjHO42PAz0ssGrw7zx/OaLiMkuldbfdRODvW1g8gwF7hBCCCGEdGYU/EIIIYShprYWlcJqVAqrUCeTTKwlszN4fEaB3OCJuIwClPGlgwfB3k6wMVN+QtCUAb747mCoUnWvPkiSfO1oZYIgT0elrwMAA3q4SoJfqmtqcTchC/17uKh0jpZ8te8ifjkWhgqh/AlH+rocjA3ujllD/DGilwc4Sk7wUtVAPzeUHN+gkXN3Fa3J0ZFtUy8/rFttXhgZhAl9fSTlKnENiisEiE7JwdnwGFy+nwRRdQ1O3nyE0+GPsWLmUKx5YaRmO6UCC54BXpvYT+m6/6yZh9e+P4CDV6SLO384fAUvjekDnqHqO3ETQgghhBDyNIm8FcYoj508Hbq6yn/IPuW5ufh+w0eM87VH8AtXTw8hg4YqVdfOwRH6BgYQ/D9UorhIfjCIWCxGdFSkpGxqZo7+Q4Yr3acJ059TOvglLFQ6uUqXy8XIcZOUvg4ABA9gBlneuRWmVPBLdz9/pYMftLS0MG7yDOz4/WfJscjwm50q+OVuxC28/+YiJCfEN1vHP7APJs+agwnTZsHCylpjfblyP0Fj5+4qVA0Xlq1fr+YBEbFYjA+Wv4ba2oadq/sNHobpcxao9RqyWhWw3IbX4Y1Va7Fw6ZuSslAgQElxER7dv4czxw7h3u1b4FdW4vDenTh5ZD/WffEd5r70mup9JIQQQgghRAXhScz77om9nFRamDIz2BVfnpB+rheeWNAuwS96HC0M9FLuOvZmBtDX1Ybg/yEHRZUiufXEtXW4ny5dgGRmoIvB3so/l6m9XZQOfrkamyv5msvRwpieqm3u0d/DGkC0pByelK9U8IuvgyncbXhKXUOLzcbkQCf8cVm68CoiqaBTBb/cTi7AWztvMhbDyAp0MceMPq6Y0tsZVkruEt4akRumaezcXYWqt9my1TUx9eLtcb5K1TPkcvDdCyEwN+Tih3+lm1r9E5aIpSN94GalWihx6LqJkoVq9fUNu25nFfMRnlSAA+HJKCgXIbWgEp8cuYt/whKxY8kQeCj42Vw2ygeHIlIk500tqMSLW65g+2uD5QYZCatrsHR7GGKySuWej7adIoQQQgghHS0iKZ9RnhzopDDY4AkvOxP42JvicVbz4a5PJOSWIadUICmP6emg0tgHi8VCiIc10osaghjvpRahuqZWqQDXqUHOSl9nqI8tTA10UMJvCG+4n16EKnFtpwsQadOYTIX8MZm6unrcTJC+H3S02ZjTX7kQIE06G5WBNfsjkFUikPs4m8VCf08rzAh2xaRAZxjrKbeBUGvkb5mvsXN3BoUVIsz5+RJKG4WX2PD08NvLg56pjZM/PHgH/z7IZBz75oUQeNmZKGxb18zAysy+rvhgSq9m29mY6GPfmyMw+LOTkvCYCpEYf4bGYcWEnkr3nRBCCCGEaA4FvxBCyDOuqJyPY2EPcT4yDo/T8pBZUKb0IoZSvlDu8UepuYxyQDfF6dWtqZ+cU4S8EulOu2425kjPUzyo25jsoHFqbrFag1+uRac0CX3RYrMx1L8bZg7xx8QQHxjqUTpuc5T9fmppsWFvwZwYYyAz2UVUJT91uyUimV2rDDU4SAsAxvpcGOs33X2qb3dnLBofgojYdLz63QGk55egrq4e3xy4jLr6eqybN0qj/dKkH5dNQ9jDFGQXNUzQK+OLcOR6NF4aG9zBPSOEEEIIIaRjPYxi7s7aq0+ISu1l6zcOTtEkZ9du4HCU30XZyJgnCX6pKJe/cCc+5iGqRNJJQT38A6GlpfyEJ//APkrVEwmFeHT/rqRs7+iEgvzcFlo0VV9XxyinpyQ3U5NJ2T4+0TOoN6McHRWJGXM1G5yhipTEeLmhL67uHpg0YzYmz5oDF7eOn7zVWRUXFULAr1RcEYCllQ10ucyxBD19A4jLSiXlKqH8MbzmiETM+oaGyu0kr6zff/wGsY8aFi3qcrn47LufFbRQnZ6+AaMs+5yUIfu6GRgqv/DLxNQMJqZmTY4H9x+El5Yux6Vzp7F62SKUFBehuqoK61e8ATZbC7NffEXlfhJCCCGEEKKsB+nMoJI+bpYqte/tyqwfla5c8ElbuVgZgaPFVlzx/4y5HMkio3Kh/M+IY7NLIRLXSso9ncyabITTkl4u5krVE1bX4H6j18nBzAD55ardn9TJzN9ILahQqp2yfZTWtwAgDX6JSivC7H7dVDqHJiXllcsNfelmZYTpfVwxI9hV5cCOZ0lRpQj8qhrFFQFYGeuBK7PYUF9HG2VC6YIsUXWtbLMWNf55AwBD3Y6ftvrBZH9cfpwtCYGqqavHnhuJWDe1+QVS8jiYGTQ55udohrH+jlg9yR8bjt3D1kuxAIDEvHJM3XQe598fBzvTpu2e6G5vgvcm+uGrkw8kx67E5KDfxyewaKgX+ntaw9xQF6WCatxKzMdfoXFIL2oYY7U31W+yUJGnr9m5LoQQQgghhCjyIK2YUe7laqFS+0AXc6WCX8ITmQEzdqb6SC9U7nPXJ/R0pPcrInEtckuFcFIigFWV56TFZsPP0UwSFltdU4eY7FIEOKt2L69pmhiTicsplQROAA33T/ICLttbdEax3NAXP0czzAh2xfQ+LrAx0e+Anj1dKoTVmP3TRaQ0Gt8yNdDB/uUjYM17djaN3XQmGn9cjmUcWzs1AM+FuCnV3kDOuApHi42PpgcqbGtrqo/XR/rgyxNRkmOHI1Io+IUQQgghpJPo+E/QCCGEdIia2lp8f/AKfjh8FcJq1QMxAKCcLz+JubiCOejlYGmi0nmVrZ9VUMYoX3mQBP/XvlXpWrJKKuWnNKuTl6MlxvftjtFBXhT6ooCy309HKxM8+OM9xjEDLvO1lQ1xUYbsz4Yht2O/X8HeTji54RUMX/Erisob3qubDl/B+L7dEeih2s5wnYWeLgevTeyHj3eckxy7HJVIwS+EEEIIIeSZV1TInJDk2s1Dpfau7p6McnFhYZv7pAxjnolK9bW1pRN4asTyxycK85mvhbObaouOXLopFzBSkJ+LmhrpvWNyQjyGBni20EKxslLlAk2dXVV8Tm7M90NRQX4zNTsPfQMDjBw3CaMmTKbQFwU2rl+NI3t3KVV394nzCBk4hHFM38AQ5Y2CX0Qi+WN4zRHJBJ7oqzH4JTEuBr9896WkvGzFB3BR8febMgwMmH2WfU7KkH3d9A3U9zoMHzMB2w+fwXNjB6O6qiE0+vM172LwiNGwc3BU23UIIYQQQghprFBmp2U3K2OV2rvbMOsXVVQ1U1O9eCpuztF4QVJNbZ3cOgXlzNfC1VK1wBA3S+Veu/xyEWoabcGbmFeO3uuOqXQtWaX8asWV0IrnJBOaIvt+6Yz0dbUx1t8R4wIcKfRFgY8P38X+W8oFFB99ZyQGeDJ3dDfgygS/iFWbfyEb/GKg2/GL+lgsFt4Y3QOvbrsmORb6OEfl4JeWcDla+GxWb2ixWfj1QgyAht8/q/ZGYPfrw1ps+85YP2QVC7A7LFFyLK9MiA3Ho5ptY6zHwe+LBmHCN+cYxyn4hRBCCCGEdLSCCuZndares7oqOYYhG9yx6exDbDr7UKVrySoVVMEJij8nVP0+3FgS/AIAheWd7z5cE2My+TLP09vOROV+tRcLI12MC3DEWH8HCn1RA2F1Deb9ehkP0qVBUEZcDvYvH4nu9qYd2LP29WdoHCN0BQDeGuuLt8b6KX0OecEvg7xtYM1T7n36XIgbow+JeeXILxfCyvjZCd8hhBBCCOmslI/eJIQQ8tQQ19Tixa/24su9F1sd+gI03VnqiTK+zK7AKg76GekrF66hiZCWSqF6J6cZy3kuj9PysGLLCXi/tBGzP9+JQ1fvQ1Cl3OQsojzZ176wnK/yOQpLmSnvxgYdH9TjZGWKVc8Pl5Tr6urx87HrHdijthsewFzw9yg1t5mahBBCCCGEPDvKSksZZUNj1RZjGRnzmOcrKW6mpnqxVNgdW1kVjQIsAMDQSLUJU4Yyr0VzykqUC2lRBb9CuV24Vf/+MuuXy7xfOpqBoSFYLBbjmIDPxx8/fY9Jg/tgbD9//Prdl8hIS+mgHj7dZN8fxUUFKrUvKmTWl/190lp1dXVY89YSSdCJh7cPXl2+Ui3nliXb5+Ii1cOvZAO41PU6POHr3wvzXlkqKYuEQuz+8ze1XoMQQgghhJDGSgXMz6SN9VQLXjCS2X25VNA+wS9sluI6qiqTeS2MVHwtlH3tSvnqf40qq5Sb46Hyc2ry/e1ccxgMdDmQGWqAoKoGv5x/jOEbTmPQpyex6Ww00lTcyZ0oR/b9UVSp2ntbNkhI1d8/mjLEmxlwE5NdqpHrvD85ALaNFgn+F52FhNyyFloAbDYL388LwcbZfWCmxFyVIBcLnFs9DvamzEVeHC02TDvBXBdCCCGEEPJsKxMw72VlxxgU6dD7cJFywZdtfU7tNc6iCrbsjbgalMh8j4xVXGeiKfLeY4UVVfj65H2ErD+OMV+ewe8XY5BXpvqGIwSorqnFwi1XcDNB+hm8vo4W/nljOAKczTuwZ+1r340krNkfwTj26jBvrFUxhFZewGugi4XS7e3NDGDNY4a8JOaWq9QHQgghhBCiGU0j/gghhDz1fjp2HWfCYxjH+vdwwcQQH/h3s4eDBQ9mxvrQ5WiDo60lqXM9OhmT1v2p8Py6HOZ/L9U1tc3UlE/Z+qqeVxnNZNm02j9r5iHsYQr2h0bhxM1HKOdLJ7OIa2px7nYczt2OgwFXB+P7dsfMwf4Y3ssd2lpaLZxVdaJqMfJLND/BiWfABc+wcyT9utkyBwELy/gQVomhp8LOUZmFzIk2rradY2Bx+qCeWP3HKUk59H4i6uvrmyyq6yqcrJgp3a0J6SGEEEIIIYSQtqquVv+CpnqoeaChixg7eTpCo+Jx/OBeHD+wB0nxsYzHE+Ni8P2Gj/D9ho/Qq08IJs2cjQlTZ8Lc0krtfcnJykRtrWq7UKtKS0sbtvYOGr2GKpzduiEh9rGknJWRrlL7nExmfWfXbmrp1/XLF3A34qakvPTd1cjLyVLYrkrEXBxWmJeLzPRUSdnQyBgmpmaMOs5uzD4XFxZAJBSCq6f8uFV2ZgbznGp6HRqbOP05/PXrD5Ly9csXsOqjL9R+HUIIIYQQQkjHqG5md+u2UPechq5iUqAT7nw2FYcjUnEoIgXxMqEZcTll+PLEfXx54j56u1lgRh9XTA50hqUxV+19yS7ho6ZOs98IbTYLdqYGGr2GKlysjBCbI33NM4pU+0w/s5hZ39VStWBnTTEx0IWxHgflwoZFqOLaOpQJquUuoGoLLkcLY3s6YPvVeMmx0Mc58LBRHDL78hAvPNfXDYdvp+DSoxw8yixBUaUIdXX1sDXVh5+jGWYGu2Kkrx202GxEpjDDb33sTcDRov0hCSGEEELIs0Ez9+HP6I24hnTWme5LRvpgeA97HAxPxpGIFGTI3MfeSyvCvbQifHQ4EgM8rTEj2BUTejlpJLgmvR1CbXU5Wk2CPzSlprYOr/5xDZcfZ0uvr83GjqXDEOKu/jkindWxO6l4e9dNxtjevAHu+Py53iqfy82q6eZSqn4/bXh6jCAj2VAmQgghhBDSMSj4hRBCnjFV4hr8cPiKpMxms/D7O89hxuCeCtuWK5kkbSIT/FFaqVqycUmFcvXNjJi71Ewb4Ie/Vs1W6VqaxmKxMNDPDQP93PDN4kk4GxGLA6FRuHgvAeJGwTV8UTUOXrmPg1fuw9xYH1MG+GLWkAD09XZSS5jHnbgMpUJ72mr17OF4f84ItZ2v5PiGVrflGerBxtQIuSXS3dVTcovh42ytVPsKQRUKy6SDtnbmxjDWV/+ksNaw4BnAxFBP8rNVUiFEGV/U5Gevq+DKhPFUVWt2QR4hhBBCCCFdAc/EhFGurKiQX7EZFeXMxS88mVCErsSIZ8Ioq/paVJa3vHvuE6ZmzNfIP7APDl8IU+larVVZrtrOORUy9Y1l3i+dgb2jM15/9328/u77eBh1F8f2/4NTRw+gMD+PUe/e7Vu4d/sWvli7Ev2HjMCkmc9j9ISpMDA0VEs/Zo8fhqyMNLWcqzn2js64cj9Bbef7+pc/8fUvrR/HcffqjgtnTkrK6SnJKrVPT01pcj51qBIxx/zefe3FVp3n7VfnM8oLF7+JdV9+xzhmzDOBlY0t8nNzJMfSU5Lg6eOr1DUqKypQXFggKVvb2sPIuOnkqbZydfdklFX9XhFCCCGEEKIKE5kggwqRuJma8snWN9HXbXOfOopsqEOFULXXolzJ+mYGzNco0MUc/64ep9K1Wkvl59Tk+9s5dtxuzNHcEG+P88Xb43xxP60IB8NTcDQyFQXlzMDQO8mFuJNciA8P3sFgb1tMD3bBeH9HGKq4+3pzJn37X5MFYOrmaGaAyA3T1Ha+n17sj59e7N/q9l42PPx7P1NSTi1UbXwuTWbRmqet4sCT9sLlaDF+pkXiWmiid+7WzHEFVV5DQy4HLw7yxIuDPBXWfZRZwij3UmHHb0IIIYQQQjSFp8+8H1N1TKK19+FfzQnGS0O8VLpWa1WIxNDlKL/xq+xz6srjLKowNWQ+z3Kh+jfoaS1PWx7WTu2FNVMCcDMhH4fCk3Hibhrje1VbV4+rsbm4GpuL1XsjMNLXHtODXTHK116l739Leq87qpbztKS/hzWOrRit8evU1dVj2fYwnL0v3XSFo8XGX4uHYEh3W41fv7M4G5WB1/+6jrpGqS8z+7ri2xdCWrVWyJDLgb2pPrJKBJJjutqqvf90ZOpXaWBTbkIIIYQQojoKfiGEkGdM2MMUVDQKcJkzrJdSoS8AkFei3KQDB0sTRjk2I1/p/gFAbHqe4koALE2YC4AKyjSfbtwWXB0Opg30w7SBfigq5+PwtQc4GHofd+KZuwcXlQvw19kI/HU2Ao5WJpgxqCdmDQlQOrCESHk7WTGCX+7EpSv9Ot6OY+5u7e3YuRKlZXdkqhJ33bCUonLmpDhzY/1mahJCCCGEEPLsMLdg3oOkJsUjMDhE6fYpifGMsplF153gb27JfC3SkpNUap+alKhUPQsr5v1iUaPQB01LS1HxOSUzQ0ZkX6POxjcgEL4Bgfjg869x/dJ5HD+4B+fPnIBQIJ2EUlNTg6sXz+HqxXP4UG8ZRoydiEkzZ2PwiDHQ0el8i806Mw9vH0Y56k64Su1l68uer6vw8PJhBL/cuxOhdPDLvdu3mOfS0GvA4TAnuVZX0y5ahBBCCCFEcyyMmJtcJOWVo4+bpdLtE3OZIaTmRl13QZKFTN9TClQLsUguUC7A1dKY+ZoXVoiaqal+Kj+nfGZ92fdLZ+PvbA5/Z3N8MjMQoY9zcDAiBf/ez4CgWrpIpaauHpceZ+PS42zocbQwpqcDpvdxwfAedk0Wt5CWedmZMMqRKYUqtb+TzBxn87brHMEv9fX1KOEzFxmaGWrmd5u27ByPmjqNXOdOCvO1HuBJc40IIYQQQkjHk73HTCmoUCmkMCVfyftwo469D1flXjpZ5jlZGHfu+3B1sTZmbnIam13aMR1pAYvFQn9Pa/T3tMaXs4Px34NMHAxPxsVH2RDXSu/lROJanLqXjlP30mGsx8HEXk6YHuyKgZ42YLPbvvFvV1dfX4+3d93E0TupkmPabBa2LhqEUX4OHdexdnbpUTZe3XYVNXXS0JdJgU746cX+bXqfdLc3ZQS/lKkYoiQbumRq0HXHegkhhBBCniYU/EIIIc+YpOwiRnlkkOLdYJ64E5ehuBKAQHd7sFgs1P8/kfbmo1TU1dWBzWYraNngenSK4koAujtZwUhfVxJkcz8pGzW1tdDW6vwTdMyNDfDahH54bUI/JGUX4kBoFA5cuY/U3GJGvYz8Uvxw+Cp+OHwVPs7WmDnYHzMG94STlWkH9bxrGd7LA6H3pYvnrj9MwYLRfZRqe/0h8304IlD5nxVNqxLXoLhCuks2m83q0mEpkfGZjLKNmVEH9YQQQgghhJDOwzegF6N873Y4ps9ZoHR72dACv4AgtfSrI3h27wEdXV1UVzXc/z+6fxe1tbXQUvL+//7d20rVMzLmwd2rOxLjYgAAmempKMzPaxIIown3IyNUqv8g8g6j7OsfKLdea3YG0iQtLS0MGTUWQ0aNBb+yEudOHsHxA3tx89pl1NU1miAlFOL00YM4ffQgeCamGDdlBibNnI3g/oM63XPqjAYOHQk2my15TaOjIiHg86FvYKCwbUpiPPJysiVl7x5+sLLpmjttDRo+CmFXLkrK4WFX8PyCl5VqGx52hVEePEIzu53l5mQxyrKhX4SQzs9uzWXJ1/1cTXD41V4t1G4f+yNz8M7hWEl50wxvPB/UNX+Xt7fEAgHi8iqRU16N6po62BjrwsWci14Oxh3+N0i5qAZ30sqQU16FYr4YZgYc2Brroo8zD0ZcmvZBCFFOTydzRvlOSiFm9+umdHvZMIEAmfN1Jd52JtDVZkuCFx6kF6O2rg5aSs5puJdapLgSAGM9HXjZ8hCXUwYASC/iI79cCCuZRU6acFfJPj5xL5UZ5OHfzPe3s92Va7HZGOFrjxG+9qgUiXHqXjoORaTgelweYxdlobgWxyLTcCwyDSb6OpgU6IQZfVzRz8Oqw/+f7wqGeNuCzWJJXtP7aUXgV9XAQFfx3yFJeeXILZPOb/CxN4E1r3PMb4jOKGYs2rMw1G2yCY+65JYKGGVNhCuJxLU4EyWd22VmoIuxPZ+dxXSEEEIIIaTzkh2TuJtSiOl9XJVur+w9bp9uzIDbuyqGVrbF3ZRCpQN2a+vqEJ0hXTOgo81Gd5nAzSeetltWDxseTPR1UCpoCJ2IzihGpUgMQy5HQcuOocvRwqQgZ0wKckZxZRWO3UnFwfDkJoGo5UIx9txIwp4bSbDh6WFKbxfMCHZFgHPXHT9rq9V7I7DvpnQdB5vFwk8LB2BiL6cO7FX7CovLxUtbQlHdKPx1TE8HbHllkNLjkM0Z4WuPCw+l8w3iVAhRqhLXNgmNtjXpHGM1hJCuS48j/b02aPAQ/Hfxcgu128euHX/jtUXSuWK/b/sL819c2HEd6kLi4+Lw6NFDZGdloaq6CnZ29nBz64Y+wcH0mQohGkYzgAgh5BlTLmAmVxvrKzeRoFJYhVPhj5WqyzPUg7+bLaKSGhaJZBeV48LdBIzu7aWwbWEZH2dvxyh1HW0tLQz2c8Pp8Ib6FcIq/HcnDuP7dq1diLvZWeCDuSPxwdyRCI9Jw/7QKBwLi0ZJo2APAHiclodPd/2Hz3afR9/uTpg52B9TB/jC3Fjxop2Bfm4oOb5BU0+h05oQ4oP1f/8rKZ++9RjlApHC931dXR0OhEbJnKu7JrrYKlfuJ6G20YI4JyvTLhF41JzDVx8wygN83TqoJ4QQQgghhHQeQSEDGOV/TxzBhxs3QUdHR6n2xw/safF8jTUOVRFXq7YDTHvQ0dGBX0AQIsNvAABKiosQFnpR6SCG00cOKH2tgcNGSYJfAODUkQNYuORN1TrcCjEPHyA5IQ5uHorHTmpra3H2xGHGsaC+/eTW1dFh7sjTmb6/BoaGmD5nAabPWYC8nGycPLQPxw78g9hH0Yx6ZaUl2LdjG/bt2AYbOwdMnP4cJs+aDR+/AKWuc+V+ggZ637mZW1qhV58Qyc9MdVUVTh7er1ToyZF9uxjlkeMnq61foyZMQWKx6u/BuZNGIiLsqqS8+8R5hAwcorDdyAmTsfGj9yXl86ePo6K8HEbGxi22q6urw/EDexnHRk1Q3+vQ2PXLFxhll27uGrkOIYSQlh28m4ttNzIQnV0p93E7ni5mB9nizaHO0NXWzELg5iTk8/HNhRRciC2CqNHE4Ce42myM8jbHypGu8LBS/HnRE41Di9rq0KIA9HdTvGFBTW0d4vIFiMosx4OsCkRlliM2jw9xrXRR/rvDXbBypPILPgghqukrs/jp1N10fPFcb+hoK/c546EI5sYZfd2bX8zUOFSlurbp76+OpqOtBX9nc0QkNYTZFPOrcCU2F8N97JRqf6zRTsWKDO1uKwl+aWibhteGe6vU39Z4lFmCxNwyuNvwFNatravDibvpjGPB3eR/f2XfL2I5/z91FEMuB7P7dcPsft2QWyrA4dsNi7EeZ5Uy6pUKqrHreiJ2XU+Enak+pgY5Y0awK/wczZS6TuSGaRrofedmacxFbzcLyc9MVU0djt5OwbyBHgrb7r+VzCiP83fUSB9b48jtVEa5v6fmAqBDY3IYZTcr9W+I809YIsqFYkl5VogrdDlddy4JIYQQQgh5esjeY568m45PZ/YGm6140Wh8ThkeZ5UodR1/J3OYGuighN/wmWRYfB7yyoSw5mk+gPXYnVQsHqHcXPPQxzmSPgINwTjN/e2uK3Mf3hnHWVTBZrMwwMsGp+81jENU19Rh741EvDq888zTb46ZoS5eHuqFl4d6ITm/HIfCU3A4IqVJgEZumRBbL8Zg68UYdLM2xvQ+LpjRxxVu1i1/Tv1E/pb5muh+u/roUCT+vhovKbNYwKb5IZgR/OyM/99OLsC8Xy9DKK6VHBvmY4dtrw5WS+jshABHrNkfgSe5x1djc1BXV6/U79Ww+DxGGI2ZgS68bBWPIRJCCHn6/bNrJ375aTPu3bsr93EHR0e8uPAlvLf6A+jq6sqtoy5Xr4RizMjhrW4/bvwEHDl+Uo09IqR9tO+sJEIIIR2OZ8AMvEjMUi7J+vtDV1DOFymu+H8vjunDKK/ffhaianEztaXW/nUGouoapa/zyvgQRvmz3echqOo8i5hU1be7M75fOgWx29/H7g9ewKR+PaDLYea01dfX49bjNKzccgLeCzfiuU93dFBvOz83W3P08ZJOGhJUifH7qZsK2x26+gBZhdLJd327O8PZWrlJXppWX1+P7w6GMo6N7aP5iYGaEvYoBSduPmIc68rPhxBCCCGEEHVxcnFDYLA0zKOkuAh/b9msVNuj+3YhKSFOUnZwckGffgObrW9kLP3wviAvtxW91bwpz81llH/59gvUN9q1uTmh58/i/t3bSl9nzsJF0GoUrLnlh69RVJCvfEfb4OdvlAts3fv3H8jPlS4U8Q/sA1d3T7l1G39vASC/k35/rW3tsOjNd3HqWiROX4/Eq2++C2tb+yb1crMzse3n7zF5SDDGhPTE3YhbHdDbrmHq8y8wytt/+xFicctjc2WlJTiwa7ukrKWlhckzZ2ukf+3Bxc0dAb37SspCgQC7/vhFYbuTh/chJ0u6O3ZQ3/5wdFb/BLQqkQh//ryJcWz4mAlqvw4hhJDmlQnFeGlXNN46FNNs6AsAZJdV4ftLqRj3yx3E5/HbrX87bmVhzC93cOphgdzQFwAQ1dTh5MMCjPnlDnaFZ8mto2lcTsvTTnbcysKkLZHw/PQaRv10G+8djcOuiGxEZ1cyQl8IIZrnYmnE2Hm6mF+FrZdilWq7/1YyEnLLJWUncwOEuFs1W99ITxpcm18mbLZeR5ops9Dk+zPRSo01XHiYpfRO4wCwYJAHtBotuPjx3EMUlCs/96Itvj0TrbgSgB3XEpDX6PsU6GKObs0sRjLWY+7AnVfeOb+/Nib6WDbKB6HrJiJ03QQsG+Ujd+fi7BIBfr0QgxFfnMHAT07idnJBB/S2a5jVl/kzs/VSLMQKFhyW8quwOyxRUtZiszCjj4smuqeyxNwybL8Szzg2uqeDRq516XE27qVJf29osVkY2aPp2FdbZJfwsfHEfUmZp6eDN0Z1rY2zCCGEEELI08vNyhhBrhaSck6pAP80uldoydcn7yuu9H9sNgsvDpJ+di4S12LDsXvKd7QNIlMKEfo4W2G9+vp6fHuauWGm7P1WY0ay9+GddJxFFS8NYc5v2HQ2uss9LzcrY6ya5I/wz6bi9KqxWDjYE2YGTRc/J+WV45tTDxDy0XGM/vIMkvPL5Zzt6fLVyfv47QJzw+mNs4Mxp/+zswlKdHox5v58Cfwq6bqoAZ7W+HvJELUFtNqY6GNod2mIdXoRXxKopMiv55lrN4b72oHFUhwYQwgh5OlVWlqKWTOmYdHLC5sNfQGAzIwMbPjsUwzo2wcxjx83W48Q0noU/EIIIc8YX1dbRnnbmVsQVrW86OPItQf48cjVFuvIem5oABytTCTluMwCzPviH5Q1Ex5TW1uHj3ecw4HQKJWuMyzAHf17uEjKsen5ePGrvSgXqDZRKqOgFOcj4xRXbCc6HG1MCPHBzvfnIu7v97Hp9SkI8XFuMqBSU1uH85HxzZyFAMDaF0Yxyt8dDEV0Sk4ztYHMglKs+fM049iH80Y1U1tq496LMJ2yVvJv4tptLdY/EBqFuAzVFg/W1Nbind+OIyJWOiinrcXGi6P7tNCqfdyJy8DNx6kqtbmXkIkXN+5hTKAc6OvK+JkmhBBCCCHkWfbS0uWM8uavPsPtm9dbbBP3OBqfr1nJOPbi4jcYYSay3Dy8JF9npqciNVm5CVbtafLMOeCZmErKkeE3FAalZGemY907y1S6TjdPb0yeNUdSLszPw6LZU1QOxCkqLMC5k0dVanPi0D4c2buzxTqPHtzDt5+uYxyb/9rrzdbn6unBzsFJUo6+dwcV5Z17IpGXjx9Wf7IR16KTsPPov5g+Zz4MDJvugJwUH4uURBoTac7MFxbC0cVNUk6Mi8EPX37cbP36+np8tPJNRtDR1OdeYPx+kCczPRXuZjqMf5npqW3tvtq8u/YTRvmX775EzMPmJ4dmZ2Y0+R367rpPW7zG3r//QHZmRot1ZImEQrzx0mxkpKVIjhnzTBi/fwghhGiWuLYOi/55iHMxzA0SrIx0MMzTDBN6WMLHxoDxWGweH3O230dOWZXG+/fP7Wx8cCIeIrF0MTVHi4VgZx4m+1mhn6sJ9BoFrojEdVh9PB77I5v//EMT7Hi6CLBveZfS0IRiRKaXM54LIaTjLBnB3IDh21MPcCuh5c8sH2eV4MODdxjHXh3mDS1289POPGykvxvSi/hIzq9otm5HmRnsChN9aUBNRFIBvlMQlJJZzMfKPeEqXcfDhocZfaQLuArKRXjh10sqL2gqrBDhlJKLN544cjsV+24mtVgnOqMYG45FMY69MrT5e0E9HW04mEn/j7yXVoQKYefenMfH3hQfTQ/EvQ3TcOitEXg+xA2GXE6TevG5ZUjK69zjJh1pbn93OFsYSspxOWX4qoUFmPX19Vi9LwKFFdL5O7P6usLdpuUdpNOLKmG1dDfjX3pR8yF9ibll+C86U4VnAqQUVGCuzK7bblZGmN7bpdk2BeUi/H01XmHYjazojGK8/lcY49iUIGeYGba8G2qNCtfJKuZj2qYLKGv0s/jxjEBY85qGHRFCCCGEENJRZO81Pz16F4+zSlps809YAk7cTVPpOq+P8gGv0f3+vptJ2HgiSqmw18buphQiOr1YpTbv7r6F7JKWw8O/OnkfkSnScWmevg5m9XVrtr6HzD3U1dj2HQPWhMHetoxw4sKKKsz/9TLj/rEldXX1StdtD33cLPH13L6I/nomdiwZiom9nKCr3XTcLCqtCDklgg7oYfv55b9H+E4m2OjTmUF4aUjL8w5UFRaXC6sluxj/Oov4nDI8/9MFlAmk9+h93Cyx6/Vh0NPRbqGl6tZODUDj5UUf7L+NjBbGUADgj0sxuBornQPFYgFvjO6h1n4RQgjpWsRiMWbPmoFTJ44zjtvY2GD0mLGYOn0G/Px6Mh579OghJo4fg6ysjtmchpCnmXr/YiSEENLp9fF0hL0FD1mFZQCAhKxCzPzkb/z05nS42Zoz6haV8/H9wSvYcuoG6urqYcEzQGGZcjsZ6uvqYPOyaZj+8d+SgdKL9xIQsuwHvDwuGAP93GDJM0S5QIS7CZnY+d8dSRjHtIF+OHpduZ2nAGDLO7MwcuVvyC9tGKS4EBmPQW/9jBWzhmDGYH8YcHXktssrqcDFuwk4efMRzkfG47mh/hgVpN5BJXXgGeph4ZhgLBwTjPS8Ehy4EoUDoVFIyCpU3JhgiH83jOnjhXO3G4J9RNU1mLR2G356czomhvgwwnSuPkjC0h8Oo6hcOqg6McQHA3zVv6tz6P1ELP3xEEYHeWH6oJ4Y0csDZsbyJ91UiWvwb0Ss3NCaZVMGwtup+d30niirFLYYvNRYVlGZ3Hq6OtqwNm262A4A4jMLsGzzYYT4OGPmYH+MC/aGnbn8CVvZRWX4/dQt/HYiDNU10olUhlwdfPnqRIXPhRBCCCGEkGfFuCkzMHzsBFz6tyGcUiQU4pXnJuHdtZ9izsJXocvlSurW1NTgxME9+GLdKpSVSidH9QzsjXmLlrZ4nb4DBuP2jWuS8uK507HknVXo7tsTBoZGjPsmSysbxnXbi6GRET747Gu8/+arkmM/bvwU+bk5eGftJzAzl+4OVl9fj0vnTuOjlcuRm50Jnokp4zVRZP3GTXgQeRtJCQ33kdH3IjFhUBAWv/UeZr7wIiOAprHSkmKEhV7E+dPHcf7MCfgHBWPMpGlKXfNJHz9YvhipyYl4bfl7MDSS3n/V1tbixKG92LBmJSorpAuQ+g4cgimz5rZ47r4DB+Povt0AAAGfj5dnTcRLS5fD3as79A2Yi5lt7Bygrd05PjZgs9noP2Q4+g8Zjk+//RnnzxzHsf17EBZ6ATU1NYpP8IzjcDhY/fEXeGPhbMmxrT98AwGfj7c/+IjxPs7NzsLna1bg3xNHJMeMjHl464P17dpnTeg/ZDiGjRmPy+fOAACqRCK8MGkUvty8FaMnTmX8frt59TLee/0VlBRJx9xGT5yCvgMGt3iNk4f347MP3sWYiVMxftoshAwcCiNj+Qvg+ZWV+PfEEfz87RfISE1mPLZy/ecwt7CU244QQoj6fXw6EWHJpZKyrjYbn05wx+zetuBoSSdkP8iqwFsHYxCX3/D5WE55FV7eHY3TS4PAZmtm98O7GWX44Dgz4G6SryU+megBG2PpAuESgRhfn0/BjnDpZKpVx+LgbW0Af4eWw1jC3wtpVd9e2hWNx7nSzwqfC7Rp9evA42pDX0cLOeWaD9IhhEhNCnTGGL9knItu+N0hFNdi9i+XsGZyABYM8gC30Y6zNbV1OBSRgo8OR6K00UKFXs7meLmFYBAA6O9hjZuNAmUW/BaK5WN7oIe9KQy5HMaCBCtjPcZ124shl4NPZgThrV03Jce+PvUAuWVCfDDZH+aG0vGP+vp6/BedhdX7IpBdIoCJvg7jNVHki+d7415aIRJyG+7po9KKMezzU3hzTA/M6dcNJnJ2hAaAEn4Vrsbm4kxUOs7ez0Sgizkm9nKSW1fWkz6+s/sWUvIr8OaYHoywk9q6Ohy+nYoPD95BhUi6WdAAT2vMDG758/H+HtY4EN5wTyOoqsHzP1/CkuHd4WnLg74uc1zBzkQf2lqdY286NpuFwd62GOxti6/n1ODs/QwcDE/BlZgc1NSptgDwWcTRYmP9tEC88od046jN5x6BX1WD1RN7Mt7HOaUCrDt4ByfvSsOKjPU4WDXRX+39yisXYt6voejhYIqZwa4YH+AIV0v58xpK+FXYdT0BP/77iPG+12azsHF2cIvvVaG4Bqv2RmDzuUeYGeyKib0c0cPBtNkQrOT8cuy4loA/Q+NQXSOdk2Gir4NPZgQqfF5fnriPhNwyzAh2xTAfWxjrNZ37VFghwv5byfj+TDTj+UwIcMQLA56dndQJIYQQQkjXMCPYFbuvJ+JGQh4AoExQjenfn8dnz/XG9D4ujL+tK4TV+PHfh/jl/GMAUOk+3MRAF1teHogXfrmMuv+vYfj+TDRuxOfh7XG+GNLdVu7f8fX19UjKK8e5B5k4EZmGe2lF2LygP/yczJS7rr4OMov5mPjNOXw1Jxgjfe0Zn0UWVojwxbF72B3G3Ijn05lBcsNJnwhwNoe+jhYE1Q3zrQ9HpMDMQBfj/B1hK3PPrcvRgjVPT6n+drRfXhqAUV+ekYRjRKUVYcSG01g1qSem9XGFvpyAjMxiPk7eTcOOq/F4aYgXFo/o3t7dbhFHi41xAY4YF+CIMkE1TkSm4VBEMm4l5kPF3KEuaff1BHxy5C7j2IuDPTE+wAnphS2Hkciy4mlmvLBSJEZxpfzPJKoarWkAgPxyodx+a2uxYGdq0OQ4AGQUVWLWjxdQWCG9houlEb6e2xfFlVXNXlseA642Y3xSnp5O5nihv7vk90p+uRCTvj2HjbODMaanA+N3UIWwGt+dicav//+9+sTCwZ7wsZc/D4oQQsizYdXKd3El9LKkrKuri2+//wEvvvQyOBzp36l3IyPx6isL8fjRIwBAdlYWnpsxDddu3AK7hc0i1GXZm8vx5vK3la6vp0/B6KRrYqmaWkoIIaR1WCxWfcnxlneibi8HQqOweNNBxjE2m4WerrZwtTVHfX09MgvKcC8xC7V1DZMPLHkG+HThOCz98ZCkzerZw/H+nBEtXuuvs+FYufWk0inZ/Xu44Kc3pyNoyfeSY3OHB+KXt2a02C4yPgOzP9/VJJhGW4sNXxcb2FnwYKinC4GoGiWVQiRkFkiCYp6YM7wXfn1rplL97AzuJmRi/+UoHL3+APE713R0dzq1Mr4IY1dvRWwGc7c6JytT9HCxhhabjbiM/CZhOj7O1vh342IY6be80xIAbNx7EV/tuyQpD/B1xakNi5qt//qPh7D30j3GMQdLE3SzNQfPgAuuLgeVwipkF5YhJj0fVeKmi9pmD+uFX5ZPV+oGSbZ/rdHSc9pz8S6WbT7MOGZlYghPB0uYGOpBn6uDcr4IyTlFiM8saNJel6ONf9bMw4hAjzb1UVNMp6xFfX29ZmbxE0IIIYSQpwqLxapPLFbfLsfFRYWYM36YJITkCQNDIwQEBcPMwgJlpaWIvncHJcVFjDrWtvbYc+oCnF27tXiN7Mx0jAnpCaFA8c5Cu0+cR8jAIYxj7mbSRQfBAwZjz8kLCs/zxBB/D2RlNOzQZe/ojCv3E1qs/86r83Hy8H7GMQ6HA/+gYNjY2YPPr0RM9APkZkt3+f3+9x1497UXVepjWkoSFs6Y0CSYgc1mw8PbB/ZOzjAy5kEkFKKivAwpiQnIycpg1G3pOof37MTqN6T3V+9/shHbt/yEvJyGhXdcPT306hMCC0srVJSX48G9OyguZN5LWdnYYv/ZUDg6t7wY637kbcwaMwh1dYp3CQ6NioeDk4vCeh2pqCAfJw/vx/GDezB/0VJMn7Ogo7vUqX2/YT1+/W4j45i+gQF6BvaBuYUl8nKycT8yAmJxo8VO2tr488BJDBja8rgfAGSmp2JogCfjmLrfR3MnjUREmHRRmbzfQy2pKC/DrDGDkRgXwzju4OQCrx6+0NLSQmJcDJITmAvsvXx8sf/sFUYIkzL9Y7FYcHLtBgcnFxjzeODo6KCyohxZ6WlIio+VG1y0bMUHeGftJ0o/J1W4m+nQmMZThMVi1Wd/Mayju0FIl5dYIMCwHyNQ+/8F3iwWsGtBTwz3Mpdbv0woxoTfIpFcKJQc+2GmN54LtNVI/6ZuvYuINGlA+9SeVvjleWaQfWOf/5uEX69KF1UPcDPBwUW91N6vpEIBBn0fLimzWMCNFSFwNmt5IcFLu6JxPakEvnaG8Lc3gr+DMfztjeBqrofvLqbi+0upkrrvDnfBypHqD+N/1tituUz//z9FWCxWff5v89R6zqJKESZ/958khOQJQy4HgS7msDDkolRQjai0IhTzmYsRbE30cezdUc2GKjyRWczHwE9OSBYlteToOyMxwNOGccxq6W7J1/09rHDs3dEKz/NE0NqjyChumDfgaGaAyA0th7Iu+fM6jtxJZRzjaLER6GIOO1N98Ktq8DCzBNmNdmT+7aUBWLo9TKU+phRU4LnNF5Ems2CEzWLBy44HJzMDGOnpQCSuRZmgGsn55ciS2QW6pevsu5mE5TulITYfTQ/E75dikVPacA49jhZ6u1nC0oiLclE1olKLUCiz2MSap4dTK8fA2cKwxedyN7UQ478+J1lA15I7n0+Fk3nL5+toBeUiHL2TikMRyXh5iBdm92t5LO1Z9+XxKGz69yHjmL6uNgKdzWFhxEVOqQB3U4sgbrQBjTabhb1vDMeQ7or/fkovqkTvdccYx1p6H4XF52LaJuYYnIm+DrxseTA11IWhLgeVVWJkFvHxOKu0yfuWzWLh+3l9Mbd/y0Ep8vqlx9GCt50JLIy4MNbnoKa2HqWCasTnlEl+9hrj6eng4FsjEOAs/+/Oxj46HInfLsRI+tjN2ghulkYw1OOgUihGdqkAjzKbPp8RPeywffEQjQVqWS3dTX9nEEIIIYQ8I1gsVn3+lvlqPWdaYQUmfnMOeWVCxnELIy4CnM1hrMdBfrkQd5ILIRI3jCnYmujj1eHe+LRRoMTmBf0xu3/L9267riVg9d7wJkGfBrra6OlkBgsjLnS0tVApEqOwQoS4nDJUNgpUVHSdqd/9JwmxAYAtrwzEkj+vS8r2pvrwdTSDvo42sksFiEwuaNKX6X1csOWVQS0+DwD4YF8E/gyNU1ivv4c1jq1gjhvsu5GE5TtvKPWcAMBqya4Wz9eSoDVHmGMyX0xvsf7V2Bws3HKlyeuuq82Gv7M5rIz1oKPNRgm/GnE5pYyxmc9m9e50wS/NySiqxOGIFBwKT8FXc4IxwMtGcaMuSPZnoi2OvjOqxdcpLC4X0zadZxxT5veV7M9Da7T03lbH+Z94PsQNPy0coLBedU0tnt98EWHxzNfe1kQfPZ3MYKCrjdxSISJTClBVw5w3FOJuhUNvj4SOtnrHEKyW7KKxA6ISFotVLxQrntdGCFG/+Lg4BPr7ora24W9vFouFoydOYczYcXLrl5aWYvCAECTES+fZ/fHndsxb8KLc+m1x9UooxowcLimv/XA91q3/WO3XIW2jx2HT//tq1jm27iSEENKunhsagISsAnx7IFRyrK6uHlFJ2YhKym5S386ch/3rF6C0QvECMFkvj+sLSxNDrNp6ErklFS3WfXFMH3z16kSk5hYzjhvqKQ7dCPJ0ROj3y7Dou/249ThNcrymtq7Z5yXLxKBrJFw/EejhgEAPB2x4Rf4f00SKZ8DFwY9exCvf7kdErHTyc3p+CdLz5e/6HuLjjD9XPq9U6Iu6ZBaUIrOgVGE9Q64O1s4bhdcmhLRLKmZr5ZdWNglYksfbyQq/v/sc/Fw1M0meEEIIIYSQrszM3AL7/72C1xc8xwgW4FdWIOzKxWbbdfftia17jsLOwVHhNewcnPDtb9uxatkr4FeqtstOe/vmt+1gsdk4cXCv5JhYLMadW2FN6rJYLKz++EtMnjmHEfyiDGfXbjh++RZWv7EI50+fkByvq6tD3OOHiHv8sIXWDXgmJkpfz9TcAtsPnsRLsyYiLycbIqEQN69ebra+nYMT/j58WmHoCwD4B/XBhxs34Yu1KxnhHl2VuaUVFi55EwuXvCk3QIMwvbOmIUxk6w/fSD6gFfD5uHUtVG59nokpvty8VanQl67CyJiHvw6ewtuL5uFuhHQRZGZ6KjLTU+W26R0yAD9s260w9EWe+vp6pCUnIi05UWFdc0srrN3wDSbPnKPydQghhLTedxdTJKEvADAnyLbZ0BcA4Olx8N10b0z7XRrm/u2FVMwIsIEWW73zV0LjixihLxYGHHwxxbPZ0BcAWDXSFRdiCxGf3/A5XlhyKa4lFmOQu3I70Sprf2QOo9zPxURh6AsAfD3VC+YGHLDV/FoRQlrP3JCLUyvH4KWtV3AjQbpxRqVIjKuxuc226+Fgit1Lh8LeTP6Oto05mBng54UD8OaOG+BXde57t58X9geLDRyOSJUcE9fWITyp6WYWLBawflogZgS7MoJflOFqaYQLH4zH8p03cfa+NDy2rr4eMVmliMkqVXgOngqfXZsb6mLfG8Px/E8XkVsmhFBci2txzX9/HcwMcODN4QpDXwAg0MUCG57rjfWHIhnhHl2VpTEXrw33xmvDvVHzFDwfTXt/sj8AYPN/jyR/UwmqanA9Xv7iLhN9HWyaH6JU6Iu6lAqq5f4My7Iz1ccvC/s3CZ9SllBci3tpRYorAhjoaY1vX+gLNytjla9TV1+PhNzyJoFdjWmxWXhjlA9WT/KHtlbnnUdCCCGEEEKebc4WRjj6zig8t/kiMoulm70WVohw4WFWk/rWPD3sfXM4HqQVN3lMkfmDPOBhY4ylf11nBKvyq2pwMyG/hZYN2CwWjPQ4Sl9veh9X5JYK8cmRSNTXA1klgiaBro3NCHbFTy/2V+rcH04PRGJeOa7E5Ciu3IUM9rbFqffG4OWtV5CcL11nUlVThwgl7um6CkdzQ7w9zg9vj/OjcQeidjraWtixdCje3XULJ+5K11HllArkhtI+MSPYFZvm91N76AshhJCu5fPPPpHMKQSAhS+93GzoCwCYmJjgt63bMHLYYMmxzz79GHNemActLfo/hRB1oOAXQgh5Rq19YRR6udvj838uICZN/uQLa1NDzBoSgBWzhsLEUA/Xo5Pl1lNkUr8eGOLfDQdCo3D61mPEZxaiqJwPI31d2Jkbo5+PC14YEQg/NzsAQBlfxGhvbKDc5CV7Cx7OfvkaLt1LwK8nwhD2MAWi6uYnkbFYLPRwscZQf3fMHNwT/t3sW/X8Opo2/WGsFAdLE5z54lVsPXUT2/+NQGJ2odx67nYWeHlcMBZP7KfRUJWVzw2Dp4MVLkcl4G58JipF1QrbeDtaYdbQALwwIhDWpqovPNKkEB9nLJsyAGEPU/AoLQ/impZ379PWYqOPlxNeGdcXUwb0oPcxIYQQQgghLTAxNcM/J87jzLFD+H3zt3j8IAr1zeyo3M3TGy8tfQuz5i1U6YOUMZOmIaB3XxzZtwu3rl1BUnwsystKIBQImr1WR9DW1sb3W3dg1PjJ+OGLj5GU0HRXKxaLhb4Dh+CN99YiZOCQVl/LmGeC33YdQtSdCPzx03e4fvkC+JUth9q6unug/5ARmDBtFvr0G6jS9Tx9fHHiym38uPFTnDy0DxXlZU3qGBoZY9a8l/D2Bx/BwFD53bLnL1qKQcNH4cjenYgMv4mUxHiUl5VCJBQqbtyJaWvTRxyKsFgsvLv2UwwdOQ4/fbMBN65cZHxY+4SBoRHGTZ6Ot9d8DBu7rjlG1hI7B0fsPX0JO7b+jL1//46UxAS59VzdPTD3pcV4cfEbSo8LrfviW5w/fQJhoRfx6ME9VIlELdZns9no4d8L056fh6nPvwBjnomqT4cQQkgb8KtqcO6x9PMBFgt4fbCTwnZ9XUzQ28kYd9IbFttmlooQnlqK/m6mau3foSjmZ3Yv9LGDiYLFBTrabLw6wBHvHZX+bXw4Kk+twS+1dfU4dI8ZFjC7t3KLty2NdNTWD0KI+pga6OLoO6Nw4m46fjr3CNGZxWju9t/ThofFI7wxt383aKnw+enEXk7o7WqB/beScT0+Dwm5ZSgVVENYXdPstTqCthYbv700EOP9HbHx5H25wQosFjDAwxorJvi1OiACAHj6OtixZAgiUwrxy/nHCI3JabKrtaxuVkYY7G2Lqb2dEeJupdL1utub4NLaCfj61AMcuZ2CcmHTaxlxOZg7oBtWT/SHIVf5BW2vDPXCMB877L+ZhIjkAiTmlaNcUA2huOXPiTs7CsxQjMVi4YMpARjha4/vzjzA1dhcRqjeE4ZcDib1csL7k/1ha6Kvsf542PDw9lhf3EjIQ3R6scL3IJvFgp+jKeYP9MCsvq7Q01FufMnWRB9/vTYYlx5lIyw+DykFLY8TAoC+rjZG+dpjTv9uGO5jp9R1nhjZwx6JueUIS8iDoIUALX1dbUwJdMYbo33gYcNT6RqEEEIIIYR0BHcbHq6un4SvT93HnrBEufeqxnocTO/jilWT/GFhxG1V8AsAhHhYI/yzqdh/Mxk7rsXjYUYJ6loYlNDVZiPI1RLDfe0wM9gVdqaKw28be32UD/ydzPDdmQcIi8+TO/7hYWOM9ycFYFKQs9Ln1dfRxoHlI3DxYTZO3E1DdEYxskv4qBTVdPlAVh97U1z/aDL23kjCn6FxeJwlf0NXoOF+zt/JDNODXTG7X7d27KX60LgD0QRjPR1se20wTkamYcvFGNxJKZD7+4fNYiHE3QrvjPdr14BeQgghnVNlZSVOHj8mKbNYLLy7cpXCdgMGDkRIv/64dfMGACA9LQ1h169h8JChGuopIc8WVmeatE8IIU8zFotVX3J8Q0d3Q66Y9Dzcjc9EQRkfWmwWrE2N4GRtij6ejtDqgMGl3Rfu4M2fjkrKX702Ea9N6KfyearENbgTn4GMvFIUVwggqKqGAVcHJoZ6cLM1h7ejFXiGinciJE+nB8nZSMgsRE5xw8Q9WzNjeDpYSAKI2lNdXR0SsgqRkluMrMIyVAqrIK6phQFXB0b6unCyMkVPNzuYdJH3a7W4BvFZhUjLLUZuSQUqBFUQ19TAUE8XJoZ6cLY2Q4C7HfR1u85kb9Mpa1FfX0/bkRJCCCGEEIVYLFZ9YrHiYMe2KMjLRWT4DRQW5KO8rBSGRsYwt7CEf1AfODi5aPTanU3sowd4/CAKBfl54HL1YG1rh56BvWHnoHjxrqpqamrwMOouUpMTUFpcDH5lBbh6+jDmmcDJ1Q3uXt1hbmGplmtViUSIuHENOVmZKCrMB8/EFA5OLug7cAh0dZXf3ZsQWYX5eYiKjEBeTjbKy0phYWkNW3sH9A4ZAK5e1xh3UIdHD+4hJSEeuTnZAAAbWzu4eXrBxy+gTecVi8VIio9BRmoKcnOywa+sQG1NDQwMjWBkzIOTqxt8/AJUCm5qK3czHRrTeIqwWKz67C+GdXQ3uiShuBa3UkqRWSJCqagGFgY6sOPpoq8LD1xO5wilFlTXIjy1FFmlVSgRiMHT04aruR6CXUygq00TgdXl9MN8vLrnkaTcx5mH44sDlWq7OyIbq45Jw1Ve6eeAzyZ5qK1vNbV16PlFGEqF0oW9YSv6wtVc8UJpflUNenx+HdW1DfM/TPW08WDtQGix1fNfwMW4Iszf8UBSNtLVQtSaAdBr48/PtxdS8P2lVEn53eEuWDnStU3nJIDdmsv0//9ThMVi1ef/Nk/j18krEyIiqQAFFUKUC8Qw0uPAwoiLXi7mcDJvv79fO4NHmSWIzihGfrkIehwt2Jjoo5eLORzMVFvspYya2jrcTy9Gcn45SvjVqBSJoaejBZ6+DlwsjOBpy4OFEVct1xKJa3EzIQ/ZJQIUVojA09eBk4UhBnhYQ7eT/D1Euqb8ciHuphQip1SIcmE1LI25sDM1QN9ulkqHqqhLbV0dkvIqkFpYgZxSASqEYlTV1EJfRxsm+rqwM9VHoIs5jPTaPlehlF+F2JwyZBbzUVghgrC6BlpsFoy4OjAz1IW3HQ8e1jyw2/j3WG1dHWKyy5CUV46cUgEEVTXQ1mLB3JALDxseApzN2nV3bqulu+nvDEIIIYSQZwSLxarP3zJfo9eoEtciLD4P6UWVKBNUwcKo4X4ixN1KI/cTpfwq3EkuRF65AMWV1aitq4Mht2EMpJu1MTxs1PeZQWYxH1FpRcgtFUBQXQMrYz34OZqhh4N6w8SfNnllQtxJLkBBhQil/Cposdng6XPgamkEX0czmCq5oTAhz7LMYj7upxUhr6xhrIanrwNbE330dbdql58hqyW7aOyAqITFYtULxV07yKwrEQqFuHb1CtLT0lBSWgIrSys4ODpiwMBB4HLV83lEW/H5fIRdv4aM9HQUFxfBxMQU7h4e6D9gIM2dVKOjRw5j7vOzJOV+/Qfg0pVrSrX984/f8cbrSyTl1994E99t+lGt/bt6JRRjRg6XlNd+uB7r1n+s1muQttPjsOn/fTWj7TAJIYSgu5M1ujtZd3Q3JG4+SmOU/VsZxKHL0caAHq5AD3X0ijxterrZoWcHhLzIw2az4eVoBS9H1XZo66x0ONrwdbGBr0vrd7sjhBBCCCGENM/S2gZjJ0/v6G50Ct49esK7R892uZa2tjYCegcjoHewxq+ly+Vi0PBRGr8OefZYWFlj5LhJHd2NDtejZy/06NlL7eflcDjt+nuJEKJYiUCMjf8l43BUHgTVtU0e53G1MaOXNVaPcoMRVxv7I3PwzuFYyeObZnjj+aDmd7yzW3NZ8nU/VxMcfrX53y1vH4rBgbu5knL4eyFwNNVDsUCMjeeScexBHiqrmvZRj8PGK/0d8NZQZxjoKv54X9Xn8KwJTWDuDNvP1UTptv3cmHUvJxQBUF/wy73MCkboi62xrlKhLwBgoKsNP3sjRKY3hN2XCGtwL7McvZ14aunb/sgcRnlKT+s2h74QQjoXa54eJgWqP0S1K+rhYNpui7C0tdgIcrVAkKuFxq/F5WhhmE/n+HycPF2sjPUw1t+xo7sBANBis+Fpy4OnrXr+BmqJiYEuQtw1P8dDi82Gr4MpfGlxKCGEEEIIeQrpcrQwvEf73auaGOhipJ99u1zLwcxAIyGyTztrnh4m9KIxKkLagn7/EELkKS4uxkfr1mDvnn/A5/ObPG5iYoI5L8zDx59+DmNjY+za8TdeW/Sy5PHft/2F+S8ubPb8ehzpZjaDBg/BfxcvN1v31Zdfwu5dOyTl2IRkOLu4oKioCB+tW4MD+/ehoqKiSTt9fX28/sabWP3BWhgqsemWqs/hWXPhv3OM8qDBg5VuO3jIUEb5vMy5CCGtR1uDEUII6VTKKoU4fuOhpKyjrdVpwjkIIYQQQgghhBBCCCGEENI13M8sx+BN4dgVkS039AUAykQ1+OtmFsb9cgcJ+U0nN2nanfQyjNp8G7tvZ8sNfQEAobgOP19Jx8xtUSgWiNu5h0+f2Dzm9znIyVjptt0s9GGqz5GU04pFqKpR3+5zcTJ9C3RUvm8AmoS8yJ6vtYoFYvwXU8g49nwQBb8TQgghhBBCCCGEEEIIIYQQQkhnF3nnDgJ8u2PbH7/LDX0BgNLSUvz2y88YENIHsTEx7dxD4NbNmwgOCsCf2/6QG/oCAAKBAN9+/RXGjByOoqKidu7h0+fRo0eMct+Qfkq39fD0hLm5uaScnJSEqqoqtfWNkGcZBb8QQgjpVFb9cQp8UbWkPKl/D+jpclpoQQghhBBCCCGEEEIIIYQQIvUopxLP/3UfRXxmUIqVkQ6Ge5phSk8rDHAzAff/u04lFwmxcFd0s+ErmpBUIMD8vx8gp7xh8ouFAQfDPc0wzd8awz3NwONqM+rfz6rAyiOx7da/p1VivoBRdjHTU6m9sxlX8nVtXT2SCwUt1FZNQgFzkp2zuap9Y9ZPLFBP345E5aG6tl5S9rTSR5BMyAwhhBBCCCGEEEIIIYQQQgghhJDO5cH9+5gwdhQKCgoYx21sbDBm7DjMen42hgwdBj29hs+aExMSMHP6lGbDVzQhPj4O0yZPQHZWFgDAysoKY8aOw/Oz52LM2HEwMTFh1L8beQdLF7/abv17WsXFMgN+3Ny6qdTexdVN8nVtbS0S4uPV0q/mXAkNxfOzZsDbww0WJkYwMzaAu6sTBg/oh9XvrcB/5/5FfX294hMR0slpK65CCCGEtN57W09gkJ8bJob4gM1uPm9MUFWNNdtO40BolOQYi8XCaxOUTwskhBBCCCGEEEIIIYQQQsizTVxbh+UHH6NcVCM5ZmOsg88nemKsjwXYbJbkuKC6FttuZOD7i6lIKRLi+0up7dbPNw7EoExUAzdzPXw8wR0jvMzBYkn7Vl1Th5+vpOHbi9I+/fu4EGFJJRjQzbTd+imPSFyLgspqxRXbyJirDZ6e+jYHKBaIUdbofQEA9ibcZmrLZ8fjIipTOsktpVCI7jaGaulfSpGQ2Teerop9Y9ZXVyjN/sgcRvn5IFu1nJcQQgghhBBCCCGEEEIIIYQQQohmiMVivLJwAcrKyiTHbO3s8P0PmzF5ylTGOk+BQICfN/+ADZ99iqTERHzx+aft1s+XX5yP0tJSuHt44Otvv8fYceOZcyeqq/Ht1xvx2ScfS46dPH4MV0IvY8jQYe3WT3lEIhHycnM1fh2eiUmTAJy2KCoqQmlpKeOYo5OTSudwcHRE5J3bknJiYgJ8/fzU0T25rl+72uRYVmYmsjIzcTsiHJt/2ATv7t3x8aefY8rUaRrrByGaRsEvhBBCNComPR/bzoTD1swIk/v7oo+XE7rZmcPYgAu+qBo5ReUIe5SCfZfuIb+0ktH21fEhCPZW7Y9GQgghhBBCCCGEEEIIIYQ8u3bcykJMLl9StjbSwdHXAuFsptekrr6OFpYPdYGnlQEW/fMQJQJxu/WzWCBGD1tDHHglAKb6TcNNdLTZeHeEK/jVtfjtWobk+J47OR0e/HI3oxwzt0Vp/DrvDnfBypGuajtfuZAZ+qLHYUNfR0ulc1gYML9X5VU1zdRUnWz/LAx1VGpvYcjsW4Wo7X2Lzq7Aoxzp53fabBZmBti0+byEEEIIIYQQQgghhBBCCCGEEEI0Z+tvv+Lhw2hJ2cbWFhcvX4Wrm1uTuvr6+lj1/hp09+mB2bNmoKioqN36WVhYCH//AJz57wLMzMyaPK6jo4M169ajsrISm777VnJ8+59/dnjwS0T4LYwZOVzj11n74XqsW/+x2s5XJhP6oq+vDwMDA5XOYWVpySiXNwoY6iixMTGYPWsGlry+DN9+/wO0tFSbD0JIZ0DBL4QQQtpFTnEFtp66ia2nbipVf0Lf7vhk4RgN94oQQgghhBBCCCGEEEIIIU+THeHZjPIXUzzlhr40NtbHEgv62uPvW1ma7BoDR4uFrXN6yA19aWz5UGf8dTMLVTV1AIAbySXt0b2nEr+6llHmclSf5MPlsBllflVtMzVV17R/7GZqysfVZj4f2fO1xv7IHEZ5hJc5LI1UC6QhhBBCCCGEEEIIIYQQQgghhBDSvv74fQuj/ONPv8gNfWls0uQpeHXxEmz97VdNdo2Bw+Fg9979ckNfGlv1/hr8+vNPqKqqAgBcuXK5Pbr3VKqsrGSU9fRanlMjD1emjew51cXY2BgjRo3GoEGD0d3HB5aWVtDV1UVJSQliYx7j/Pn/cPTwIdTUSDfG2fLrLwCATT/+pJE+EaJJqs0UIoQQQlRkZqSvUn0TQz2snz8aO9+fC65Oy5OdCSGEEEIIIYQQQgghhBBCnojOrkBSoUBS9rDUxzgfyxZaSL0xxAlslqZ61tSEHpZws1D8GQpPj4M+TsaScl5FNQoqqjXZtaeWQDZYRVv16RKyYTGy52wLocy5dFXsX5NQmjb2rbqmDkfv5zOOze5t26ZzEkIIIYQQQgghhBBCCCGEEEII0ayoe/cQHxcnKXt3747JU6Yq1XblqvfBZrdf9MC0GTPh7uGhsJ6JiQn69R8gKefm5CAvL0+TXXtq8fl8RlmXy1X5HLJhMXy+eoNfrK1t8Pu2v5CWlYs9+w5g6bI3MHTYcPTw9YW7hwf6BAdj/osLsXP3HjyMiUdIv/6M9lt+/QUHD+xXa58IaQ/aHd0BQgghT7ed789FdHI2Qu8n4U5cBpJyipBTVI5KYRXq6uvBM+DC3NgA/t3sMMjPDVMH+MFIX7eju00IIYQQQgghhBBCCCGEkC4mMr2cUZ7gq1zoCwDY8bgIcuLhdlqZursl10hvc6XrulsZ4HpyqaRcxK+GpZGOBnqlnP5upsj+YliHXV9tWhH0I9ukHvVq6Yoy11JYv2nn2uRcTCFKBGJJ2cpIByM8W95ljRBCCCGEEEIIIYQQQgghhBBCSMcKv3WTUZ42fYbSbR0cHNA3pB9u3ghTd7fkGjtuvNJ1vby9EXr5kqRcWFAAa2trTXRLKYOHDIVQXNdh11cXVpPJBqq3qa9X79wJL29veHl7K1XX2cUF/128jInjxuDqlVDJ8U8++hDTps+AtjZFaZCug96thBBCNM7PzQ5+bnYd3Q1CCCGEEEIIIYQQQgghhDzFYnKZOwj1tDdSqX1PO6N2C35xtzRQuq4xl/mxfnlVjbq780zQ19FilEWtmIAlqmG2MdBR35QLPdn+1ajWP9nnY6Cr1UxN5eyPzGGUZwRYQ1ur/XZ2I4QQQgghhBBCCCGEEEIIIYQQorqH0Q8Y5V6BQSq17xUY2G7BL97e3ZWuy+PxGOWysvaZ3/G0MTBgzlcRCYUqn0Mo08bQULX5OerG4XCwY/ce9PByh0AgAAAkJSbi8qWLGDV6TIf2jRBV0KwcQgghhBBCCCGEEEIIIYQQQgghXV6JQMwo25twVWpvb6Krzu60iKenfGCINpu5U1JNrXp3SnpWGDQJfqlV+RyybdoarsI4VxuDaZoEv+i0vm+55VW4kljCODY7yLbV5yOEEEIIIYQQQgghhBBCCCGEENI+ioqLGWVHRyeV2js6qVa/LUxMTJSuy+FwGOWaGnEzNUlLDA0NGWXZEBdlyIbFyJ6zI9jY2GDe/AWMYxfO/9dBvSGkdSj4hRBCCCGEEEIIIYQQQgghhBBCSJdXJqphlA1VDOUw4iofxtJWMlkupB0YcZnvB6G4DoJq1cJfCiuZE8eMddX3njGWef8V8VWbpFbIr2aU2/J+Png3F7V10oChICdjeFgZtNCCEEIIIYQQQgghhBBCCCGEEEJIZ1BWWsooGxkZqdTe2MhYjb1pGZtNMQftzZjHY5QFAgEEAoFK58gvKGjxnB1lxKjRjPLD6OgO6gkhrdN+M9cIIYQQQgghhBBCCCGEEEIIIYQQDdHVYk4IEtfUN1NTvuqaOnV256klEteioLJaccU2MuZqg6fHUVxRSeYGOuBxtRkBQVmlIpUCTbLKRIyyi7me2vone67MUlEzNeXLKq1ilF3b0Lf9d3MY5dlBtq0+FyGEEEIIIYQQQgghhBBCCCGEkPajq6vLKFdXq/b5vqr1n1UikQh5ubkavw7PxAQmJiZqO5+FhQVMTExQ2iggKD0tDd7duyt9joz0dEa5Wzd3dXWvTZydXRjlQpmAGkI6Owp+IYQQQgghhBBCCCGEEEIIIYQQ0uXx9Jgff5eKxCq1LxXWKK5EcDejHDO3RWn8Ou8Od8HKka5qPae7lT4i08sl5dRioUrBL2nF0jAWLTYL3Sz11dY3T5l+pBUJVWqfVsysr8rzaiwirRTJhdJz6etoYUpPq1adixBCCCGEEEIIIYQQQgghhBBCSPsyMTFllEtKSlRqX1JSrM7uPLUiwm9hzMjhGr/O2g/XY936j9V6Ti/v7gi/dVNSTk5OUin4JTUlWfK1lpYWPL281Nq/1tLTY26QI6pSbcMdQjoaW3EVQgghhBBCCCGEEEIIIYQQQgghpHOzN+EyyvF5ApXax+Xx1dkd0gl5yYSh3G0UAqNIUqEAJQJpmJCzGRe62uqbcuFpzQyRuZuhfN8A4E56GaPsZd264Jd9d5g7kk30tYShLu0pRAghhBBCCCGEEEIIIYQQQgghXYGjkyOjHPP4kUrtHz9+rM7ukE7Ix8eHUY4Iv6V024T4eBQVFUnKbt26QVdXV219a4vCwkJG2dzcooN6Qkjr0OwcQgghXZ7plLWSrwf4uuLUhkUd2JsGey7exbLNhyXlX5bPwNwRgR3Yo64jIbMAMel5yCkqR5W4FrbmxnC1MUOQpwNYLFZHd69d1NTWIjw2HRn5pcgtroABVwd25sbo2c0OjpYmHd09QgghhBBCCHnquZvpSL4OHjAYe05e6MDeNDi8ZydWvyEd8/jq522YMXdBB/ao60hOiEN8zCPk5WSjuqoK1nZ2cHLpBv+gPs/MWENyQhwe3r+L4sJCiERCWFrZwNbeAYHB/cCV2eWCEEK6sgAHI0Y5LLkE84LtlGpbW1eP8NRSDfSKdCZDPcyw506OpHwjpVTptjeTmXWHeZirqVcNAh2MweNqo0xUAwDIKa9CSpEArub6CloC/KoaRGdVSMqmetoIsDdqoYV8gupanIzOZxybHWSr8nkIIYQwWS3dLfm6v4cVjr07ugN702DfzSQs3yndyXHzgn6Y3a9bB/ao60jMLUNMdhlySwWoqqmFrYk+XCyNEOhi3mHjDLmlAsTmlCG9sBKlgmoAgIm+DuxM9RHoYgEzw84x4ZoQQgghhBBCSMexWrJL8nV/D2scW9EJxiduJGH5zhuS8uYF/TG7P41PKKNhfKL0/+MTdf8fnzBEoItFx45PZJcivUhmfMLEAIGumhufKK6swt2UQqQVVqBcKIaWFgs8PR04WxjCx8EUVsY0J4IQ8uzp3SeYUb5yJRSvvPqaUm1ra2tx/dpVTXSLdCIjR4/B9r/+lJSvXrmidNurV0IZ5VGjx6irW212OyKcUba1U27OECGdBQW/EEIIIaRT2HfpHracuoH7SdlyH7e34GHeyCC8M3MIdDmd40+YXefvYPnPR5scLzm+oVXnK6sUYuO+Szh4JQpF5U13omWxWOjn44y3pg/G6N5erbpGXV0dErIKcS8xC/cSsnAvMQvRKdkQVddI6swZ3gu/vjWzVecnhBBCCCGEEEI6i6P7duHvrT/j0f17ch+3tXfEzBdexJJ3VneaHScO7NqONW8tbnI8sbha5XOJhEL889dW7Pz9F2RlpMmtY2BohJHjJ+Gt99fDycVNpfPPnTQSEWGt/5D/6MWb8OsV1Or2hBAiT18XE+hosVBdWw8AOBdTiGKBGGb6HIVtL8YVIa9C9d+3z6L+bqbI/mJYR3ejVYZ5moGrzYaopg4AcCe9DMmFArhZKA5XOXA3h1Ee66PenaG0tdgY4W2OI1F50mtG5mL1aMX/Rx97kC953wPASG8LaGuxVe7DqYf54FfXSsqu5noIcTVR+TyEEELI02j/rWT8cSkWDzKK5T5ub6qPOf274a0xvtDlaGm0L4LqGlx8mIXzD7MQFpeHjGJ+i/V7OZvj5aFemBnsAi228n8jpBdVove6Y63up7ctD1fXT1KqbuOAJFXp62oj9YfZrW5PCCGEEEIIIYR0FftvJTWMT6S3ND7hjrfGttP4RPST8Ylc5cYnhnlhZrCrSuMTzTl5Nw3bLsciPLEAdfX1zdZzsjDEiB52WDOlF3j6Os3WI4SQp8mAgYOgo6OD6uqGORCnThxHUVERzM0Vb27y79kzyM3JUViPAIOHDIVQXNfR3WiV0WPGgsvlQiQSAQBu3byBxIQEuHt4KGy7e9dORnnylKma6GKrHDywn1EePHhIB/WEkNZp+1/JhBBCCCFtUFYpxAtf7MbSHw81G/oCAFmFZfhq3yUMW/ErYtPzm63XXnKLy/Hh9rNqO9+NR6nov/wnbDl5Q27oCwDU19fjxqNUPP/ZTrzz6zGIa2rl1pPneNhDTFq7DS5zP0fIGz9i6Q+H8Pvpm7gdl84IfSGEEEIIIYQQQrq68rJSLJk3A++9/kqzoS8AkJOVgZ++/hzThocgIfZxO/ZQvvzcHGxcv1ot54qPeYRxA3rhyw9XNRv6AgD8ygocP7AHEwcFYd+OP5utRwghXYWpPgfje1hKyiJxHT49k6iwnaC6Fp+eVVyPdH0GutoY0yiwpb4e+PVqusJ2EWmluJNeLik7mHA1EogyM8CaUf7ndjZKheIW24hr6/BHWAbj2Ixe1s3Ubtm+O8wJfM8H2bTqPIQQQsjTpExQjQVbQvHmjhvNhr4AQFaJAN+ejsbojWcRl1Oqsf6cjkqHz6pDeOWPa9h3M1nhoioAuJdWhDd33MCEb84hKa9cYX1CCCGEEEIIIYR0LmWCaiz47TLe/PtGs6EvwJPxiQcY/eUZxGWXaqw/p++lw+e9g3jlj6vYdzNJ+fGJv29gwtf/tml8IqOoElO+O4dXfr+Kmwn5LYa+AEB6YSW2X4lHfrmw1dckhJCuxszMDFOnz5CUhUIhPlj1nsJ2AoEAH6xWXI90fYaGhpjUKLClvr4e33/7tcJ2N8LCcOvmDUnZydkZAwcN1kQXVbZn9y5E3rktKbPZbIwdN74De0SI6ij4hRBCCCEdRlxTi/kb9+BMeAzjuLWpIUYEemByvx7o4cKcVByTlocZH29HdlFZe3a1ife2nkQZX6SWc0UnZ+P5T3c0eU6+rjaY0t8XI3p5wMrEkPHY3+du4+1fjil9jVsxabj+MAUVwip1dJkQQgghhBBCCOmUxGIxXl/wHC6cOck4bmltg8EjxmDMpGnw7uHHeCw+5hEWzpiA3Oys9uxqEx+vWo7ystI2n+fh/XuYNWYwMlKTGcetbe0wbMx4TJz+HPr0GwgOhyN5TMDnY907Syn8hRDyVFg2xBnabJakfOBuLr76Lxl1dfInfZYJxXhpdzSSC2my57NixQhXaDV6j+yNzMHl+KJm65cJxVhxOI5xbOVIF8Y55NkfmQO7NZcl/4K/vqmwb0M9zRHszJOUC/lirDkej/oWJi1/fT4F8fnSQPn+riYY7G6m8FqyUouECE+Tfk6hxWZhVi9blc9DCCGEPE3EtXV4aesV/Hs/k3HcypiL4T52mNjLCT72JozHYrJL8dzmS8gplb/hS1vllgohqGq6uYshl4PgbpYYH+CIqUHOCO5mCV1t5vTQu6lFmPTtOcTndOx8C0IIIYQQQgghhCivYXwiVM74hB6G93gyPmHKeKxhfOIicko0NT4hUDw+0bul8Yl/WzU+EZ1ejDEbz+JmAnMjYTMDXfT3sMaUIGdMDnTGQC9rmBvqqnx+Qgh5mqxYuQra2tqS8q6df+Pj9etQV1cnt35paSlmTZ+KhPj49uoi6WDrPvwIWlpakvLf2//Cf+f+bbZ+aWkpli5exDj24fqPGeeQZ9eOv6HHYUv+ebm7tlj/wvn/EP3ggRLPQOrcv2exbOlixrEX5i2As4uLSuchpKNpK65CCCGEEKIZa/86g2vR0kVIuhxtfLloAuaNDAJHW/pHf1RiFpb+eAix6Q0DdNlF5Zj3xT+48M0SsNntn2N3POwhTt1q2AncSE+3TWEqZXwRZn++C5Wiasmx7s7W2PL2TPR0s5McE9fUYtf5O/hg22lU19QCAPZcuouebrZYPKl/q69vwNWBubEB0vNLWn0OQgghhBBCCCGks/hi3Xu4dS1UUtbR1cWHX36PmS8sZASdPIy6i/defxkJsQ3393k5WVg6fyYOnw/rkLGGs8cP479TxwEABoZG4FdWtOo8pSXFWLbgOUZ7KxtbfPLNZowcPxkslnSBellpCb7f8BH++XOL5NhHK9+Am4cngvsPUvnaoVGqfehvZWOnuBIhhLRCD1tDvDHECT9cTpMc+zE0DRfjizCvjx387Y1gyNVGYUU1wpJLsDMiG/kV1WCxgIk9LHHyYUEH9p60B3dLfSwItsP2Ww2hb/X1wMu7H+KziR6YHWQDbS3p3wIPsirw9qEYJBVKJ0b3tDfCzACbJudVlw/HdcO03++h5v9hRcce5KO2rh6fTPSAjbF0knKJQIxvLqTg71vS8DqOFgsfjuvWquseuJuDxvkyQ9xNYctr+6Tomto65JTL/xylXFTTpJxRIj+EydZYl/G9IYQQQtrD+kORuB6fJynrarPx+XO9Mbe/OziN/l+6n1aEN3fcQOz/FyzllArw4pZQ/LtqHNgKwuLawsKIi+f6umJykDP8ncygJTOmUSGsxpaLsdh0Nlryt0VhZRVe+PUyrq2fBC6n5cnYsib2csLHMwKVrq/Tyv+7g1wssHXRQKXrs1mae40JIYQQQgghhJCOtv7gHVyPkx2f6IO5A+SNT4QhNltmfGJ1O4xPhLhhcqAz/J2bG5+IwaYzjcYnKqrwwi+XcO2jyUqPT6QVVuD5ny6gsEL6mUNfdyu8P8kfIR5WTa4LAPE5Zfj3fgb23EhswzMkhJCuqae/P1auWo2NX2yQHPvqyy9w7uxZvLzoVQQG9YaxsTHy8vNwNfQy/ti6Bbm5uWCxWJg2YyaOHDrYgb0n7cHTywuvLl6CLb/+AgCor6/HczOm4btNP+LFl15mBAfdu3sXr768EPFx0k1zAgODMHfefLX369bNG/ji888wavQYzHrueYwdPwEWFhZy6yYmJODHTd/hz21/MDbUsbG1xceffa72vhGiaRT8QgghpMsrOb5BcaV2NndEIOaOUH6yy7MoIbMAf52NkJRZLBZ2fTAXo4K8mtQNcLfHv1++hpHvbUFidiEA4F5iFvaHRmHO8PZ9nUsrhVj9h3TX8HXzRmH1H6dafb6fj11DdlG5pOxhb4GzX74GngGXUY+jrYWXx/WFg6UJnv9sp+T4xn2XMHtYL/AM9RRei6ujDV8XWwS426GXuwN6edjDy8ES+y5HYdnmw61+DoQQQgghhBDytEksrlZcqZ3NmLsAM+Yu6OhudGrJCXHY89dWSZnFYuG3nQcxZNTYJnV9AwKx/2woZowagJTEBABA9L1IHNu/G9PntO/rXFZagk/ff0dSXrHuU0ZZFVt/+BpZGdKgAzMLS+w9fQnOrk0XgPNMTPHJN5thaWWNH778BABQW1uLDWtX4tilW4yQGGU4OLm0qs+EEKIJK0a4IqNEhMNR0kmwD7Mr8f7x5kOq3hziDFdzPUbwC60ffXp9PMEd8fl8hCWXAgCqauqw6lgcvruYAl87Q+hxtJBcJMTjnEpGO1tjXWyf56fRCdJBTjx8OcUT7x2VTpg6+bAA52IK0cvRGNZGuijiV+NeZgUE1bWMtl9P9YK/g7HK16yrq8eBu7mMY7ODbFv3BGTklFeh7ze3lKq77UYmtt3IlPtY+HshcDRV/FkIIYR0Rvm/zevoLjQxu183zO7XurCwZ0Vibhn+vir9+5HFAv5ePAQjfO2b1PV3NsfJlWMw9quzSMpvCGONSivGgfBkjbzOzhaGWDHeDzOCXRkLvGQZ6engvYk9EeRqgfm/hUJc27CTa1phJbZejMFbY31Vuq6BrjaczA3b1Hdl6HLY7XIdQgghhBBCCHmW5G9R/6Lctprdvxtm96fxiZbIHZ9YMrSF8YmxDeMTeQ3rE6LSijQ7PjGhp5LjE/4N4xO/yo5PPMZbY/0UXqu+vh5v7bjJCH1ZOaEnVk3yb7Gdpy0PnrY8vDmmB+oap98TQsgzYt36j5GWmoa9e3ZLjkVF3cPyN15vts17q9+Hu7sHI/hF1XlkpOv4+tvvEfP4Ma6EXgYAVFVV4Y3Xl+Dzzz5BQEAv6OnrIykhAQ8e3Ge0s7O3x4EjxzS2yV59fT3+O/cv/jv3LwDAwdERHh6e4JmYgKvLRWlpCWJjY5CaktKkLY/Hw7ETp2FnRxvTka6HtkMihBBCSIfYuO8SauvqJOX5I4Pkhr48wTPUw+Y3pzGOfbn3Impr65ppoRlr/zyDvJKGid5BHg5YNL5vq89VXC7AlhM3GMc2vzm9SehLY6N7e2HBqN6ScmmlED8fv67wWitmDUXGvvU4/80SfLN4MuaOCER3J+sO2cWcEEIIIYQQQgjRhM1ffYbaWuni51nzXpIb+vKEMc8EX27+nXHsx43Mc7SHL9a+h4K8hoXW/oF9MG/R0ladp7KiAnu2M5/Ph19+Jzf0pbHXV3wA/6BgSfnR/Xs4c5R2bCGEdG1abBZ+nNkdK0e4gKvd8hiorjYbG6d44v3RbhCJmePNhjq0j8rTiqPFxrYXfDG6O3NXqLyKalyMK8aphwVNQl+8rAyw9yV/2PJ0Nd6/F/rYYcMkD8b7t7q2HuGpZTgRnY+w5FJG6AuX0/A+fr6VYS1Xk0qQXSadLG2mz2ny2hBCCCHPmm9OP0BtnXRB0Av93eUuqnqCp6+DTfP7Mc9x6gFjXoQ6jA9wxI2PJ2N2v24tLqpqbHgPOywe4c04diii6WRoQgghhBBCCCGEdC4NYwttHJ84eV8D4xNOuPHJFBXHJ+yxeER3xrFD4cqNT+y8loAbCdINHxYN81IY+tIYi8WCFq2bIIQ8g7S0tLBt+9/48KOPweU2v1YNAHR1dbH551/xyWcbIBQKGY8ZGhlpspukA3E4HOw7eBgTJ01mHM/NycG/Z8/g6OFDTUJffHr0wKkz52Bv3/zfJOqWmZGBy5cu4tiRw9i39x/8e/aM3NCXfv0HIPzOPfgHBLRb3whRJ/qLlRBCCCHtrlJYhTPhjyVlFouF5dMHKWzXz8cFwd5OknJGfiluPk7VRBfluhyViD2X7gIAtLXY2LRsapuCU07deoRKkXQX+b7dnRHS3VlhuzenMV+rA6H3m6kpZcEzgLaWluqdJIQQQgghhBBCugB+ZSXOnzkhKbNYLLy2fIXCdr1DBiAwWDrpKSsjDbdvKg5YVZfrly/g8N6dAABtbW18/sOvrR5ruHU9FPxK6QJ1GzsHjJ86S2E7NpuNl5cuZxw7vHdXq/pACCGdCZvNwrsjXHHlnWCsGOGCXg5GsDDgQEeLBVueLno7GeODMW64uTIEC/o2TEYpF9UwzmHEpTHVpxlPj4O/5/vhh5ne6GFr2Gw9O54u3hnugrPLguBpbdBu/XupnwPOvdEbE30todtMgBFXm42JvpY4t6y35H3cGvsjcxjl6QHW0FEQmkQIIYQ8zSpFYpy9nykps1jAG6N9FLYLcbdCHzdLSTmjmI9biflq7Zutib7SC6oaWzjYk1GOyylDQblIXd0ihBBCCCGEEEKImjWMT2RIyg3jEz0UtpM7PpGg5vEJU3WOTwibqd1AXFuHb049kJTtTfWxdmovla9NCCHPKjabjTXr1iMq+jHWrf8IvfsEw8rKCjo6OrB3cEBIv/74dMMXeByfhFcXLwEAlJWVMs7B4/E6oOekvZiYmODgkWP448/t8PcPaLaeg6Mj1qz7EGG3bqO7j+LPTFprwsTJWLxkKXr08IWWEmshuVwuxowdh6MnTuFi6FU4u7horG+EaBptUUYIIaTdCKvECHuUgoz8UpRWCmFpYgB7CxP083EGV4fT0d0DAPBF1bj5OBWZBaUorhDCxICLbnYWCPFxhi6H/ttUl0v3EiCqlk6gD/Z2Qjc75XaOnDO8FyJi0yXlU7ceY6Cfm9r7KIsvqsY7vx6TlF+fMgB+rq3bOfOJMxExjPLc4coNQLrbW6CPlxNuxzW8Dun5JXiQnI2ebnZt6g8hhBBCCCGEdDUioRDhYVeRnZmOstISmFtYwdbeAX36DYSugh0q2ouAz8ftm9eRk5mBkpIi8ExM4eLmjqCQAdDV1e3o7j01rl36D1Ui6WKlwOB+cOnmoVTb6bPn427ETUn5/KnjCBk4RO19lCXg8/Hhu8sk5ZdffwvdfZXfkUrW7RvMwJoBQ4Yr9cEnAAwcPgosFgv19Q07hd28egkV5WUwMqYP7QkhXZ+jqR5WjHDFihGuCusmFPAZZUtDnRbrZ38xTOl+/DCzO36Y2V1xRTlWjnTFypGK+w8AzwfZ4vmgto1dP2ueC7TFc4G2SMjnIzaPj9zyKohr62FtpAMXcz0EOhqDxWKpfF51fC88rAzw+1xflItqcDutDDllVSgRiGGqz4EtTxd9nHkw5rb986vfZvfAb7MVTxZvDUdTPZV+VgghpCMJq2twMyEfGcWVKBNUw8KICztTA4S4W4HL6RyBcPyqGoQn5iOzmI8SfhV4+jpwszJC325W0O0kfXwaXH6cA5G4VlLu42YJNytjpdo+H+KG28kFkvKZqAwM8LRRex9V5WRuCJ6eDsqE0s1pcssEsDTuHGNohBBCCCGEEEIaNIxP5CGjiN9ofEIfIR7WnWh8QiwzPqFL4xMacPlxdtPxCWslxyf6yRmf8OoE4xMWhuDp66BM0Hh8QghLY71m2/x7PwP5jcJhXhzsCQPdzrH+iBBCuhJnFxes/fAjrP3wI4V1Y2NiGWUrK+sW6wvFdUr344+/tuOPv7YrXb+xdes/xrr1HytVd/6LCzH/xYWtus6zat6CFzFvwYuIi43Fw4fRyM7KgrhGDFsbW7h1c0dw376tmjuh6veiV2AgegUGAgCEQiFiHj9GWloqcnNyUMmvRG1NDYyMjGFqagp3D08E9OoFHZ2W5/cQ0lXQCnZCCCEaV1IhwKe7/sPBK/fBF1U3eZxnwMXzQ3th7byRMNbnYs/Fu1i2+bDk8V+Wz8DcEYHNnt90ylrJ1wN8XXFqw6Jm677+4yHsvXRPUr7/+0o4WZuiuFyAT3f/hyNXH6BCWNWknb4uB69N7IcVs4bCUE/xoixVn8Oz5tK9BEZ5QA8XpdsO9GWGvFy8m9BMTfX6fPd5pOWVAABcbMzw/uwRbTpfbW0drt5PZhwb4KvcxH0AGOjnKgl+AYALdxMo+IUQQgghhBDyzCgtKcZ3n32I4wf3QMDnN3ncmGeCqc+/gHfWfAIjY2Mc3rMTq9+Qjhd89fM2zJi7oNnzu5tJPwQKHjAYe05eaLbuqmWv4MjeXZJyaFQ8HJxcUFJchO8++xAnD+8Hv7KiSTs9fX0seG0ZXn/3AxgYGip8zqo+h2fNtUvnGeXgAYOUbtt34GBG+eqlc2rpkyLff74eGWkpAABHFzcsX72+TefLy8lilD28ld9Vg2diCisbW+TlZAMAxGIxwkIvYuzk6W3qEyGEdCX19fWISC2TlLkcNtwt9TuwR6S9eVgZwMPKoKO7IZcxVxsjvMw7uhuEEPLUKuFXYcPxKByKSIGgqqbJ4zw9Hczq64oPJvvDSE8H+24mYflOaYDo5gX9MLtft2bPb7V0t+Tr/h5WOPbu6GbrvrnjBvbfkn6OfOfzqXAyN0RxZRU2HL+Ho3fSUCkSN2mnr6OFRcO88fZYXxhyFS98UfU5PGtCY7IZ5f4eLU9qb2yAJ7PupUfZzdRsf1ps5oRsca3yk/EJIYQQQgghhGhWCb8KG47da358Qv/J+ERAw/jEjSQs33lD8vjmBf0xu38L4xNLpPMa+ntY49iKFsYn/g6TGZ+YBieLRuMTt1NbHp8Y56fc+ISKz+FZE/q4LeMTzJCXS4870fiEzIJxcU3L4xN7whIZ5el9lF9zQQghRHX19fW40WgDMj09PXh5e3dgj0h78/L27jTfcz09PQQGBSEwKKiju0JIu2B3dAcIIYQ83e4lZCJ42Q/4+9xtuaEvAFDGF+H30zcxfMWviMvIb+ceAhGx6Rj09k/Yce623NAXABBUifHD4auYvO5PFJcL2rmHT5/Haczvcx9vJ6XbuttbwMxIOtk+JbcYVeKmg9vqdDsuHb+flk56+27JZOi1MSU6JbcYwmrpgLe5sT662Vko3b6PlyOjHJue16b+EEIIIYQQQkhXEX0vEqP7+mHv33/IDX0BgPKyUuz8/RdMGxGCxLiYdu4hcDfiFiYO6o19O7bJDX0BAKFAgK0/fIN5U0ahpLionXv49ImPecQo9+oTonRbV3dPmJpJF1KnpySjqkr+GJG63Lsdjp1//CIpf/rtT+DqNb+DlTJKS0oYZSOeiUrtjYx5jHLc44dt6g8hhHQ1VxJLkF4ikpR72hlBW4s+TieEEEKedlFpRRjw8QnsvJYgd1EVAJQJq7EtNA6jNp5FfE6Z3DqadDu5AMM2nMau64lyF1UBgKC6FpvPPcL0H86juFKz97TPgpjsUka5t5vyn+V3szaGmYF0Q6HUwkpUNdqdu6OUC6tRzGe+N6xb2E2bEEIIIYQQQkj7aRifON7y+ISgGtsux2HUl2c6bnzi81PYdS1B8fjEJhqfUIeYbOb3ubebpdJtm4xPFFR03vEJXvPjE3V19biVKF17YsPTg5OF4s2VCCGEtN7FC+eRmpIiKfcKDIK2tnYH9ogQQp4d9NuWEEKIxkSn5GDqR9tRzhcxjlubGsLPzQ7G+lwUlFbiTlwGhNViJGUXYe6G3Vg8sV+79TEhqxCvfLsPZf/voyXPAP7u9jAx0EMpX4jbsemSxwDgXmIWlv98BLvXzGu3Pj6N4jOZwS+uNmYqtXexMUVxRUMAT21dHRKzCtHDxUZBq9apFtdg+c9HUVdXDwCYNcQfw3t5tPm8sq+Bi7Vqr4GrDXNnz/jMgjb3iRBCCCGEEEI6u5iH97Fg2lhUlDMnt1ha28DHLwBGxsYoLMhH1J1wiIRCpCYlYvELM/Dia8varY/JCfF4e9E8lJeVAgDMLa3g6x8InokJykpLce/2LcljQEOQzZq3FuO3XYfarY9Po6T4WEbZycVNpfaOLq6SAJ7a2lqkJsXDy8dPbf1rrLq6GmveWoy6uoZdqybPmoNBw0e1+bwcHWZIbXW1ahPpqquZoc0JsY9Vav/Z++/i3p1byExPQ0VZKQwMjWBiZgav7r4IHjAYYydPh7WtnUrnJISQ9iKorsWHJxMYx2b20syYMyGEEEI6j4eZJZj54wWUC5mLlayMufBzNIOxHgcF5SJEphRCKK5Fcn4F5v8WileHebVbHxPzyrF423WUCRvu2SyMuPB3MgNPXwdlgmrcSS6UPAYAUWnFeGf3LexYMqTd+vg0SsgpZ5RdLIxUau9sYShZxFRbV4+k/HL42JuqrX+tcfpeBqNszdODnal+M7Xle5RZgsV/XsP99GLkl4sgrqmFqYEuLI256O1qiYFeNhjr7wBOGwMUM4sFWL7zBu6mFCGvTAhBdQ1MDHRgYchFLxdz9Pe0xsReTtDXoemvhBBCCCGEkK7vYWYxZv5wXs74hB78HE1hrKeDggohIpMbjU/8ehmvDvdutz4m5pVj8Z/XUCZoZnwipVDyGNAQZPPOrpvYsXRou/XxaZSQy5wb42L5NIxPpDPKisYn4nJKwW8UhuTjIO1/TokAByOS8e/9TGQUVaKEXwWevg5sePro52GFcf6OGOBFn/cRQogqBAIBVrzzFuPY3BdoDSUhhLQX+uSLEEKIRohrarFk00FG6IutmRG+em0SJvTtDjZbOslDUFWN307cwNf7LiE5pwhf7bvUbv1cvOkAyvgidLMzx4ZXxmN0kBdYLJbk8WpxDX44fBVf7r0oOXY6PAbXHiRjUE/VFhCpm6hajPySSo1fh2fABc9Qfbs8FZcLGGE6AOBgaaLSOewtTHA3IUtSTs4p0ljwy/eHriA2vSGkxdRID1+8MkEt503OKWaUVX8NmLtwJ2fT7vCEEEIIIYSQp5tYLMbKJS8xQl+sbe2wfuMmjJowhTHWIBQIsH3LZvz09edIS07ET19/3m79XLFkIcrLSuHSzR1rN3yLoaPGMccaqqux9Yev8ePGTyXHzp8+gZvXQtFv0NB266c8VSIRCvJzNX4dY54JjHkmajtfSXERI0wHAOwcnFQ6h62dAx7cvSMppyYlaiz45bfvN0pCVUxMzbB2w7dqOa+JKTNUtiAvR+m2dXV1KCrIYxxLTUpoprZ8O37/mVEuLSlGaUkxUpMSce7UMWz86H1Me34eVn38RZO+EkKIJsz7+z5WjnRFgINxi/Wyy0RYvOcRkgoFkmOm+hxM87fSdBcJIYQQ0oHEtXVY9ncYY1GVDU8PXzzfB+P9HcFmS+/lBdU1+P1iLL498wApBRX49nR0u/Vz2fYwlAmr4WZlhM9mBmGkrz1znKGmYSftr089kBw7ez8D1+NyMbCDF7aIxLXILxdq/Do8PR3w9HXUdr7iyipGmA4A2JsZqHQOO1N93EuTfoafnF/RoQur6uvr8WdoHOPYOH9HxntJGQ8zS/Aws4RxLLdMiNwyIaIzSrD9ajwczAzwzjhfzB/Y+g110osqkX6TOR+moFyEgnIRYrJLsedGEj46FImlI7tj2SgfaLHbFjRDCCGEEEIIIR1FXFuHZdvljE/MDm5mfCIG357+//hEo7EATVu2/TrKBP8fn5jVu/nxiZP3Jcc61fhEWTuMT+hrYHxCIDs+oVqAq52ZQZcfn7ifzlxzYW+qj/r6evxxKRYbjt2DUFzLePzJ+EF0RjF+vxSLfh5W+GZuCDxtmWsvCCHkWTJ10gSsW/8xevfp02K9zMxMvDD7OcTHSX9Xm5ub4/k5czXdRUIIIf9HwS+EEEI04s+z4XicJl0sYmNqhDNfvgYXm6aLOvR1dbBi1lB0d7LC/I17UFwhaFJHU4rKBfBztcXxz16GqVHTgTAdjjZWzR6OSlE1fjp6TXJ85/k7HR78cicuA5PW/anx66yePRzvzxmhtvOV8ZkDp/q6HBhwVRvktOAxJ1WVywTJqEtMeh42HboiKX+6cGyTa7eW7Oug6nmN9HXB1dGGqLohwbpSVI26ujrGQkdCCCGEEEIIeZr88+cWxD1+KClb2dhi7+lLcHJpen+up6+P1999Hx7ePli24DmUFLdfWGZJUSG6+/lj17FzcsMtdHR08OaqdRDwK/HHT99Ljh/c9VeHB7/cuxOOeZNHafw6b65ah7feX6+288mGvujp60PfQLX7bHNL5uL+ivLyZmq2TXzMI2z54WtJefUnG2FuYamWc7t5MHecv3/nttJtE2Mfg1/JXFCl7tdAXF2NA7v+wvXLF/DLjv3w6xWk1vMTQoisS/HFuBRfDB8bA4zxsUSAgxHseFzo67BRIapFcqEAVxKLcex+Pqpq6hhtv5nqBQNd+iidEEIIeZptvxKPmKxSSdmap4cTK0bL3TlZX0cbb4/zhZcdDy9tvSrZKbk9FFVWwdfBFIffHglTA90mj+toa2HlhJ7gV9Xgl/OPJcd3hyV2+MKqyJQCTNt0QePXWTnBD6sm+qvtfLKhL/o6Wir/bWhhxGWUK2R2bW9vf12Jx4MM6UIpbTYLrw3zaqFF62UW87Hin3CExuRg84L+Gvu7uqiyCp8fi8KlR9n4Y9FgWBpzFTcihBBCCCGEkE5me2hc0/GJlWNaGJ/wg5etCV7aeqX9xyccTXH47VEtj0+IxMzxiesJHT8+kVyAaZvOa/w6Kyf0xKpJmh6f4Kh0jqbjE9XN1Gwff12Jx4N0mfGJ4d4ttpEN7THgcrBqbwR2XI1X6po3E/Ix/uuz+GvxEAz2tlW904QQ8hQ49+9ZnPv3LPz8emLSlCkI6t0HDg6OMDAwQFlZGRITE3Dx/H/Yv28vqqqYf1/8/NtWGBoadlDPCSHk2UOz1QghhGjEX2fDGeVvl0yWG/rS2Pi+Pnh5bDC2nQlvsZ46cbS1sH3VbLmhL42tmDkEv5+6iSpxQ8jG9ejk9ujeU6lSxBww5OqoNgAJAHoybfgi9Q9C1tXVYflPR1Fd05ACPdDXFfNG9lbb+fkyA6d6Kg7EAg2v3ZPgl/r6evBFYhjpNx1MJ4QQQgghhJCnwZ7tWxnlT77ZLDf0pbFR4ydj7suLsXvbb5rsGgOHw8FPf+2RG/rS2NJ338eO339B9f8/LL11/UqL9UnzBHxmYAmXq6fyOXRl2sieUx3q6urwwfLFEFc3jAn0HTgEs+YtVNv5g/sNYpTDw64gNzsLNnb2CtseO/BPk2P8ygqlruvdww9DRo2Fj68/nFy7wcjYGFVVIhTk5eFuxE2cOLQXqUmJkvrZmel4aeYEHDx3Fa7unkpdgxBC2uJxLh+Pc/lK1WWxgPdHuWG8r3pCuQghhBDSef0tszjkq9nBchdVNTbO3xELB3vgryvKLSxRB44WG9teHSR3UVVjb4/1xbbLsZJAu7D4vBbrk+bxq2oYZS5H9SmWXB0tmXN2XPDLo8wSfHrkLuPYK8O84G6j/E7XehwtDPSywQAva3S3M4GVsR70dLRRLqxGSn4Frsbm4OidVAiqpbtsn7ybDnFNHf5ePISxQ31LOFps9O1miSHdbeFjbwIbE30Y6HLArxIjvagSN+LzcDA8BaWNdjy/kZCPeb9exrF3R0FPh6bDEkIIIYQQQrqWJuMTc5QYnwhwxMLBnvjrSpwmu8bA0WJj26LBiscnxvnR+ISayI4ltGp8giM7PlHTTE3Ne5RZgk8PRzKOvTLMW+H4hGwAzsnINGSVSDeaHh/giBl9XOFmbQwtNgupBRU4eTcdhyNSUFdfDwAoF4rx0pYrOL9mPNysjNX0jAghpOuJjn6A6OgHStVlsVj45LPPMXXadA33ihBCSGPsju4AIYSQp8+D5GwkZBVKyl4OlpgQ4qNU27dnKD/hQx0m9++BbnYWCuvxDPXQt7uTpJxbUoH8UvUvAHoWCJoEv7RmkhSzjWyYjDpsOXkTd+IzAAC6HG1sen2qWs8vqGL2WbcVg7Gyk5b4ovZLbieEEEIIIYSQ9vTowT0kJ0gnPHXz9MaoCVOUarv4rffAZrffUPjYydPh0s1DYT1jngmC+vaXlPNzc1CYT5OeWkPIFzDKOrqq7/DM1WO24Wsg+OXvLT/hfmQEAEBHVxeff/+LWs8f0KcvHJ1dJeWamhpsXL9aYbu0lCTskhOOpOg1mDxjNs7eiMKpa5F4b/0GTJj+HPx6BcGlmwe8fPwwcNhILF/9If4Lf4iPv9kMHV3pJMDSkmK8vuA51NbWtnAFQghpG1M91cZc3cz18OcLvnhzqLOGekQIIYSQziI6oxiJeeWSsqcND+MDHJVqu3xMD7BZ7TenYVIvJ6UWpPD0dRDczUpSzisTIr9c2EIL0hyBzCIoXZlFUsrQk/n8v6MWVhVWiPDilisQiqX33542PKyZHKBUe30dbXzxXG88+nom/lk2DK+P9MEwHzv0cDCFm5URApzNMa2PCzbN74c7n0/DWH8HRvt/H2Ti50Y7vbdkzeQA3P9yOo68MwpvjfXFKD8H+Dmawc3KCH6OZpgQ4IQNz/XB3Q3TMH+gO6PtvbQirD8U2cyZCSGEEEIIIaRzik6XNz7h1EILqeVj23l8ItAJbtY0PtGe1DM+0TmCaRvGJ0Kbjk9MCVDYtkzAXHPxJPSFy9HCzqVD8feSoZgU5IweDqbwtjPBWH9H/PLSABx7dxSM9aQb81aIxHhr5031PCFCCOlizMxa3sBOlruHB/YfOoL3Vn+goR4RQghpDm1xQAghRO0iYtMZ5cn9fZVua2/BQx8vJ4THpKm7W3KNDvJSuq6ngyWuPkiWlAvL+LAyMdREt5Qy0M8NJcc3dNj11Uf1QWeWzEB1/f/TmNUlLa8YX+y5ICmvmDUE7vaKA4LaojVj701fBzV1hhBCCCGEEEI6mXu3wxnlcZOV30nC1t4BvfqEIDL8hrq7JdfQ0eOUrtvN0xs3r16WlIsLC2BhZa2JbiklZOAQJBarP1y1vcneL7emjbrHGjLSUvDDlx9Lyq+/+z5c3T3Veg0tLS0sevNdfLTyTcmxU0cOwMHZBe+u/VRuAFJ2ZjoWPT8ZQoGgyWOKXsfZCxcp1S82m415ryyBo5MLXps7TRL2khD7GMf2/4MZcxcodR5CCFHV/TUDcDOlFDdTSnE/qwJpxUIUVoohqK6FNpsFnp42rIx0EOTEw2B3U4zytoBWOwbTE0IIIaTj3E4uYJQnBiq3qAoA7EwN0NvNAhFJBYorq8FIP3ul63rYGONaXK6kXFRRBStjPU10SykDPG2Q/9u8Dru+urTqs3yZckd8li+srsH830KRXiQNdjXkcvDna4OabDLTHAsjLhYN81a67s4lQ7F0+3UcjkiVHP/p3CO8OMgDPH2dFtu/PU65uUWGXA6+eyEE5oZc/PDvQ8nxf8ISsXSkD9ysjJQ6DyGEEEIIIYR0tC41PuGryvgET2Z8QtSx4xNeNsjfMr/Drq8urVtrwCx32PjEr5f/x959hzV5tWEAv7NICHvvvUHEvVcdda9q3dvWWttq7bDa2r21rV9ta4ete9bVuq2j7g0oGxmy9wwjA5J8f1ADL5CQQADR53ddvS7PyznnPUCo8uS890FaQf36xCCt6hPq9m58OaMnRoWoD3Lu42OHnxcNwOyfavfk3ErMw82EXPTxab99OYQQ0h5SM3Nw5fIlXL50EWGhoXj4MBl5ubmoqKgAl8uFuYUFHOwd0KtPHwwbPgJjxo4Dh6N74BghhJCWo+AXQgghehedksNod/F21Gl8Fy/HNgt+8XOx0bqvqZB58rOoUqLv5TwVhALmZh6JTPfk6PpjTAz5ano2z+s//YUKSc2Dbn7ONljx3CC9zg8AQn79r4PuJ3yJ630djPX8dSCEEEIIIYSQx0V8dCSjHdSlm07jO4V0a7PgFy/fAK37mpgyT8QqE4nU9CSaGBoJGW2pRPcTwyRiZp3H2Fi/DwmtfX0ZKisqANQE/ixZ8bZe539k5oIX8c+xv3Dt0nnVtV82rMPVf89hxvwXEdy1G4RCI+RkZ+HyudPYs/U3VJTXbLBycHJBdma6apypmble1zZ4xCjMf+k1bNn0P9W1vds2U/ALIaTVcDlsDPS2xEBv3U6vIoQQQsiTLyazhNEOcdXt3wshrpZt9mCVr33Tp2k/YmrIfA9aJOn44a7tQchnbqmUyORqeqpX9wRrADAWtO02zSq5Aos3X0bowwLVNQGPgx1LB8PPwbxV7/3d7D64/iAP2SU1IbOlYhn+Ck3B/IH6DcBdMyEE/8Zk4X5aEQCgWqHEnuuJWDupq17vQwghhBBCCCGtJSazmNEOcbXSaXyIq1Xb1ScczLTua2rIY7RFYt2fFSCtVZ/gqenZOqrkCiz+rZH6xMtD4OdortUcQn7DNQc4mmN2f58mx44IdsYgf3tcjqt9vung7YcU/EIIeepwuVw8M3QYnhk6rL2XQgghpAkNj3ckhBBCWqi4jPlwjbONuU7jde3fEmZG2qdH87jMtMrqat2LZwQw1kPwS/3AEyOB5pOhdLHr3F1cvJ8EoOZk6w2vTIIBT/+bsIzqbboTS5sRgCOtDYthsVgwauNiLCGEEEIIIYS0Lw6HKAABAABJREFUleKiQkbb0Vn9qT2NcdCxf0uYmmm/4YnLZf4eV1VNG56aQ2hkzGhLmhP8Um9M/Tlb4sCubaogFhaLhc//9zMMDPRXy6iLzWZjw+87EdKtJ+N61L0wrF35MiYO6Y0RvTph7sRnsfmH71ShLwHBIXj7w88YY8z0HPwCAC++9gZYdY4Viwy/C1Fpid7vQwghhBBCCCGaFFdIGW1nSyOdxjvp2L8l6oe5aMLlMI9xrpYr9L2cp4JR/QerqnQ/xEVS78Eqo0YeUmotCoUSr2y9hnNRWaprPA4bf7w4EAP87Fv9/oYGXLzwjB/j2sWYbL3fh8Vi4dVng1r9PoQQQgghhBDSWp7c+gTzUUWqTzRP/VpCs+oTsvr1ibYLpq2pT1zFuahM1TUeh40/lgzSqT7R2Jqn9PbQevy0Pl6M9s2EPK3HEkIIIYQQ0tYo+IUQQojelVYwH5QxNuTrNN5EqFv/lmCzWE13InplaiRgtCulVaiU6nbSWEFJhcY5myu3uAzvbz2tas97tgf6BrrrZe76TIXMNReKKtT0bFy5WMoIwDEWGIDNpn/aEUIIIYQQQp5MZaWljLaRsYlO441NtD8du6Xod7O2Z2LKDNsRV1ZCXFmp0xyF+czNPSam+nnN5Ofm4KsP3lG1p89bjB59+utlbnUsrayx+9g5zH1xGXi8ph8se27mXOw5dg4KBXPDnbWd/h8Gs7Gzh39QsKotl8uREBuj9/sQQgghhBBCiCallcz3p3UN5TBpwwM52Gza09DW6p9MXimTo1Km28NVBWUSRtvEsG1eM0qlEm/svom/QlNV1zhsFn5e2B8jgp3bZA0AMCTAgdGOySxplfsM9mfWLmKzWuc+hBBCCCGEENIaGtQnBLqFcrRpfYKeuWhzrVOfaJ0DaupTKpV4Y9cN/HW3Xn1i0QCd6xNmwoZr7u5urfX47h7Mvom5IiiVSp3WQAghhBBCSFtpu6hGQgghTw0DHvOvF1m9k4yaomv/p5VEVoW84vJWv4+ZkQBmxoZ6m8/K1AhmRgKUVtQWEtPzSuDnYqv1HBkFJYy2h4OVXtb2y7HrKCmvCS4yEfKxeFQvpOUW6zxP/THW5kYQ8plFR896a07PK9HpHhn5zIcePRwsdRpPCCGEEEIIIR2JAZ8ZElsl0y1AtKpKt/5PK6lEgvy8nFa/j6mZOUzNzPU2n6WVNUzNzCEqLVFdy0xPhbdfgNZzZGemM9punl5qeupm268/oLSkpk5gbGKKWYuWICMtRed56o+xsraFoVCotr/A0BAffv0/LH7ldRw9sBfXLl1ASlIiSooLYWDAh4OTM3oPGIznZsxFcNfuAIDc7CzGHJ1Cuum8Tm04ubohNipC1S4qzG+V+xBCCCGEEEKIOnwuh9Gukuu4p6GaTqrWhqRKjjyRuOmOLWRmaNDoQ0DNZWUsgJmhAUrFtfWkjMIK+DqYaRjFlFnEPPjFw0a3EOPmWrP/DvZcT1K1WSzgf3P7YkJ3tza5/yOuVsaMdmG5RE3PljE34sPUkAeRuObQnCq5AqWVMr2+HgghhBBCCCGktfB59eoTOtYbZHKqT2hDUiVHXmkb1CeErVCfEBowAoI6TH1iXyP1iXnNq0942TY8tMfOTPtnW+r3VSiVKK2Uwdyo7Q6rJoQQQgghRFsU/EIIIUTvzOuFhJRU6FYoKynX7UTmp9Xd+HSMX/tHq9/nnRlDsXrmML3O6etsizvxaar2w5winYJfUnJqg1U4bDZ8nLRPbdZEUicFu6xSikErf2rWPCFLvmG0d62ZjbF9AhnX6n++KblFOt2jfn9dvn6EEEIIIYQQ0tGYmpsz2qKSEp3Glxbr9jvX0yr87i3MmTCi1e/z2qq1WLH6A73O6eXrj/A7N1XttJRknYJf0lMeqv7M4XDg4e2nl3VJxbUPNpWXiTBhcK9mzTOkiy+j/fPOAxgxdmKT45xd3bHszTVY9uaaJvvG1QljAYDO3XrotkgtCQTM2qFU0joPfxFCCCGEEEKIOvUfwimp1C0wtqRSqs/lPLFCH+Zj8oZzrX6ft8YGY9W4EL3O6eNgirvJBap2SkGZTg9WpRbUHuLDYbPgbdfwISV9+/hwGLZcesC4tm5mL0zv49nq965PUO/hRWkrHgAl4HFUwS9AzQN92n+nCCGEEEIIIaT9tLg+UUH1CW2EJudj8oazrX6ft8Z2xqrxeq5P2JvhbnLtQSop+R2gPnEoFFsuxTOurZvZG9P7NO/wncY+X4N6oc6a1A9YAgBpNR1UTQghhBBCHk/s9l4AIYSQJ4+zNbO4EpeWq9P42LQ8fS6HPIYCXJkhJXfj09X0bCgxswBFZbXhQB72luDzOl6WnYe9JQQGtesuFFUiObtQ6/G349IYbX9XO72tjRBCCCGEEEIeN47OLox2QlyMTuN17U86Hh9/ZuDqvbu3tB77MPEBiotqfyd39fAEn//0ne507+5t1Z85HA569h3QKvcpLmTWPyys9BPoSwghhBBCCCHacrY0YrTjs0p1Gq9rf9Lx+DuYM9qhdUJgmpKUK0JRnYfv3K2NG33ISJ++PnYfP51l1r8+e74H5g/0VTOidRXVe/jQ0ljQKvdRKpUormA+GGlp/PTVdAghhBBCCCEdk7NFvfpEdolO43XtTzoe/3qhJ6EP89X0bKhBfcLGpP3qE4OaX59wszaGEZ/5rEipWPuQpNJGApUsjKh2QAghhBBCHk8U/EIIIUTvuvs6M9pXIh+q6dmQXK7AjegUPa+IPG6GdvVhtK9Gaf8auRqVzGgP6+ajpufjjcNhY1BnZnL11chkNb0bulrv52p4B/06EEIIIYQQQog2OnfryWjfvHpR67FyuRx3blzV84rI42bg0BGM9q2rl7UeW7/voKEj9bKmjiTs9k2kp9bWGgYNGwlbewe930culyPqfhjjWmvchxBCiH7tD82G47v/qv7bH5rd3ksiraRSJse9DBEOhufgt6vp+P7fFPxxPQNH7uciMb8SSqWyvZeokzJJNcLSS3EsMg+/X8/ADxdT8cPFVGy7mYmTUflIKxK39xIJIe2kq7sVo33tQY7WY+UKBW4k0mE2T7pnApm/q15L0P7Ao2sPmH2HBjnqZU3qbDwTjW9PRjKurZ3UFUuG+rfqfTUJfcgMyrE3M2yV+0SmF6FKrlC1rY354HFoSywhhBBCCCGkY+jqzjwg41q89r97yhUK3Eig+sST7plAZk2hfs1Bk/r1rqGBrV2fiMK3JyIY19ZO7oolwwJaNC+LxWpQW4nPKtF6fP2+VsZ8GHBbNwCHEEJIx7Bz+zYY8tiq/3Zu39beSyKEEHCb7kIIIYTopm+gOwy4HMiq5QCAU7diUSSqhKWpsMmx/4TGI6e4rLWX+EQYEOyJ4r8/b+9lNMuwbj4QGHAhkVUDAG7HpSEpqwBejk2f8Lz3QjijPbZ3oJqeuvvyhbH48oWxOo+zmPgeo63t92Vs7wD8czde1d5zIRzznu2pYUSNxMwC3IlPU7VdbM3R2bN1i7GEEEIIIYQQ0p569h0AnoEBqmQ1J/GcO3UMxUWFsLC0amIkcPHsKeTl0MPJ2ugzYDASi7Q/GelxMmjYSPAFAkglEgBA2O0bSElKgLtX00Gph/ftZLSHj52gt3Wt/fJbrP3yW53HeVsaMNqt/X3Zsul/jPb0+Ytb5T6Xz59BaUmxqm1lYwtvv5Zt9CKEEEJIy9zPEOFUTAGuJhXjfmYZ5Ar14S7WRjzM6OGARX2dYW+q/YmYUzaH48bDEj2sFnhjqDveGu6h9uNbbmTgVkopwtNFyCiRNDmfs7kA07rZY3E/Z1gIeXpZIyHk8dfH2xYGXDZk1TWBEafvZ6CoXApL46b/33YuKgu5pRQcpY3+vvbI+3lOey+jWZ4JdISAx4Gkqmbfy53kfCTnieBpa9rk2P03mQe+jA5xaZU1AsDv/8bhs7+YeyjeGhuM5SODWu2e2jhyN4XR7udr1yr3OXynbe5DCCGEEEIIIa2hj0/9+kS6DvWJTKpPaKm/nz3yfpnb3stolmeCGqlP5IrgaadFfeJGvfpEl1auTxypX5/ojOUjO+ll/nFdXXEsrPbZiX9jsjG1t6dWY/+NyWK0e3vb6mVNhBBCCOn48vLy0K1zEAoLCxnXf/t9C+bOX9Dk+BcXLcSundv1spY5c+dj85atepmLdGx0vAEhhBC9szARYny/2k0kYlkV3t96qslxlVIZPth6ujWXRh4TxoZ8jKkT2KJUKrHx8JUmx92MTcXtOGbgSb8g99ZYYpsY1ycIxoLaB7luxabiZmxqk+N+OML8Wk0b3EXfSyOEEEIIIYSQx4q5hSVGjZ+sakvEYnz1/jtNjhNXVuKrD5ruRzo+I2NjjBhTG9iiVCrx28amA1dCb15H2O0bqraTixt69RvYKmt8XF04cwKnjx5Wtbv27IOhI3UPxm2KuLIS6z9mhuc+8+wYsFgsvd+LEEIIIU2TVMnRZ/0NjN4Uio0XUxGWLtIY+gIABRVV+PFSGgZvuIU/w9onXFHA07zN5dNTSTgWmadV6AsAZJRI8N2FFAzacAsno/L1sURCSAdgYcTHuC6uqra4So6PDoc2Oa5SVo2PDjXdj3R8xgIeRoc4q9pKJfDjPzFNjruVlIc7ybV/n7hYGqGvT+s8ULT3ehLeO3CXce21Z4OwalxIq9xPWzcScnE8PI1xbWSws5rezZeYU4qtlx4wrj3bWf/3IYQQQgghhJDWYmHEx7iu9eoTWtQdauoTYa25NPKYqKlP1Aa21NQnopscdyuxLesTiXjvzzuMa6+NDMKq8fqrT4wIdoalUW0g0rGwVGQVVzQ5rrRShj3XE+vN5aS3dRFCCCGkY3vj9eUNQl/ai6GhoL2XQB4TFPxCCCGkVax4bhC4nNq/ZvZcCMNnu85CoVA02r+0XIzZn+9CYlZBWy2RtLPVM4aCw659jew8F4pzYQ/U9i8tF2P5D4cZ19bMHAYOR/M/Z/acD4PFxPdU/3V+cX3LFq5HlqZCLJ3Qj3Ft+Q+HUVqhfjPyP3fjsfNcbVHf3NgQr00a0GprJIQQQgghhJDHxZIVb4HL5arah/buwHeff6C21iAqLcHS2VPwMDGhrZZI2tnyd94Hh8NRtQ/s2opL586o7S8qLcGaFUsY11asZs7RmEN7dsDb0kD13+AQn5YtXM+qq6u17nv90gWsWDxb1eYZGOCL738Bm6253rJj8yZIpVKt71NRXo7li2fhQWztJjQej4elK1dpPQchhBBC9EuuUCKtuOH7EWwWEGBvhKG+lpgcYodhfpawMTZg9CmTyvH6wTj8ciWtwfjWNibIRqf+JnwOOjuZ4NkAazzXxQ7jO9mgj7sZTAVcRr/Ciios2RuFA2E5+lwuIeQx9urIIHDZtUGU+24k48u/70GhJgSrtFKGeT9fRFJeWVstkbSzt8d2BqfOa2T39URciM5S27+0UoaVO28y5xjXmbEvojH7biTB9uVdqv+6v3ekybX9dTcFK3fdhLLOy3XJM/54f3LXJsdqK/RhAW4m5uk05l5qIRb9dpmxrv6+duij4eGyxJxS/BOZodN9HuaXYdamfyH+78RzAPC0NcFzPdx1mocQQgghhBBC2lvD+kQSvvw7XHN9YtO/SMoVtdUSSTurqS3Ur09kqu1fU5+4wbj29viQpusT15Ngu3Sn6r/u7x7W2B/4rz6xs159Yqg/3p/crcmxujAW8LByTLCqLamS49Vt1yCpUxeoT65Q4I1dN1BQVruvwcFciKm9PPW6NkIIIYR0TMePHcWhA3+29zJUJk5+rr2XQB4T3Ka7EEIIIboL9nDA61MG4Zs/L6qufXvgIs6GxmP+sz3R1dsJJkIB8krKcTUyGVtO30JucTlYLBYm9gvCX9ei2m/xpE34ONtg0ehe2HyiZuOTUqnEnC9246sXx2LO8O7g1nnI6n5SJl7+/hASMmuDgbp4OWL6kC5tvWy9e3XSQOw5H4aswpoCfEJmAcas+Q0/vz4VnT0dVf2qquXYefYu3v3jJJR1qqOrZwyFmbGhVvdKyy1u9HqhiJl4XSGWqe1ra2EMgQFPq/sRQgghhBBCiD4FdArBSyvexk/ffqm6tunbr3Dx7GnMmP8Cgrt0h7GJCQry83DzykXs2fob8nNzwGKxMGrCczj196H2WzxpE54+fpi16CXs3LwJQE2t4eW5U/HBlxswdc4CRnBQ1P1wrFq2CMkJtSG0nbp0w6Tpc9p83fo2/7nR8PT2xeiJU9Cz30DweA1/j3+Y+ABbNn2P/Tv+YIQnrf74K/j4BzZ5j0/eeR2/bPgaE5+fidETpyIopGujgTkymQyn/j6IH9Z9hpQk5klaL72+Cu6e3s34DAkhhBCib1w2C8P8rDCtmz36eZrDzLDhvx/OxRXg/eMJSC2qDYv55FQS/O2NMcTHUuP8P88IhLS68cBGTX64mIZdd2ofsO/lZgZPa6HGMSZ8Dp71t8Izflbo6WYGLzX9q+UKnIsvxGenkpBcKAYAKJTAO3/Ho6ebGdyttHvvhRDScXVytsDykUH47lTt3oQNp6NwLjoTcwf4oIubFUwEPOSLJLj6IAfbLj9AnkgCFgsY39UVR8PaPvyKtC1vezMsGOSLPy7GA6g5VXv+Lxfx+bSemNXPi3EYUkRaIV7bfgOJdR68C3G1xLTe+n+Y6HxUJl7Zdh2KOvsGRgY7Yckwf6QVlus0l6URH8aCxt//T8gpxfIdN9DbywbP9fTAqBBnOJg3/vdqdkklfv83Hr9eiIWszt/5RnwuPnu+h8Y15IrEmLPpIoKcLTC1lwfGdHGBh41Jo32LK6TYeTUB35+ORpmkSnWdy2bhqxm9GN8TQgghhBBCCOkIOjlbYvmoTvjuZKTq2oZTUTgXlYW5A+vWJ8S4+iAX2y49QJ5I/F99wg1Hw1LbcfWkLTRan/j5Ij6f3hOz+nk3rE9su9529Ymt15j1ic7OWDI0AGkFOtYnjNXXJx5ZONgXu68lIC6rFABwNT4XUzacxfrZvRHoZMHo+zC/DO/uu43z9QJ8P32+B/g8zQcBEUIIIeTJV1paihWvvaJqm5iYoKxM94Mfvly3Hms/+FDncXt278QnH9WOc3F1xTNDh+k8D3kyUfALIYSQVrN6xjCk5ZXgz4v3VNcikrPx5i9H1Y5ZOWUQvBytGcEvLJba7qSD+3zRGMSl5eFKZDIAQFpVjZWb/sbXey8g2NMBQr4BkrILEPWQebqio5Updr83p8nTpzsCMyMB9q2dizFrNqNcIgMAxKTmYvDKnxDs4QAvRyuUS2SITM5CbjGzCDpraDe8NL6f1vcKWfKNVv2O3ojG0RvRjX7s2GeLMSCYkq4JIYQQQggh7WP56g+QkZ6Kv//co7oWE3EPH7z5qtoxS1eugrunDyP4hWoNT653P1uPhLgY3LxyEQAgk0qx9o1l2LjuUwQGd4HA0BCpyYmIjYpgjLNzcMIvuw49EbWGivIy7N22GXu3bQZfIIBvQBAcnJwhEBiiuKgIaSnJSE1ObDBu+TvvY/5L6n+W6svLycbmH77D5h++A18ggI9/IGzs7GFiYgqpVIqCvFxER4RDIhY3GDtl5jy8vkb3Nz0JIYQQol8CLhtzejnilUGusDPla+w73N8aPd3M8NzmcMTm1AbKv38sAZdX9gJLwz+ybU00z90YhUKJ8w8KGddm9HBoclzo6n7gafHQN5fDxqhAG/T1MGd8TpIqBX66nIr1k/11XjMhpON5e1xnpBVW4ODth6prkenFWLX3ttoxK0Z2gqetCQW/PCU+mdod8VkluPogFwAgrVbgrT23sP5EBIJdLGBowEVyXhmiM5gHqziYC7Hj5SFgs/VfhPorNBVVcmag2pnITJyJVH/atzob5/XFjL5eGvvcSsrHraR8vLPvNmxMBfC1N4OZ0ABCAy7KxDIk55chIafhSfN8Lht/LBmEIGeLRmZtKDqjGNEZxfj4cBjMhQbwczCDhTEfxnweyqVVyCisQExmCeOBMgBgs1j4ZnZvDAlo+t8JhBBCCCGEEPI4qqlPlOPgrbr1iSKs2nNL7Zia+oQpM/iF9kE8sT55vgfis0twNb5OfWL3Law/HoFgF0sYGnA01CeeaZ36xN2UhvWJiAycicjQea6N8/phRj/N9QkDLge7XxmKMetOI7e0Zg/CneR8DPn0OAIczeFlZwo2i4WUgjJEphehXvkAy0cGYUJ3N53XRgghhJAnz3urVyErs+Y9le49esLPzx97du/UeR5ra2tYW1vrPO7M6dOM9tx585+IfatEPyj4hRBCSKvhcNj4ecUUeDlYYcOhS5DIqtX25fO4+GLxGCwa3Rt/nGIWKY0Ndd8MSjoGHpeDnatn4eXvD+LU7TjV9ZziMuSENp6U6O9qi61vz4SjlVlbLbPVBXs6Yt8H87Dk2wPIKixVXY98mI3Ih9mNjpk/sifWvTiurZZICCGEEEIIIY8FDoeD9Zu2wN3TG7/8bx2kEonavgZ8PtZ+8S1mLVyC3Vt+ZXzMyLjxU4NJx8fj8bBpx594e9kinD91XHU9LycbeTmN/47t4x+IjVv2wN7Rqa2W2WakEgkiw0MRGR6qto+ZuQU+Xr8R46ZMb9F9ou6FNdmPLxDgnY+/wrwXlzX7XoQQQgjRDz6XjWtv9oGDmfbvw5kZ8vDTtECM+PEu5IqaXdNJBZW4n1mGLs6mel3f5cQiZJdKVW0jAw4mBNs2OU6b0Je6zAx5+GSsD57/457q2umYAqyfrNM0hJAOisNm48f5/eBpa4KNZ6IhqZKr7cvnsvHp8z2wYJAvtl56wPhYUycSk46Lx2Fj60uD8dr26zhd58Gl3FKx6iGj+vwdzLD5xYFwMBe21TLbTL5IgnyR+nrcI/4OZti0aAA6aRn6Ul9JpQy3kvKb7OdoIcRPC/qhv699s+5DCCGEEEIIIY+DmvpEf3jammLj6aim6xPTev5Xn4hnfIzqE0+umvrEELy27Voj9YnGg2D9Hc2w+YVBcLB4cuoTLlbGOPT6CLz0xxVGyE1sVglis0oaHcNhs/Dhc92wdHhgG62SEEIIIY+zy5cuYssfvwMAuFwufvr5V/y48fs2u/+D+HjcunlD1WaxWJg3f2Gb3Z88/ij4hRBCSKtis9lYNWMoZjzTFXv/DcPZuw+QlleM0goJrM2M4WxjhlE9/THjma5wsKrZEFpawdwkYioUtMfSSRsxMzbEnvfmYu+FMPx89LraoBMnazPMHtYNK6cOhsDgyStM9w/ywLWNr+Grvedx8PJ9FIoqG/RhsVjoHeCK16cMwsgedNIkIYQQQggh5OnEZrPx2qq1mDxjDg7v3YlLZ08jIz0VotISWFnbwtHZBUNHjcXk6XNg5+AIABCVljDmMDF9csJESUOmZub4dfdhHN67A1t/+QGxkfcb7efg5IIps+bh5ZXvgC94cupP0+ctBo9ngMjwu6iuVh/EbOfgiKmz5mPhshUwt7DU6R6rP/4KN69ewr27t1BSXNRkfycXN0yeMQezF70EGzt6GIsQQgh5HHA5bJ1CXx7xtzdGLzcz3HhYorp2LblY78Eve0NzGO3xwbYQGnD0eo9H+nqYQ8BjQ1JVczppYUUVyqXVMObTlhpCngZsNgtvje2MaX08sf9GMs5HZyKtsAIisQzWJgI4WRhhZGcnTOvtCfv/gjxEYhljDlPDJ+/9a1LLTGiAHS8Pwb4bSfjtQhyi6p2e/YiThRAz+nphxahOEPBa5++sttTLyxZLhwXgRkIuYjJLGpziXR+XzUIPTxssHOSL8d1cwdUyjM3H3gyvj+qE6wm5iEwrgljDA44AwGaxEOxigbkDfPB8bw8YGtDf14QQQgghhJCOT1Wf6O2J/TeTcD6qsfqEM6b1ofrE08pMaIAdy575rz4Ri6h0DfWJft5PTH2iPl8HM/yzZgx+PheDPdcSkZzX+GHDhjwORndxwdvjQuBlp9/3LwghhBDSMYnFYixbugRKZc0hN6+teB0hXbq06Rq2b9vCaA8e8gzc3N3bdA3k8cZ69AIlhBDSulgslrL478/bexkdwtINB7D/4j1V+9rG5Qh0s2u/BZE29SAjHzGpOcguFKGqWgE7SxN4Oliih68LWCxWey+vTVRVy3E7Lg1pecXIKSqDkaEBHCxNEeLlCFfb5p2IRVrGYuJ7UCqVT8cLkBBCCCGEtAiLxVImFsma7kja1FsvL8Rf+3er2ievhsE3sFM7roi0paQHcYiPiUJudhaqq6pgY28PNw9vdOnR64muNYgrKxETcQ9pKUkozM+HRCIGny+ArYMDAoI6wycgSC+ff1ZGGh4mJiAnKxPFRYWQSsTgGRjA1MwC1ra2CO7SXRXCRNqet6UB1TSeICwWS5n1xTPtvYwWyxFJEZ1djrQiMcqlciihhCGPAysjHlwsDBFgb9SssIVckRTxeRVIK5KgVFIFhQIwM+TCxtgAXV1MYW+qe8BFU4orq3AntRQ5IilKxFWwMOShq4spOjmaaBynVCpxL6MM0dnlKKqUQcjjwMlCgAGeFjAR6O/B1cIKGe6miZBTKoVIWg1bYwP42RnpHNCxPzQbKw/FqdobpvhjencHndeTUSzBvQwRCiuqUCqpggmfCzsTPnq4mcLWpPnfH7lCiQd5FYjNqUBhhQwVUjm4HBaMDDhwMOPDw0oIHxsh2Gz636G+fHgiAZuv1Z4q+kI/Z3wyzkdv85eIq9D1y+uQVtc+YP7XS13Ry81cb/eor+uX15BbVvu7XPjqfrBrhf9vtAXHd/+lv/+fICwWS5n385z2Xgap55Vt13Dg1kNV+9LacQhwMm+/BZE2lZBTitjMEmSXVKJKroCdmSE8bEzQ3cP6ia0zyKrlSMgRIbWgHLmlYpRJqlAll8OYz4OZ0ADu1ibo7GYJYQtDWOQKBZJyy5BSUIbskkqUiasgrZZDaMCFuZAPRwshurlbwcTQQE+fGdGV7cu76N8ZhBBCCCFPCRaLpcz7ZW57L4No8MrWazhwK1nVvvT+OAQ40T7zp8XTWJ9oTFRGERJzRMgpqYRMroClER9u1sbo5WUL/hMYfNMR2C7dSbUDohMWi6UUV2kOne4IsrKyEHH/HlIePkRZmQhKpRKGhkJY29jA3d0DnYKDYWKieR9BY7KzsxEbE42HyckoKS2BQi6HubkFbO3s0LNXbzg66n9PVlFREW5cv4aszEwUFxfB0tIKPXv1bjIgQ6lU4u6dO4i4fw+FhQUQCo3g6uaGIc8Mhamp/kK4CgoKcPPGdWRlZqJUVAp7O3sEBAahR8+eOs2zc/s2LHlhkar92+9bMHf+Ap3Xk5qaitC7d1CQn4+SkmKYmprB3sEBffr2g7198w9Ik8vliI2JQVRUJPLz8lBRUQ4ujwdjI2M4OTvDy8sb/gEBYLO1C2EnwLurV2HDt98AANw9PBB6LxJCoRAvLlqIXTu3q/o197XQFLlcDm8PV+RkZ6uubdm+EzNnzdb7vdqKIY9Nf+/rGR13QAgh5LGiVCpxMzZV1TY04MHX2bodV0Tamq+zDXydbdp7Ge2Kx+WgfycP9IdHey+FEEIIIYQQQjo8pVKJ0JvXVW2BoSE8ff3bcUWkrXn5+sPrKfyeGwqF6N6nH7r36deq93F0doWjs2ur3oMQ8mQ4GpGH366lIyxdpLEfmwX42xtjZIA1lg5wURuEIlcocT25GMej8nElsRgpRWKN8/rZGmHJABdM7WoHHke7jS+vH4zFn2E5qvatt/vAxcIQifmVWH82Gf/EFTKCKR4JdjTGFxN80d3VjHFdqVRi5+0sbLyYiqxSaYNxBhwWFvZ1xtvDPSA0aHozqrr1xeWU45vzKTgbV4AqecODYJzNBVg+xA2zezq0+uZfSZUc229lYtftbCQVVDbah8UCQpxMsHKoO0b4a/+ekEhSjR8upuJAeA7yyjSHLxrzOejjbo7nu9ljfLCtTp8DaYhd73VTJdfvZswj93IZP1ue1oatGvpSKZOjsKJK1eZxWLAQ0um4hJDGKZVK3ErMV7UNeRz42NOpwU8TH3sz+NibNd3xCWLA5SDI2QJBzq37ACGHzYavgxl8HZ6ury8hhBBCCCGE6EqpVOJWUp6qXVOfoN+lniZPY32iMZ2cLdHJ2bK9l0EIeYodPPAnNv5vA+7cvqWxH5vNRqdOwRg3YQJWrHxTbRCKXC7H5UsXcfjgAVy4cB7JSUka5w0MCsLyFSsxa85c8Hjavb9ZP+QiLiEZbu7ueBAfj48/+gAnjh2FVNpwP0PXrt2wYeOP6N2nD+O6UqnE77/9inVff4mM9PQG4wwMDPDyK6/i/Q8/hpGRUbPXFx0VhU8/+Qgnjx9DVVVVg3Gubm5Y9c4aLHrhxdbfByGR4NefN2HLH5vxID6+0T4sFgvduvfAu2vfx5ix47Seu7S0FOu//hK7d+5ATk6Oxr4mJiYYMHAQZs+dhylTn9fpc3jahIWGYuP/NqjaG3/cBKFQ2KZr+OfMaUboi5mZGSZNfq5N10AefxT8Qggh5LHy771EpOYWq9oh3o7gcihplxBCCCGEEEIIIc1z9d9zSE+tPYW7U0g3cLlUGieEEELairRagWX7onEqpkCr/golEJNdjpjscowOtEYnx8ZPvfr9ejo+Pql5k1Nd8XkVePNwHPaHZuO3WUGwNeFrPbaus3EFWLo3GppOHYvMKseUzeH4dVYnjAyoCTIRV8nx0p5onIsvVDtOJlfi16vpCE8XYfeCzjDi6/5vluOReXjtQGyjgTSPZJRIsOqveByPysOWOcFahcw0x53UUizdF43sRkJu6lIqgXsZZZi/IxJjg2ywcVoADJs4hTE6uxyzt91vMvDlkXKpHOfiC5ElklLwix6k1gtaau7Pkzr7QrMZ7endHfQ6f31/R+ShWlEbktTD1QwGXDoZjRDSuIux2UgrLFe1O7tagqtlqBwhhBBCCCGEEEKIPlyMzUZaQZ36hJsV1ScIIYSQNiSVSjFvziwc/euIVv0VCgUiIu4jIuI+JkycjJAuXRrt9+PG77F61VtaryMmOhpLl7yAHdu3Yfe+P2Fvb6/12LpOnjiOubNmoLKy8cNcACA8PAzPDhuC3fv+xLjxEwAAYrEYs2dMw6mTJ9SOk8lk+H7Dd7hz+zb+Pn4SxsbGOq/v8KGDWDR/bqOBNI+kpabi1WVLceTwIfx56EirhXrcuH4dc2fPQGZGhsZ+SqUSoXfvYMqkCZj03BRs2bYDhoaGGsdE3L+PieNGNxn48khZWRlOnTyBzIwMCn7RoLq6Gi8veQFyuRwAMG3GTIx4dmSbr2P7tq2M9vPTpjf5miBPH9rdTggh5LFRKZVh9ebjjGvTh3Rpn8UQQgghhBBCCCGkwxNXVuLTNSsZ1yZNm91OqyGEEEKeTmv+ftAg9EXAYyPIwRgOpnzwuWxUyOQoKJfhQV4lRJJqreatk9FQMyeXDW9bIexN+TDhc1ElVyC3TIaY7HJUyOSqfrdTSzFr630cf7k7BE2Ei9R3N02ENw7FqUJV3C0N4WtnBEMeG+nFEtzLEKnWJZMr8cr+GPy7oieczASM0Bc+l42uziawM+VDXKVAeLoI+eW1ASa3U0vx2ekkfDnRT6f13U4pxRuH41Alr1mElREPnZ1MYCrgIr9MhrB0ESR1AmEuJxZj/o4I7FkYAp6eN4SfjMrHq3/GMO4HAM7mAvjbGcFEwEWZpBqRWWXIrRPeciI6HwVbZfhzcRe1ayqqrMLMLfdQUME8xcvBlA9fOyHMDXlgs1gok1QjtUiMh4ViRqgHaZkKaTUuJxYzrnV1bjygqTlisssRmVX7wAKHzcK0rs3boKiN0LRSfHoqkXHtxf7OrXY/QkjHVimrxnt/3mVce763ZzuthhBCCCGEEEIIIU+jSlk13tt/h3Ht+d4e7bQaQggh5Om04tVlDUJfDA0N0TmkCxydnCDgC1BeUY78vDzExkSjtLRUq3kVSub76wKBAP7+AXB0coKJiSlkVTLkZGcjMuI+ystr31O9fu0qJowZhcvXb0IgEOj0udy8eQMvvbBIFari6eWFwMAgGAqFSHn4EKF370ChqFmXTCbDgrmzEXovEi6urozQFz6fj569esPB0RHiykrcuX0Lubm5jDW+t3oVvv9xk07ru37tKl56cTGqqmr2B9jY2KBrt+4wMzdHbk4Obt+6CYlEoup//txZPDdxPI6dPA0ej6fTvZry15HDWDhvDuN+AODq5oagoE4wNTWDSFSK8PAw5GTXHnby1+FDyM/Lw6l/zqldU2FhIcaPGYm8vDzGdUcnJwQGBsHC0hJsFhsiUSkePkxGYkICqqu121/ztPt2/deIiLgPALCwsMD6bze0+RoKCgpw8vgxxrV5Cxa1+TrI44+CXwghhLSq5z/ZjjUzh6Gbj+YNkpkFpVi4bi8SMms3f1uaCDF1UEhrL5EQQgghhBBCCCEdyOJpE7Bi9Qfo3K2Hxn7ZmRl4beFMJCc8UF2zsLTC+KkzWnuJhBBCCPlPQl4F9oXWbmYRGnDwwWgvTOtmrzZ0JSa7HOfiC7DnTnajH6/L3tQA07o5YLi/Fbo6m4LDZjXoI61W4HhkHr44k4xsUc1GpZicCnx99iE+HOOt0+fz3tEHkFYrEORgjC8m+KKnmxnj44n5lViyJwpxuRUAgEqZHOvPPYS/nTHOxReCw2ZhxRA3vDzQBUb82rfq5Qolfr6Shi/OJKuu7bydhRf6u8DLWvtTqN4/noAquRIWhlx8NNYHk0NsGSd8lkursfFiKn6+kg75f0Eo15JL8MPFVLwxTH+bwmOyy/HqAWboy7hONlg51B0B9g1P77oQX4j3jj1AalHN5qhbKaX44kyy2u/Pz5fTGKEvnZ1M8Pl4H3R3NWu0v7hKjhvJJTgelY+EvIqWfGqNKhVXaR1Y1BI2xgY6hxW1hr13s1FZJ0zJVMBFP08Lvc2/P4z5s/+MjyXsTPl6m19WrUBhRRVicspxLDIPh+7lqn4eAGBmDweMCrTR2/0IIY+/mT9ewKpxndHV3Vpjv6ziCizefAWJuSLVNUsjPp7r6d7KKySEEEIIIYQQQsiTbuYP57FqfIh29YnfLjdSn6DgF0IIIaStxMXGYvu2raq2kZERvvx6PebOX6A2dCUyIgKnTh7H1i1/NDm/g6Mj5s6bj9FjxqFnr17gcBq+RyyVSnH44AGsfW8NsjIza+4RGYGPPliLr9Z9o9Pns3L5q5BKpQgJ6YING39E3379GB9/EB+PWdOfR3R0FACgoqICn3z0IYKCO+HUyRPgcDhY/e57eP2Nt2BsXLsfQC6XY8N33+D9d9eorv2++Te8uvx1+Pj6ar2+N1euQFVVFSwtLbHum+8wfeYscLm1+y3Kysqw7qsvsOHbbyCX17yPfeniv1j/9Zd4d+0HOn0tNImMiMCi+XMZoS+Tp0zFu++9j07BwQ36nzl9CitXvIaHyTX7QK5dvYL331uj9vuz4dv1jNCXbt2647vvf0DvPn0a7S8Wi3H50kUcOXQQsbGxLfnUGlVSUoLSkhK9z1ufnb29zmFFungQH48vP/9M1f7iq3WwtbVttfups2/PblV4EQAEBgWhZ69ebb4O8vij4BdCCCGt6lzoA5wLfYAgd3uM7R2Arj7OcLI2g5HAAKIKCZKyCvHvvQQcvBwBaRVzU+z/XpkEY0P9beQkhBBCCCGEEEJIx3fp3GlcOnca/kHBGD5mAjp36wEHJ2cYCo1QLhIhJSkBV/89h6OH9kH23ykUj3y2YROMjBs+bEwIIYSQ1vFPXAGj/eUEXzzfzV7jmEAHYwQ6GOPVQW6orhPGUN/kEDu80M8ZvDrBJo3hc9mY0tUeA7wsMPHXMKQV12zC2XU7CyuHusNUoP1b5iXianR3McW+RSGM4JZHvG2E2Dm/MwZtuAVxVU3oybHIfJyIygeLBfw6IwhjOjUMlOCwWXh1sBuyS6XYerNmU5ZCCRwIy8HqZz11Wp+pgIsDL3RFoEPDf/MY87l4d6QX3K0M8dbheNX1jRdT8Xw3e7hYGGp9L3XkCiWW7ouGpKo29OWjMd5YMsBF7ZihflY44dIDE38JQ1JBJQBg87V0zO/tBHerhmv6J7b2dWVhyMW+RSEwN1R/Upchj4OhflYY6mcFSZVcbb/m2nwtA99dSNH7vPUdfKGLXgNWmiO7VIpvz6cwri3q6wQDruafQ21VyRU4FJ7LuDaju0OL5ly4MxJnYgua7Mdhs/DKIFesGk4PSBDytDkfnYXz0VkIdDLH6BAXdHW3gqOFEYQGXJSJZUjOK8PF2GwcvvMQ0mrmSZvfzO4NY4F+T4skhBBCCCGEEELI06e2PmGB0V1c0NXNCo6Wwv/qE1VIzhPV1CduN1KfmNOH6hOEEEJIGzpx4hij/f0PP2H23HkaxwR37ozgzp3x1qrVqK5Wf6jI9Bmz8OprK8Djaf67nc/nY+bsORgydBiGDh6AlIcPAQB/bP4Na957H2ZmjR+a0pji4mL06t0HJ07/wwhuecTXzw9Hjp1Al04BqKyseT//0ME/8deRQ2CxWNi1dz8mTX6uwTgOh4O33n4HmRkZ+GXTTwAAhUKBXTu34+NPP9dpfWZmZjh99gKCO3du8HETExN8+vmX8PLyxssvvai6/vWXX2D2nHlwc3fX+l7qyOVyzJ09A2KxuHb+9d9i+esr1Y4ZOWo0rly/haGDB+BBfM3+jB++/x+WvPQyPL28GvQ/cbz2dWVpaYnjp/+BhYX6/QGGhoYYOWo0Ro4azQij0ZcfN/4Pn3/6id7nre/MuQsYNHhIq8ytVCrx8ksvQvrfPuIBAwdh/sJFrXKvpuzcvo3Rnjd/Ybusgzz+KPiFEEJIm4hOyUF0So5WfVksFtbOGYHxfYNaeVWEEEIIIYQQQgjpqOKiIxEXHalVXxaLhTfWfoKR4ye38qoIIYQQUldGMTOEbUyQ5pMq62KzWTBgs9R+3N5Ut+B4O1M+PhrrjUW7/juFSibH2dgCTOmqOYimLj6XjZ+mBzYa+vKIk7kAk0PssOduNgCoNmDP7+3YaOhLXcsGuWLbrUwo/8u7uZZUrPXaHnl/tFejoS91zerhiEsPinAsKh8AIJMrsfN2Ft4d2XBzka6OReYhMb9S1Z7R3UFj6MsjlkIefpoeiFE/3QVQE3zz27V0fDGh4UlfGSW1m5b6eVpoDH2pT8BreBoa0Y5cocQr+6NRKqndiOhoxscrg1z1do+zsYUoqqw95crKiIcRAVZ6m78xhjw25vV2woI+TnCzbHn4ESGk44rJLEFMZolWfVks4N0JXTCuq/7+H0gIIYQQQgghhBASk1mMmEzt3htgsYB3J1J9ghBCCGlr6ampjPbERkJP1GGz2TAwMFD7cUdHR53W4uDggHXffIdpU2r2RZaXl+Pk8WOYOXuO1nPw+Xxs37m70dCXR1xcXDB9xkxs3fIHAKiCNJa8tLTR0Je63nhrFX79eROU/22EuPjvv1qv7ZEvvlrXaOhLXQsWLcbZs//g8MEDAACZTIbfN/+KTz//Uuf71Xfo4AHEx8Wp2vMXLNQY+vKIlZUVtu3YjX69ewCoCb7Z+P0G/G/jjw36ptV5XQ0a8ozG0Jf6BAKB1n2fJr/+vAnXr10FUPM6/+nnX8Fiqd+H1FrCw8IQEXFf1ebxeJg1Z26br4N0DPo5dokQQghRw8JEtw2SXo5W2LVmFt6YOriVVkQIIYQQQgghhJCOzNzCUqf+7l7e2LTzAF5e+U4rrYgQQggh2iqsqGq6Uysa5mcFA07tJo67aSKdxo8PtoGrFsEQA70bbsB5eWDTG6+dzAXwtBKq2jE55arNT9pwMOVjZncHrfq+OcyD0T4Yrl14f1O23sxU/ZnDZuGdER4aejN1djJBXw9zVftsXEGTYworZDqtjzTf+8cTcDOlVNVms4D/TQ3QGISkq31h2Yz2lC524HFad1uLuEqBP0Oz8fu1DGSXSpseQAh54lgYqd9g3RhPWxNse2kwVozq1EorIoQQQgghhBBCyNOmefWJIVgxKriVVkQIIYQQbRXk57fr/UeNHsMIk7l184ZO46dMnQZ3j6bf139m2PAG11a++XaT41xcXODjW3vgS1RkhE77IBydnLBg0WKt+q59/0NGe/eunVrfR5NfNv2k+jOHw8GHn3ym9diu3bph4KDa52RPnjje5Jj2fk09CdLS0vDB2ndV7bffWQ1fP792WcuO7VsZ7dFjx8HGRvPBUeTppb8dOIQQQkgjHmxfg2tRKbgalYzwxEyk5hQjr7QclRIZuBw2zI0MYWdpgp5+LnimizdG9vAHp5U3cBJCCCGEEEIIIaTjuhmfgdvXLuPW1UuIvBeG9NRkFOTlQVxZAQ6XCzNzC9jY2aNrzz7oP2QYho4cCw6H097LJoQQQp5K3jZCRvvzM8n4aVoAuK34PoBSqUSlTI5yqRwyuaLBx82FPOSV1YSFJOZX6DT3EB8rrfp5WDE/b09rQ60CYwDAw9oQSQWVAGoCKSpkchhrGawxLtgGbLZ2pxP52hkh0N4IMTk1X4MckQzpxWK4WOgW6F9XhbQa4em1YTq93MxgZ8rXaY4+Hua48bAEAJBZIkVmiQRO5szTqbxthIjMKgcA3E4txamYfIwObL9NMW8N98Bbw7UPuOmIfruajm11Qn2AmvCgAV7anzLWlLwyKS4+KGJcm6FlkJEm6yf74ZNx3qp2hVSO/HIZ7mWW4ci9XMTlVqBYXI0/bmTgQHgONkz1b9fXEyGk7UV/PRXXE3Jx/UEu7qUWIbWgDPllElRKq8HlsGEmNICdqSF6eFpjcIADng12AodNexoIIYQQQgghhBCiP9Hrnq9TnyhEakE58kViZn3CzBA9PGxq6hOdqT5BCCGEtBdfP39Ge+17a7Btxy5wua33uL5SqURFRQXKysogkzY8zMLS0hI5OTWHvcTFxek094iRI7Xq5+XlzWj7+PpqFRgDAN7ePngQHw8AqKysRHl5OUxMTLQa+9yUqWBr+e+egMBABAd3RmRkBAAgOysLqSkpcHN312p8Y8rLy3Hn9i1Vu1//AXBw0O197IGDBuHK5UsAgPS0NKSnp8PFxYXRx8/PH+HhYQCA69eu4ujff2HCxEnNXndLrf3gI6z94KN2u39LrXh1GcrKygAAfv7+ePudNe2yDqlUij/37WVcm79gYbushXQMFPxCCCGkVXE5HAwO8cLgEK/2XgohhBBCCCGEEEKeAFwuF/0GD0W/wUPbeymEEEIIacKYIBt8djoJ0uqaAJZjkXmIzi7D7J6OGBlgDU9rYRMzNK1arsCVpGIcj8pHRGYZEvMrVfdrSom4Wqd71Q+yUcdEwAyd87Yx0voepgLmW/hlEu2DX7o4m2p9n0f9HwW/AMD9jLIWBb+EpotQrag9mcvFQoD0YrFOcxhwmME1qUXiBsEvk0PsVMEvCiXwwu4ojPC3xtQudhjkY9nga0ha5lB4Dj4+lci4NreXI1YOddfrfQ6E5zBeP12cTeBvb9ziea2NG56U6w9goLclXhvshn2h2Xj36ANIqhQQSarx0p5obJ8XjGd8tQt6IoR0fFwOG4P8HTDIv+VhU4QQQgghhBBCCCHNQfUJQgghpOOYOPk5vLt6FaT/BbAcOvAnIu7fw8LFL2D8+Inw9vFp8T2qq6tx4fw5HDl0EOFhYYiLi1XdryklxcU63cuvXpCNOmZmZs0aBwCmpsyxIpFI6+CXHj17aX2fmv49VcEvABAaerdFwS+3b91EdXXt3hI3N3ekpqToNIeBAfM964fJSQ2CX6bNnKkKflEoFJjx/BSMHTceM2fPwbDhIxp8/Yl6e3fvwulTJwEALBYLP/78a4PvQVs5dvRvFBXVHoBj7+CAkaNGt8taSMdAO54IIYQQQgghhBBCCCGEEEIIIYTonYMZH++N9MQHJ2pDI5ILxPj0VBI+PZUEe1MD9HQzR083M/T1MEegvRFYLJaGGZmuJhXj3aMPkJhf2az1lUl0C34xM9Tu7XUum/k5mNYLgtFlbLVCuxAbAPCw0i20xcOa2b+gokqn8fVllTI3mv0ZloM/w3JaNGdJZcPv0cK+zjgRlY/QdBEAQKkE/oktwD+xBeCwWQiwN0IPVzP0dq95Xdma8Fu0hqfZ6Zh8rDwUB2VtHgue62KHLyf46v1e+0OZr5UZ3dvmAYcZ3R1gbcTDvB2RAIBqhRKvH4zDjbf6QGig/c8uIYQQQgghhBBCCCGEEEIIIeTJ5+TkhM+++Apvv7lSdS3hwQO8+84qvPvOKjg4OqJf/wHo27cfBg4ajODOnXXaB3Hx3wt4ffmriI+La9b6SkWlOvU3NzfXqh+Xy9wvUT/MRZex1VXa703w8vLWui8AeNUL3snPy9NpfH0Z6emM9q6d27Fr5/YWzVk3COSRl5e9iiOHDuH2rZsAAKVSiePHjuL4saPgcDgIDu6M3n37ov+AgRg4aDDs7e1btIYnVX5+PuNnc8HCRRgwYGC7rWfn9m2M9uw5c8Hh0D4Eoh67vRdACCGEEEIIIYQQQgghhBBCCCHkyfRCfxf8OC0ANsYNT8/JEclwLDIPHxxPwIgf7qDnuhv44kwSCsplTc575H4uZm693+zQFwBQKJvuUxdb+71Y9cY1c6COjPm6nftiWq9/qbhlwS8llS0b35hyWcPgFz6Xjf2Lu2BWDwdw6n1T5AolorLKse1mJl7eF4OuX13HpF/DcPheDuS6fsOfchcTivDyvhhU1/m6jQmywfdTA8Bu7g+DGnfTShk/ywIeG5NC7PR6D02G+1tjTJCNqp1fLsPB8JaFFhFCCCGEEEIIIYQQQgghhBBCnkyvLl+BLdt3ws6u4Xua2VlZOHTgT7z1xuvo3aMrfL3c8f57a5CnRQDJ/n17MW70yGaHvgCAQofDZQCAzW5ezEBzx+nK1NRUp/5m9QJpSkqKW3T/ouKGIS0tVV5W1uAan8/HyTNnsXDR4gbBIHK5HPfuhePXnzdh3uyZ8HR1wrAhg7B3z27I5XK9r68je3PlChQWFgIA7Ozs8PlX69ptLZmZmTh39h/GtfkLFrXTakhHodvOL0IIIYQQQgghhBBCCCGEEEIIIUQHz3Wxx6hAGxyPysPxyHzcSilBmbTh5pOsUil+vJSGrTcy8eVEX0zt2vgJRalFYrx5KI4R5GFvaoDnutijl5sZ3C0NYWtqAAGXDQGPuSGm17obyCiR6PcTJACAKrn+g1WUaqYUGnDwzXP+eHWwG/4My8b5+EJEZ5c3CPNRKoHbqaW4nVqKX6+m49eZneBuZajXNZaKqyCSNAyo0TcbY4MGr+fWcvNhCRbtioS0unZT4FBfS2yaHtggbEcf9odmM9pjgmxgKmjb7SwTO9viZHS+qn0poQjzeju16RoIIYQQQgghhBBCCCGEEEIIIR3DzFmzMXHSZBw+eACHDx3EtatXIBKJGvTLSE/HN+u+xi+bfsL3P/yEWXPmNjrfw+RkLH1xMSPIw8HRETNnzUa//gPg6ekFewcHGBoaQiAQMMb6eXsgLTVVv58gAQBUyZo+uEhXSjUbIYyMjLDp1814a9Vq7Nq5HadPnsT9+/cahPkolUpcv3YV169dxQ//24Bde/fD08tLr2ssKSlBaUmJXudsjJ29fYPXc3M9iI/Hgf37VO3XXl8JUWkpRKWlGseVV5Qz2gWFBUhNSVG1DYVC2Nra6rye3Tu3M753ffv1h4+vr87zkKcLBb8QQgghhBBCCCGEEEIIIYQQQghpVUIDDqZ1c8C0bg6QK5SIzSlHaJoIt1JKcDmxGEWVVaq+FTI5VhyMhYDLxrjghpsnfrqUBkmdQIqxQTbYOC0AhlqEYpRLWz+go73o+rmJ6vU3M+S16P4WQub4ZYNcsXaUfjcX1eduZYhVIzyxaoQnyiTVCM8Q4XZKKW4+LMHt1FJU10mCicwqx7Q/7uHMqz0arLUlNl/LwHcXUvQ2nzoHX+iCfp4WrX6fsPRSzNsRAUlV7c/YAE9z/D67Ewy4+j+1TVwlx9EI5ul2M7o76P0+TfGyFjLaqUXiNl8DIYQQQgghhBBCCCGEEEIIIaTjEAqFmDNvPubMmw+5XI6oyEjcunkD165dxYVzZ1FQUKDqW15ejhcWLYDA0BDPTZnaYK5v138NiaT2EJtJz03Blm07YGjY9MEmZY0EzjwpGgvT0aRUxAz5MDdv2XvslpZWjPYbb72Nz7/8ukVzNsXTywsffPQJPvjoE4hEIty9cxvXr13FlcuXcf3aVVRX1+71CA8Pw+iRw3HjdigsLS31toYfN/4Pn3/6id7mU+fMuQsYNHiIXuYSi5nv8a9dsxpr16zWeZ5331mFd99ZpWqPmzARBw4d0XmenTu2M9rzFyzUeQ7y9NH/rhxCCCGEEEIIIYQQQgghhBBCCCFEDQ6bhU6OJpjfxwmbZgQh4t3+2LOgM7q5mKr6KJXAhycTIVc0POnobFzt5igTPgf/m+qvVeiLuEoOkeTJDX55WKhbUMXDAmZ/a6OWhaFYGzPHF5Tr/+QrTUwEXAzytsRbwz1w8MWuiHivPz4a4w0zQe15OBklEvxyJa1N19WRRGaVYfbWCJRLa0+R6+Vmhm3zOkOgxc9Yc5yIykdZnfu5WgjQ39O8Ve6lCY/DYrSl1Y2fskYIIYQQQgghhBBCCCGEEEIIIfVxOByEdOmCJUtfxvadu5GamYOjJ06hZ6/eqj5KpRKr3noDcrm8wfgTJ46r/mxqaorNf2zVKvRFLBajtLS0yX4dVVJSom79ExIYbRvbhocN6cLWzo7Rzs/Lb9F8ujI1NcXQYcOx9oOPcObcBaRl5eLr9d/C3Nxc1SctNRX/++6bNl0X0ezq1StIrPNaNDY2xpTnp7XjikhHwW26CyGEEEIeB3vOh+GVjYdU7Z+WT8GsYd3acUXkSRKZnIWEzAJkF9UkoTpYmsLH2QbBHm1/qiYhhBBCCCGEkMfXoT078M6rL6jaX//4O6bMmteOKyKtJT83B8mJD5CdmY6iggJIxJXg8ngwNTWHo4srOnXpBksr6/ZeJiHkCcFmszDE1wr9PC0w/pdQRGaVAwCyS6WIzCpDF+faQJhKmRy5ZbWBIr3czWDE1+5t73vpIjSSI/PECE8XYXKIXdMd/3Mvg3kyVmcnkxbdv4erGVismtCeR+tpT+aGPCwZ4IKebmYY90uoal1nYguwZqRXu67tcRSfW4GZW+6jtE44UldnE+yc3xlCg9YJfQGA/aHZjPa0bvZgsVhqereebJGU0a4fZEQIIaRp+24kYfmOG6r2xnl9MaMv/Z1Lmk9aJUdCrggPsktQUCZFhbQKRnweLIwMEOhkgQBHc7DZ+v13Q2JOKWKzSpFTUglptRwO5kK425igm7tVu/wbhRBCCCGEEEKI9vZdT8LyHddV7Y3z+mFGP6pNPIlyS8VIyhUhs7gChWUSiGVycDlsmAl5cLY0RoibJayMBXq7X55IjNtJ+cgrFaNMIoOFER/2ZkJ087CGtYn+7kMIebKw2WyMeHYkBg95BkMG9EN4eBgAIDMjA+FhYejRs6eqb0VFBXKya9837dd/AIyNjbW6z907t6FQKPS7+MfIndu3MH3GTK37371zh9Hu1q17i+7fu09fsFgsKP/bcHDnzq0WzddSFhYWWP76SvTt1x+DB/RVrev4saP45LMv2nVtpNbObVsZ7eemTNX6Z5o83Sj4hRBCCCHkMVItlyM2LQ/hCRkIT8xEeGImYlJzUVVdm+b6zoyhWD1zWIvvpVAo8OvxG9h6+jYSMgsa7ePjZI1Fo3tjydg+YLPZzbpPVmEpwhMyEZaQgXuJmQhPykRxWe1Jsi625ojY/Haz5iaEEEIIIYQQQoh+FBcVYvcfvyD01g1E3QtFcVFhk2M6d+uBaXMXY+rs+eBydX/LSaFQIDkhHpH3QhEZXvNfTOQ9SCUSVZ/nZs7Fup/+0HluQkjHZMBl47kudqrgFwBIK5Iwgl9EdUIpAMBEy9AXADgQntvyRT7GTkTl46Mx3lo9/JqQV4GYnApV287EAK6WTZ8Wpom1sQEC7Y0RnV3z/UvIr0RUVhk6ObYsUKalurqYwt/OCLH/fb5pxZImRujmreEeeGu4h17nbGvJBZWYvuUeiiqrVNc6ORpj98IQmAhab1tJerEY1x+WqNpsFjCte/sE0l9KKGK0PayE7bIOQggh5HFXLVcgLrsU91IKcC+tCPdSChGbVYIqee2DBW+NDcaqcSHNmv9BdimOh6fhSnwO7ibnQ1qt/oEFEwEPz/f2wJKh/vC0NVXbTxv7byZj84U4RKQXNfpxJwshZvbzwoqRncDntV4oHiGEEEIIIYQQQhoqKpdi66V43E7Kx/3UQhRVSJsc09XNCnMG+GBmPy9wObo/B6FUKnHyXjo2no7CvbRC1QEDdXHYLAz0t8drzwZhoD8duEsIaZyBgQGmz5ylCn4BgJSUh4zgl9LSUsYYUzMzreffvXNHyxf5GDty+BDWffOdVs+0xcXGIjIyQtW2d3CAu0fL3su3tbVF584huH//nuoe9+/dQ0iXLi2at6V69uqFoKBOiIqKBACkPHyo1/nXfvAR1n7wkV7nbG0hXbpAXKV7CNKLixZi187tqvZvv2/B3PkLmr2OiooKHD50kHFt3oJFzZ6PPF0o+IUQQggh5DHwx6lb2P/vPUQ9zIZYVtX0gBbKLCjFC9/ux82YVI39EjILsOb3Ezh6PRq/vzUNjlbaFQ+iU3Lw2a6zCE/MQG5xedMDCCGEEEIIIYQQ0q5SkhLxvy8/1mlMRNhdRITdxe4/fsa3v26Hb0CQVuNO/X0Iu/74BVH3wlBRXtac5RJCnmCcept1eFxmiIlpvRCKpIJKreaNzSnH4Xs5LVvcYy5bJMXe0GzM7unYZN9vzjE3/Uzpaq+XNSzo44S3j8Sr2p+cSsLehSHgaBFG05rq3t+gGZt7n2QZJRJM++Me8spkqmt+tkbYuzAE5oa8Vr33vtAcxkbpAV4WcDZv+5MxC8pl2H0nm3FtRIBVm6+DEEIIeZxtvfQAB24nIzq9GOIqedMDmmHM+tO4m9z4oTWNKZNUYculB9h9LRHvjA/BKyMCwWLp9u/O0koZXttxHafvZ2jsl1lciW9OROJEeDp+e2EA/BzMdboPIYQQQgghhBBCmi85T4Svj93XaUx4aiHCUwux5VI8fl40AP6O5lqPLa2UYcnvV/BvTJbGfnKFEhdjsnEpNhsLB/nh02k9wKP3oQghjah/oJaBgQGjbW5uzmgnxMdDG1GRkdi7Z3eL1va4y8rMxLYtf2DRCy822ffTTz5itGfNnqOXNSxZ+jJeefklVXvNO2/j2MnT4HDaNyS87uuq/muKtJ9DB/5EeXnts5Q+vr7oP2BAO66IdCT0L0lCCCGEkMfAhfAE3IlPa5PQl9IKCaZ+vK1B6IuLrTlG9vTD2N4B8Ha0ZnzsRkwKnv94O8oqm07HBoCUnCKcvhNHoS+EEEIIIYQQQkgHZm1rhx59+uPZcRMxcdosjBw3CZ26dIMBn8/oFxsVgdnjhyMuOkLNTEyhN6/j1tVLFPpCyFNg1+0sZJZItO4vVyjx1/1cxjUfGyNGW2jAgYeVoaodmVWOq0nFGufNLpXixT1RkMkbOYrvCfPZqSTEZGuuy+69m41jUfmqNo/DwrxeTYfFaGN6N3u4W9Z+f64mFePtI/GQVet2qlJCXgVuPixpcD2jRII/w7J1mi8mu5zxNfGxEeq0lidZXpkU0/+4h6zS2tq/p7Uh9i8OgZVR624MUyqVOBDGDGOa0b1lp2H+djUdRZW6vc9SXFmFeTsiIJJUq665Wggw1JeCXwghhJC6/o3Nwt3kglYLfQGA5NzG6wTedqYYEuCA53q6Y1RnZ7hYMn9HkFYr8MmRcLz7512d7lclV2Dhr5cahL7YmgowNNAR47q6ItDJnPGx2KwSTNt4Adkl2gVQEkIIIYQQQgghpHXYmArQ29sWY7q4YGpvD4zt6ooQV0vwuczHZaMzijHp238QnaH5/cRHRGIZxq0/3SD0xYjPxeD/6hPPBDrCtE54vlIJbLkUjxU7rkOpfPLfjyTkaffH5t+Qnp6udX+5XI79+/Yyrvn7BzDaQqEQXt7eqnZ4eBgu/ntB47yZmZmYNeN5yGQyjf2eBO+teQeREZr3pW3fugWHDx5QtXk8Hl5cslQv95+3YCE8vbxU7X8vnMcrS5fo/LWPi43F1SuXG1xPS0vDrh3bdZovMiICERG1oWh+9V5TpP3s2L6N0Z47f0G7rIN0TNymuxBCCCGEkPZiZiSAkcAAWYUivc350oY/EZeWx7jHxlcnY3zfIMbpV5fuJ2HZ9wdV945JzcWy7w9i55rZzb43l8OGh70lEjK1P6WLEEIIIYQQQgghbcPe0RlDR41Fv0HPoHvvfrCxs2+0X5lIhEN7tuP7rz5BmagUAFBcVIg3lszH3xdvg8fjNTquKUIjI1ha2SAjLaW5nwIh5DGz7VYm3j36AM/4WmJMkA2G+lrBxqTxMImEvAp8fDIRYem1tdCuzibwbiSkY3ywLTZerA22XrInCusm+WFsJxtGjbNarsDxqHx8eioJ2SIpBFw2OGwWKmSt97BqezI35KJEXI3nfw/Hx+N8MDnEDhx27dejXFqNHy+l4afLaYxxrw52g2udsJaW4HLY+HVWECb9GgZxVU04y77QbERkirB8iDtGBVrDgNv4+TTpxWKcjy/Cyag8XE0uwRtD3dHHw5zRp6SyCq8fjMPnp5MxrpMNxgTZoLurKQS8hidpyRVKnIrOx9rjCVDU2WM7tWvjf789bUrFVZix5T4eFopV1yyFPHw3xR/SagXSi8UaRjPxuWzYmvCb7ljH1aRiZNQJhjI35GJ0kI1Oc9T3+/UMfHP+ISYE22J8sC16uZvBsJHXBgAUVVbh8L1cbPw3BQUVtWExLBbw+QTfBhvDCSGEENI4M0MDCPlcvQahsFjAAF97zOjriSEBjrAxFTToczMxD2v/vIuI9CLVtT8uxiPA0RzzBvpodZ8PDobi6oPa4Ek+l43PpvXArH7ejNO576cW4rXt1xGXXVMDyS6pxPxfLuL0qtFg1/n3NiGEEEIIIYQQQlqPo4UQzwY7Y6C/PXp52cLOrPH3tsrEMuy9noR1x+9DJK6p/xdVSLFsy1Wce28s43f+xry69Rri/6sBAACPw8bqCV2wZKg/+HXec6iSK7DjSgI+ORSqCso9eOshfO3N8Pro4JZ+uoSQx9hvv/yM15e/ipGjRmPipMl4dtRo2NnZNdo3LjYWq1e9hTu3b6mu9ejZC75+fg36Tpn6PNZ99aWqPWv68/jx518x+bkpzH0Q1dU4fOgg1rzzNrIyMyEQCMDlclFe/mQe3G1hYYHi4mKMGjEU67/dgOkzZ4HDqf3/cVlZGb5Z9xW+Xb+OMe7td1bD3cNDL2vgcrnYvfdPDBsyEJWVNbXw7du2Iiw0FKvWvIsJEyfBwKDxvTCpKSk4feok/jpyGBf/vYD33v8AAwYOYvQpLirCi4sXYu27qzF5ylRMmvwcevfpC4GgYW1cLpfj77+O4M3Xl0OhqD0wZ/acuXr5XEnLJCUm4trVK6o2h8PBnLnz23FFpKOh4BdCCCGEkMeEscAAwZ6O6OrthK4+Tujq7QRPByt8ve8Cvt6nOalVW5fuJ+HMnXhVm8/j4thnixHs2fA018EhXjj99Ut45o2fUCiq+cX0+M0YXIt+iP5BTf/yy2az4Otkgy7eNZ9LF28ndPZ0QF5xOUKWfKOXz4cQQgghhBBCCCH6Edy1O65GJWvV18TUFAuWvoY+Awdj2qjBqKyoAAA8iI3Gqb8PYsLUmU3OwRcI4B/UGcFduyO4S3cEd+0Ob78AHNm3C++8+kKLPhdCyOOlWqHE2bhCnI0rBAA4mPLhZSOEuSEXfC4bIkk1EvMrGeETACDgsvH1pIabnQDgpQEu2Hs3G/nlNacdlYirsWRvNBxM+Qh2MoGRAQdFlTLczyhDibhaNe7jsd744VLaExv88vFYH7x5OA7F4mosPxCLj08moouzCUz4XOSXyxCaJoKkWsEY09fDHCuGuOl1HcGOJvhlZhBe3heDyv++1jE5FVi6LxoCLhtBjsawNTaA0ICDcqkcxZVVSMirQHGd71VT8stl2HozE1tvZoLLZsHHVghHMz5MBTwolUrkl8sQlVWOUglzzp5uZpjTq2E9/GkUnV2OuNwKxrWiyipM+jVc57n6epjj0ItddRqzLzSH0Z4UYqeXsJVyqRx77mZjz91scNgseFkbwtFMAFMBF2xWzccfForxsLCSEQgE1Dxkvm6SH4b5WbV4HYQQQsiTyIjPRbCLJULcLNHVzQpd3KzgYWOC9Sci8M2JyBbPz+GwMK23J94YEwxPWxONfft42+LE2yMxe9O/uBxX+++KL/6+h+d6usNYoDmUNjGnFNsuP1C1WSxg20uDMayTU4O+IW5WOPbWSIz6+hSS8soAAPdSi/DnrWTM6OvVoD8hhBBCCCGEEEL0q4ubFe59OUWrviaGBlgyLAD9/ewxdv1pVEpr3iuKzSrB0dBUTOml/jmIc5GZOB2RoWqzWMDvLw7C6C4uDfryOGwsHuIHX3tTTNt4HvL/3nT436lIzOznBTuzhodbEEKeHNXV1Thx/BhOHD8GAHB0coKfnz/MLSwg4AsgEpUiLi4WSYmJjHECgQA/bvql0TlXrHwT27duQW5uTVh1cXExZs+YBkcnJ3Tr1h1GRsYoLCxA6N07KC4uVo1b/+0GrF/31RMb/LL+2w1YuuQFFBUVYfHC+Vi96i1079ETpmZmyM3Jwa2bNyCRSBhjBg4ajHfWvKfXdXTp2hU79+zDvNkzUfHfXrnIyAjMnTUDAoEAIV26ws7eHkZCI5SVl6GosBBxsTEoKipqYuZaubm5+GXTT/hl00/gcrnw9w+As4sLzMzMoYQSuTk5uH8vHCUlJYxxffv1x+IXl+jz0yXNtGP7Vkb72ZGj4ODg0E6rIR0RBb8QQgghhDwGNiybBGtTIdjs1j1B8vPdZxntt6YNaTT05REXG3N8sXgsXtpwQHXts11ncepLzb8QDurshdQ978PYULcTPgkhhBBCCCGEENI+uFzd3zLyD+qMRctex4/rP1ddO3viaJPBLy+/uRqrP/26WfckhHR82SIpskVSjX1sTQyweVYndHJs/GFPCyEP2+YGY862+4ywEHVzs1nAe6O8MLe3E364lNayT+Ax1sfDDBufD8DrB2MhkytRWFGF8/HqNxEN8LLAtrnBMNBD2EZ9I/ytceLl7li6NxrxebXhIpJqBULTRFrNYWao3d8T1QolYnMqEJtTobHfcD8rbJoRCA6bpbEfaX0iSTVOxeQzrs3orv/NTnKFEg/yKvEgr7LJvm6WAnw50Q9DfCz1vg5CCCHkSfDNrN6wNhaA3Yr/ljq9ahRcrIy17s/ncfDzwgHo/eHfKJfUnuB9IToLE7prDjdcfyJC9UAWAMzu591o6MsjZkIDbJjbFxO+/ad2juMReL63BzitvM+DEEIIIYQQQgh52nE5uv/uHeRsgZeHB+LbExGqa6fupWsMfvnhnyhGe84An0ZDX+oa6O+ApcMC8NPZGABApUyOb05EYv2s3jqvmRDScWVlZiIrM1NjH3t7e+zZfxAhXbo0+nFLS0scOPw3Jo0fwwgLUTc3m83GZ19+hReWvIT1675q0fofZwMGDsIf23bgxUULIJPJkJ+fj9OnTqrt/8zQYThw+C8YGBjofS1jxo7D5Ws3MXf2DMRER6uuSyQS3Lp5Q6s5zMzMtepXXV2NqKhIREVpDl0fPWYstu/aAw6Ho9W8pPUoFArs3rWTcW3egoXttBrSUdE7ToQQQgghjwFbc+NWD31Jzi7Enfh0VVvI52HJuL5Njps6qDOcrM1U7ZsxqUjLLdYwAjAR8in0hRBCCCGEEEIIeQoMHj6K0U5LSW5yjJW1DYW+EPKU+Hl6INaM9EQ/D3MY8pquf7pZCvDmMHdcfaM3erqZaezb1cUUZ17riQnBtmqDPHgcFob7W+Hvl7rh5YGuzfocOppJIXY4sawHng2wBlfN18XJnI+vJvpi/6IQCA1ab/OPn50Rzi/viV9nBqG3u5na9TzCYbPQzcUUK4e648obvfFi/4Ybaf3sjLBrfmcs6OMEHxshWE08d8xmAQM8zfHHnE7YMb8zjPn098/j4O/7uZBUKVTtQAdjdHZqPOhJFz9OD8CyQa4IdjQGj9P0Q+lcNgt9Pczx3RR/XFjRi0JfCCGEEA1sTQ1bNfQFgE6hL4/YmAowtt4DWFcf5GocUy6pwqn7zNO7X302sMl79fG2RU9PG1U7vagCNxPzdFwxIYQQQgghhBBC2sqwIOYBuSkFZWr7llRIcSuRGVq/bHjT9QIAeGlYAOP9yiN3HkJWLddhpYSQjmT7rj345PMvMGjwEAiFwib7e3h6Yu0HHyIiJh59+/XT2Ldnr164cScMU6dNVxvkwePxMGbsOFy4dBUr33irWZ9DRzNt+gxcuX4L48ZPULvnzMXVFRt/3IQTp/+BkZFRq60lMCgId8LuY9fe/eg/YGCTe+A4HA569uqNd9e+j4joOLy24vVG5/zr2Am89PIy+AcEgNXERgg2m40hzwzF/oOHcfjvYzAxafl77aTlzp87i8yM2vcerK2tMXbc+HZcEemIaFcTIYQ8pbILRYh8mI3U3GKUiaVQKpUQ8nmwMjWCm50FAt3sYSLUPbQhp0iEuLQ8pOQWobRCArlCCXMjAWzNjdHd1wUOVqZ6/1yKyypxMzYV2YUiFJeLYWkiRA9fZwR7Omocp1QqEZaQgciH2SgUVcJIYAAXG3MM7OwJU6FAb+srFFXgVmwasotEEFVIYGdhAn9XW3TzcdbbPXSRlleM8IRMFIgqUFIuhqlQAHtLE/Tyd4WdRfP/oS+XKxCXnoeY1FwUlJajQiIDl8OBkcAATtam8HCwgp+zTauHmxD1Tt6KZbTH9gnU6rXOZrMxbUgXbDh4SXXt+M0YLJvYX+9rJIQQQgghhDxdcrOzEBt1H+mpKSgvE0GpVMLQUAhLa2u4uHrAN7ATjJvxplReTjYS4mKQnvIQIlEJ5HI5zMwtYG1ji5DuvWDnoLlm0BwlxUUIvXUdudlZKCkugoWlFUK690RgcBeN45RKJSLC7iI28j6KigogFBrBycUVfQY+AxNT/dVRigoLEHb7BnKzs1AmKoWNrT18/APRuVsPvd1DF5npqYgIu4uiwgKUlhTDxNQMtnb26NarL2zs7Js9r1wuR2J8DOJjolCYn4/KinJweTwIjYxh7+gENw8vePsFUH1Cj8wtLBjtyorydloJIeRx5GNrBB9bI7w22A3VcgUS8iuRUihGVqkUFbJqAICRARcOpnwEOBjBw6rpTVF1OZsL8MvMIBRWyHA7pRQZJRKIq+SwMjKAnYkBuruawULIY4y5varpMOxH/jc1AP+bGqDTmgDAxcIQWV88o/O4ltyzriAHY2ybG4yCchnuppUiRyRDmbQa1kYG8LMToquzaZMbheqa3t0B07s7NGstbDYL44NtMT7YFhXSaoSmi5BdKkVxZRWk1QoYGXBgacSDp7UQPjZCGDURzMLjsDHUzwpD/awAAKXiKsTlViC9WILCChnEMgUMuGyYCrjwsDJEkKMxzA15Gud8WvXztGj267Sl5vZ2wtzeTnqft5ebOXq5mQPwgqRKjgd5lUgrEiO3TIZKmRxKKGFkwIWZIRee1oYItDeGgEcnnxHyuMopqURURjFSC8pRLqmCUgkYGnBgZSKAq5UxAp3MYSzQ/f/xuaWViMsqRWpBOUrFMigUSpgJDWBjKkB3d2vYm+v27xFtFFdIcTspH9kllSipkMHC2ADd3K0R7KI5cEqpVCI8tRBR6cUoKpdCyOfC2dIIA/3sYGKov5MqC8sluJOUj+wSMcokMtiaGsLPwQxd3a31dg9dpBeW415qIQrKpCitlMHEkAc7M0P09LSBnZlhs+eVKxSIzy5FbGYJCsokqJBWg8thw4jPhaOFEB42JvC1N2v1cBOif8Eulth/szaINqe0UmP/f2OyIamqffiqp6cNPG21q8NN7+OJO8m1D4GdvJeO/r7Nr2URQgghhBBCHl85JZWISi9GamE5yiWy/2oTXFgZ8+FqbYxAJ4sW1ibKUFpZBYVSATMhHzYmAnT3aM3aRB6yS8QoqZDCwoiPbh5a1iZSChGVUVRTmzDgwtnKCAP97FupNlGJMnFVTW3CsZ1rEymFKCiX/FebMGil2kTVf7UJHhzNhfCwpdqEvlkYMZ+JqpBWq+17OykfCqVS1Xa1MoKXnXb1AntzIfwdzRGdUXO4rkhchcuxORgerP/3Qggh7c8/IAD+AQF4e9VqVFdXIy42FklJicjMyEB5eU3AlLGxCRydnBAc3Ble3t46ze/q6oqdu/ei4PsfcO3qFaSlpkIsroS1tQ0cHB3Ru09fWFoy/w6PT3yo9fybt2zF5i1bdVoTALi5u0Nc53APXTT3nnV1DgnBgcN/IS8vD7du3kBWZiZEZSLY2tgiIDAIPXv10mkfxNz5CzB3/oJmrYXNZmPK1OcxZerzKC8vx+1bN5GZkYHCokJIJRIYGRnDytoaPj6+8A8IgLGx5tBzHo+HkaNGY+So0QCAkpISREdFITXlIfLz8yEWV8KAz4eZqRm8fXzQOaQLLOrt2SPNp4/XJwCMeHZks39GCHmEgl8IIeQpc+RqJDb9fQ13H6Rr7MdmsxDoZocxvQLwyqQBasMh5HIFrkY9xF/XInHpfhIe5hRpnNff1RavTOyP6UO6gsfVbiPlsu8PYu+FcFX7/m9vwdXOAgkZ+fhizzmcuh0HaVXDAkyIlyPWvzQePf2Yp3gqlUpsPX0b3x28hMyC0gbjDLgcLBnXF6tnDoORoOmCpLr1xaTm4qu953H6ThyqGknrdbE1xxtTB2P+sz11+sWiOSSyKvxx6ha2n7mDhMyCRvuwWCx09XbE29OHYlRPf63nLq2QYMPBS9j3bxhyizU/2GNiyEffIHfMHNoVk/oH6/Q5kJa7EJ7AaPfv5KH12AGdPBjBL+fDHlDwCyGEEEIIIaTZThw5gC2bvsf90Nsa+7HZbPgFdsKw0eOx+JWVaoNQ5HI5bl29hFN/H8K1SxeQ9jBJ47w+/oFYtOx1TJo+GzyedhuxVr2yGIf37lS1L957AGdXdyQnxGPDFx/h/OnjkEmlDcYFhXTFR+s2omvP3ozrSqUSe7dtxs/ffY3szIZ1Gp6BAea9+ApWrP4AQi1OoFC3vgcxUfj+q09w4cwJVFVVNRjn5OKGl1e+g+nzF7d6fUIqkWDXH79g/47fkZzwoNE+LBYLwV2749W338PQkWO1nrtMVIqfN3yNI/t2IT83R2NfI2MT9Oo3EJNnzMGYSVN1+hxIQ5npaYy2jV3zggEIIU8+LoeNAHtjBNhr3tDSHFZGBhgdZKP3eTs6a2MDjAp8fL4uRnwuBnlr3kSuKzNDHnq7m6O3u16nJU8AAY+Dzk4m6OxEp5sR0tH8HZqKX87FIjSl8fe1H2GzWAhwMseozs5YNjxA7cNGcoUC1x7k4mhYGi7HZSMlX/N72v4OZlg6PADP9/YEj6NdaOhr268zQifufjYJrlbGSMwpxVfH7uNMRAak1Q03enZ2scRXM3qihyfz72ulUontVxLw/ekoZBY3DLAw4LKxeIgfVo0LaTI0TdP6YjNLsO74ffwTmYkqecP1uVgaYcWoTpg7wLv19zRUybH1Ujx2Xk1EYq6o0T4sFtDF1Qpvjg3Gs8HaH7QjEsvw/elo7L+ZhDyRRGNfYwEPfb1tMb2PJyZ0d9PpcyDth1PvgbiqRn7e6roYm8Vo9/Ox0/pe/X2ZfS9EZ6npSQghhBBCCOmo/r6bgl/OxyL0oZa1iRAX7WoToam4HJeDlPwyjfP6O5ph6bBAPN9Hh9rEtmv1fvefDFfr/2oTR+/jTER647UJV0t8NaOX+trEqUgNtQl/rBrfGUb8pvdcqFtfbGYx1h2PwD8RGeprE6M7Ye4An7arTVxJ0KI20RnPdta1NhGF/TeSkScSa+xrLOChr48tpvfxotqEHqQXMmuBdqbqg3uyS5ivdT9Hc53u5edgpgp+AYDz0ZkU/ELIU4DL5aJTcDA6Bev/GTlra2tMnDRZ7/N2dLa2thg/YWJ7L0PF2NgYQ4cN1+uc5ubm6D9gAPoPGKDXeQkhjz8KfiGEkKeEtKoaL3yzH8dvxmjVX6FQIuphDqIe5mBcn0AEezZ+EvYvx69j7ZZTWq8jLi0Pr/1wBLvPh2Hbqpmws2jeZsvTd+KweP0+VEobPrD0yP2kLIx793dsXTUTY3rXnI4pllZhwbq9+OduvNpxsmo5fvzrKu4+SMeBD+bD2JCvtq86f1+LwksbDjQaSPNIel4JVm76G0evR2PXu7Mh5Osv9bquW7GpWLR+P7IKG4bc1KVUKhGWkImZn+3EhL5B+GXl8zBsohAb+TAbz3+8rcnAl0fKxFL8czceWYWlFPzSDmJTcxnt+qFImtTvG5eep5c1EUIIIYQQQp4uUqkUK1+cg3+O/61Vf4VCgdioCMRGReDZcRMRGNyl0X7bfvkBX76/Sut1JMTFYM3yJTi0Zzt+2LoXNnbNO5X3wpkTWLF4NsSV6k8Rjr4fjlnjh+GHrXsxfPR4AIBELMZrC2fi339Oqh1XJZPhj5824H7obfzx5zEYNXHqQ2NO/X0Iby5d0GggzSOZ6alY+8YynDp6GL/sOghDof5PDwOAsFs3sHzxbORkZWjsp1QqERF2F0tmTsbI8ZPx7S/bIDDUfGJWbNR9LHp+fJOBL49UlJfh339OIicrg4Jf9OCvP3cz2r37D2qnlRBCCCGEEEI6MmmVHC9tuYqT9zQfYvOIQqlEdEYxojOKMaaLi9oTqn+7EIcPD4VpvY647FK8vvMm9l5Pwu8vDmr2Kc7/RGZgye9XUClreEjMIxHpRZi04Sx+f2EgRoW4AADEsmq8sPkKzkZlqh0nq1bg53OxCHtYgL2vDm3W6eLHwlKxbOu1Rh/6eiS9qAJv7bmFY+Fp2L50MIQGrbPV8HZSPpb8cQVZjTxIVpdSCYSnFmLOposY19UVPy3oB8Mm1hSVUYwZP5xvMvDlkXJJFc5GZSKrpJIerupA6j802dTPbWxWCaPdw1P7E+S97ExhacRHUUVNvS2loBzSKjn4PO0OvyKEEEIIIYQ8vqRVcrz0x5XWqU0cDNV6HXFZpXh95w3svdHC2kREBpb8fllzbSKtCJO++we/vzioXm3iMs5GNlWbiEFYSgtqE6GpWLb1atO1id23cCwsDdtfHtKKtYk8LPldl9rEvzW1iYX9tahNFGHGxgtNBr48Ui6pwtnITGQVU21CHw7cesho9/NVH/5aUsncW2OqJsxJHTMhs39sZolO4wkhhBBCCKHgF0IIeUq89cvRBqEvhgY8dPJwgKOVKfgGXFSIpcgvrUBceh5EFdptelEolIy2wIALX2cbOFiZwsRQgKpqOXKKyxD9MBvlEpmq382YVEz5aBvOrV8KgYFuhb7b8Wl4deNhVaiKh70l/F1tYcg3QFpuMcISM1TrklXLseS7P3F943I425gxQl/4PC66+zrD3tIUYqkMoQ8ykFdSG2ByMyYVH24/jW+X6pYCeSM2Fa/9cBhV1TVFUmszI4R4OcLMyBB5xWW4+yAdElltIMy/9xIx49OdOPTRAvC4+t0IcuxGNJZ89yfjfgDgYmuOAFc7mAoFEFVKEJGUhZzi2o0wR29EI7+0An9/ukjtmopElZjy4Vbkl1YwrjtamcLfxRbmJkKwWSyIKiVIzSlCUnYhqhtJ4iZto7RCwvgeAzU/O9oyEfJhbWaEgv++31mFIogqJTAVCvS6TkIIIYQQQsiT7cO3XmsQ+iIwNERApxDYOTiCLxCgsqIchfn5SIiLQZlIc4jpI0oF8/dNvkAAL19/2Dk4wsTEFDKZDPm5OYiLjkBFee3v/ndvXsPCqWNx6Ow18AW6/X4Tfucm3nn1RVWoiquHF3z8A2BoKER6agoiw+9C8d+6qmQyvLFkHk5eC4ejsysj9MWAz0dI916ws3eAWFyJ+6F3UJBXG9x59+Y1fP3RGnzyzQ86re/uzWtY89oSVFXVhOZaWtugU0g3mJqZIT8vF/fu3oJUUlv/uXbxHF6cOQlbD54Aj6f7pixNzhw7gjdems+4HwA4ubjBNyAIJqamKBOJEB0RjrycbMa4ooJ87PjrjNo1FRcVYsGUsSjMZwaU2jk4wcc/EOYWFmCz2SgTiZCWkozU5ERUV6sP6iW62bP1N/z95x5VW2hkhOnzFrfjigghhBBCCCEd1Tv7bjd4sMqQx0GQiwUczIXgczmokFajoEyC+OwSiMTqD4mpq96WBgh4HPjYm8LBXAhjAQ9VcgVyS8WIzihGhbT298VbSfmY/sN5nH5nNAQ6BjrcTc7Hih03VA8uudsYw9/BHIYGHKQVVCA8tRAK5aM9DQos3XoNl98fB2cLI0boC5/LRjcPa9ibGUIskyM0pQD5dQJMbiXl45Mj4Vg3s5dO67uVmIfXd95UnaRtbcxHZ1crmAl5yBNJEPqwAJKq2ofCLsVmY85P/2L/8mFanzSurePhaVi29RrjfkDNid7+juYwMeShTFyFiPQi5JaKGeMKyiQ49PpwtWsqKpdi2sbzKChj1iMczIXwczCDhZEBWCwWysRVSC0oR3KeCNX1XzDksadUKnHqPvP/HV3drTSOSchmntzubq3boVVu1saq4Be5QomkPBECnSx0moMQQgghhBDy+Hln7y01tQlLOJgbgs/joELSjNpE/ecteBz42JvBwdxQc20iMQ/TN57H6dXNqE08zMeK7dfr1CZM4O9gBkMDLtIKyxGeUq82seUqLr8/Hs6WRozQl9rahBBiWXXD2kRiHj45HIZ1s3rrtL5bSXl4fceN2tqEyX+1CUMD5InEamoTF7B/ufo6QHMdD0/Dsi1XG69NOJnDRMBDmaQKEWlqahMrR2iuTXyvpjbhaAYLIR8sFlAmqUJqPtUm9G3b5Qc4eDtZ1RbyuZg7wEdtfx6H+XMmq1YfmtQYWb0Qo/jsEp3GE0IIIYQQQsEvhBDyFIhPz8Ouc7Up0UYCA3yyYBRmDeumNnQlKiUHZ+7EYefZu03O72BpgplDu2FkT39093EGp5HClbSqGn9di8InO84gq7BmA0V0Sg4+330Ony4crdPn8/avxyCtqkawhwPWvzQevQOYScYJGfmYv24vYlNrHpKqkMjwxZ5zCHSzxz9348Fhs/HWtCF4ddIAGBvyVePkcgV++OsqPt5xRnVt25k7eHl8f3g7aX+6z+rNx1FVLYeFiSG+WDQWUwd3BrdOEaisUorvDl7ED0euQv7fA2BXIpOx4eAlrJoxVKevhSZRKTl46bsDjNCXif064e3pzyDIveFJ5mdD47Hqt+NIySkCANyIScEnO/9R+/3ZeOQKI/Sli5cj1r00Hj39XBvtL5ZW4WpUMo5ej0Z8el6jfVqitFyMUi0Di1rC1sJY57Cix8HD7EJG28pUCEO+bp+Hk7WZKvjl0ZwhXk56WR8hhBBCCCHkyZcYH4uDu7ep2kIjI6z+5GtMmTlPbehKXHQELpw5iQM7tzY5v52DI56bORfPPDsWId17gsNpuPFJKpXi1N8Hsf7jtcjNzvzvHpH47vMPsebTr3X6fD56ewVkUikCgkPw8bqN6Na7L+PjyQnxeHXBDDyIjQYAVFZU4H9ffgy/gE7495+T4HA4WPbmGrzw6hswMjZWjZPL5fj9x++w/uP3VNf2bduMhUtfg4e3r9br+3T1G6iqqoK5hSXe+3w9xk+dCS639i2B8rIy/LzhK/z+w3eQy2s2q9y8chG/bPgar61aq9PXQpO46Ai8uXQBI/Rl1ITn8Nqq9+AXGNyg/6Wzp/HRO68jPaVm882dG1fxzSdr1X5/Nv/wLSP0pVOXbvjw6+/RtWfjG8skYjFuXb2EU0cPIzE+tiWfWqNEpSUQlZbofd76bGztdQ4r0gdxZSVyc7JwP/Q2DuzahptXLqo+xmKx8PE3P8DekWoFhBBCCCGEEN08yC7FnutJqraQz8VHz3XDjL5eah9sis4oxtnITOy6ltjk/PZmhpjR1wsjgp3Qzd0KHHZjexrkOBqWis/+uofskprTnWMyS/Dl0Xv4eEp3nT6f1fvuQFqtQCdnC3w1oxd6edkwPp6YU4rFm68gNqsEAFAprcbXx+4jwNEcZ6MywWGzsHJ0JywbHsg4MVuuUOCns7H47K9w1bUdVxLw0lB/eNmZar2+9/68iyq5AhZGBvhkag9M6ekObp19HuWSKvzvdBR+OhsD+X8PG119kIvvT0fhrbGddfpaaBKdUYxX6oW+jO/mijfHBDcaonE+KhOr999BakFNqO/NxDx89le42u/PT2djGA9Whbha4svpPdHD06bR/mJZNa4/yMWx8DTEZ2sXRqyL0koZSsWypju2kK2poc4PBHZkpyMykFZYu4+Bw2ZhZLCz2v5F5dIG3wcnSyOd7uloIUR4au0ejOS8Mgp+IYQQQgghpINrtDYxpbsWtYkM3WoTnZ2brk0cCa9TmyjGl3/fw8dTdaxN7L1dU5tweVSbsGV8PDGnFIt/u9ywNuFkjrORj2oTwVg2orHaRAw+O1KvNjEsQLfaxP47tbWJ53tgSk+PhrWJU5HM2kR8K9Um6oW+jO/mijfHdlZfm9h3m1mbOBKu9vvz09nohrWJGb2ark2EpbZebaKyDWoTZu1Tm6iUVSOnpBJhDwuw53oirsbXHrrEYgHrZvaGg4VQ7XgLIwNGu27Qjzbq9y8sl6KkQgpzI76aEYQQQgghhDBR8AshhDwFTt+JY7S/eWkCZgztqnFMJ3d7dHK3x8opg1AtV6jtN3VQCJaO7wceV3Nhhs/jYvqQLhjc2ROjVv+G1NxiAMC207fx1rRnYGak/YMqJeVi9PRzweGPFzKCWx7xcbbBn+/PQ+9X/odKaU2S9l/XonDsRjRYLBa2rpqB8X2DGozjcNh4fcogZBWWYvOJmwBqErb3XgjD+3Of1Wl9pkYCHP3sBXRqJGDFRMjHh/NGwtPBCst/PKK6/u2Bi5jxTFe42rV8M4hcrsDi9fsgltUmiX++aAyWTeyvdsyI7n44v94Fo1b/ioTMAgDApqPXsGhUL3g4NDwN6fTt2oejLEwMceSTRTA3NlQ7vyGfhxHd/TCiux8kMu0SznXx87Hr+HrfBb3PW9+xzxZjQLBnq99H3+qH4tiYGavpqZ61GXOzk+i/E6wIIYQQQgghRBsXzpxgtD9evxGTZ8zVOMY/qDP8gzpj6eurUF1drbbf+KkzMH/pa+DxNAdc8vl8TJo2G/0GDcX00UOQnvoQALBv+2a8+va7MDE10/KzAUpLitGlR29sP3yKEdzyiKePH37ffxQj+wRDXFmzKevkXwdx5tgRsFgsbNyyByPHT24wjsPh4KUVbyMnKxM7N28CACgUChzetxNvrv1Up/WZmJph19F/4B/UcOOTsYkJ3v7gc7h5eOPdFS+prm/67itMnjEHzq7uWt9LHblcjhWLZkMirt3c8u5n67Fo2Qq1YwaPGIXD3a9h+ujBSE54AADY+vP3mLVoCdw8vBr0P3/quOrP5haW2H74FMzM1ddWBIaGGDxiFAaPGMUIo9GXrT9vxA/rPtP7vPXtOnoWfQYMbvX7dHW3QZmo6Q1lZuYW+PS7nzBm0tRWXxMhhBBCCCHkyXMmMoPR/npGL0zvo/k92SBnCwQ5W2D5yCBUK9TvaZjS0x1Lhvo3eRo0n8fB8709McjfHmPX/4O0wpoHeHZcScCbY4JhamigcXxdJZUydPewxoHlwxgPRz3ibW+GPa88g/4fH0WlrObBoqOhqTgRngYWC9j8wkCM69rwwBUOm43lI4OQXVKJPy7GAwAUSiX230zGuxO76LQ+U0MeDr8+AkHODX+HNhbwsHZSV3jYmGDlrpuq6/87HYVpfTzhaqX7e831yRUKLPnjCsR1Hqz6ZGp3LB0WoHbMsE5OOONujXHfnEFibs2BQ7+ej8OCQb7wsDFp0P9MRO3rysLIAAeWD9P4oI2hARfDOjlhWCenBqd868OvF2LxzYlIvc9b35GVw9Hft+FelSdRuaQK7x8IZVyb3MMd9ubqH+KqH/oiNODAiK/bNlprE+YepzKx/vfAEEIIIYQQQtpW3d8hAeDrmb0wvU/D96frqq1NdNJcm+jlgSXDAnSsTZxBWsGj2sQDvDm2mbWJFcPV1yZeHYr+H/1dpzaRghPhrJraxIuDNNQmOiG7uF5t4kYS3p2k+fmU+uszNeTh8Mpn1dcmJneDh60JVu6sU5s4FYlpvT3haq2n2sTvlxvWJoYHqh0zrJMTzqweg3HrT9epTcRiwWA1tYn79WoTK4a3b23ifCy+ORGh93nrO7JyBPr7tX5twnvlPoi0+J3cXGiAb2b3wYTubhr7edsz9wxFpRdBVi2HQRPPSgE1zx3dSy1ocF0krqLgF0IIIYQQojXNvzUSQgh5IqTnlTDa4/qqL0bVx2azYcBTv8HBwcq0ydCXuuwtTfHF4jGqdrlE1iCYpil8Hheb35zWaOjLI8425pg6KETVllZVo1JahYWjejYa+lLX8skDwWKxVO0rkck6rQ8APlkwqtHQl7rmjuiBSf07qdqyajm2nrmt870a89e1KDzIyFe15wzvrjH05RFLUyE2vzlN1VYolNh09FqjfdPzS1R/HtjJU2PoS30CA80P4hH9q5AwQ1oEBrrn/xnW+76VSyj4hRBCCCGEEKK9zPQ0RvvZcQ1DT9Rhs9kwMFC/icnOwbHJ0Je6bO0d8O7n61XtivJynD99XMOIhgz4fGzYvKPR0JdHHJ1dMH7KDFVbJpVCXFmJmQuXNBr6UteLr73JqE/cuHxRp/UBwDsff9Vo6Etd0+YuxOiJU1TtKpkMe7dt1vlejTn110EkJcSr2lNnL9AY+vKIhaUVvvttp6qtUCiw9eeNjfbNyqh9XfUeMFhj6Et9fIH2QcSkcfaOzlj9yde4eO8Bhb4QQgghhBBCmi2jsILRHtvFReuxbDZL48MX9ubCJh+sqsvOTIhPn689pblCWt3g4a+m8Lls/LJoQKMPVj3iZGmE53p6qNrSagUqZXLMH+jb6INVdb06IhB1Sga4Ep+j0/oA4MPnujX6YFVds/t7Y0K32rXIqhXYcSVB53s15mhoGhJyRKr2rH5eGkNfHrE05uOXRbV7HxRKJX49H9to34yictWf+/va6/SQTXucSk1099aeW6qQJuBRaFEXjWMqpMxwaYGGPVHqCAyYr48KKQW/EEIIIYQQ0tHV/R0SAMZ20fy7eV2tUpuY2kPVbnZtYnEr1iaeDdJDbaK7FrUJH0zoVhvWUVObeKDzvRpzNDS1YW1CQ+jLI5bGfPyyeICqrVAq8es5qk08jhwthPhoSnfc/Xxyk6EvANDFzQrCOr/zV8rkOHkvXat7/RuThYKyhs9WlFPNgBBCCCGE6ICCXwgh5ClUKKpoulMrGtHdj1HcvBOXpqF3Q5P6d4KbnWWT/QaHNEzZXj55YJPjnG3M4e1opWpHp+RAqVRqvT5HK1PMHd696Y4A3pkxjNHe/2+41vfRZPPJ2mRrDpuN92YP13psiJcT+neqLeKevhOvoXeNgnZ+TZGmVUiYRUN+M8J36gf2VEhkanoSQgghhBBCSNOKCvOb7tSKhowYDV6dMJnwO7d0Gj9m0lS4uHk02a//4KENrr342htNjnN0doGHt4+qHR8TqVN9ws7BCdPmLtSq7/J33me0/9q/W+v7aLLz959Vf+ZwOHjjvY+1HtsppCt69R+kal84faLJMUWFDU9PIq0rJysDe7b+hv3b/4BELG7v5RBCCCGEEEKeEIXl7XsAxfBOTjDg1m6ru5us2++bE7q7wU2Lk6cH+Tc8TOaVEU0/YORkaQQvW1NVOzazWKeagYO5ELP7eWvV9+1xzEDZP2/qfnBOY/64VLsPgcNmYc2EEA29mTq7WqGfj62q/U9kZpNjCsslui2QPPZ+OhuDw3dSGNe+mNYDjhZGGsdV1gt+4TfjQTrDemEx9cNkCCGEEEIIIR1fe/8eOTy4fm1Ct/0VE7q7w83apMl+gwIcGlx75dk2qk30b+faxMV6tYmJXbQeW1ObsFO1/4lsOpinvV9TT6Os4kpsu/wAO68kQCxr+nd3HoeNcd2YATFf/H0PlU2MlVXL8cmRsEY/RjUDQgghhBCiC92PKyCEENLh+DrbMNofb/8Hv735PLic1ksBViqVqJDIUC6WQlYlb/BxCxND5BbXJBg/yNCtEDmsm69W/TwdrBhtb0drrQJjAMDT0QoJmTWbtyqlVSgXy2Ai1C5heWK/TmCztctW83e1RZC7PaJTalKus4vKkJZbDFc77U+nrq9cLEXog9pk4T6BbrC3NNUwoqH+Qe64FvUQAJCRX4KM/BI425gz+vg42+B+UhYA4GZsKk7cjMHYPk0XelvL6pnDsHrmsKY7EgBgpKw3d4wO9XlCCCGEEEIIgZePH6O9/uP38N1vO8Dltl6ZWqlUorKiAhXlZZDJGj40Zm5hifzcmt/Jkx7E6TT3oGHPatXPzZO5WcnD20erwJhHY5MTak6rEldWoqK8HMYmTW/OAoDRE6doXZ/w8Q+Ef1Aw4qIjAQC52VnISEuBs6u7VuMbU1Fejvuht1Xt7n36w9a+4aYxTXr1G4jb1y4DALIy0pCVkQ5HZ+ap754+foi+XxOkG3rzGs6e+Bsjxk5s9rpbasXqD7Bi9Qftdn99O3E1FAqFAkDNz1OZqBRZGekIvXkNR/bvRkFeLtIeJuGrD1fjz11b8PPOg/Dy9W/nVRNCCCGEEEI6Gh975vvZn/0Vjp8X9gdXh9OwdaVUKlEhrUaFtArSakWDj5sLDZAnqnkgJyGnVKe5hwY6atXPw4b5O76XrYlWgTEA4GlrgsTcmlOpK2VyVEirNZ7iXdeEbq5gs7V7w9jPwRyBTuaIySwBAOSUipFWWA5XK+3W2ZhySRXCHtaG6fT2soGdmVCnOfr62OF6Qh4AIKOoAplFFXCyZAZ+eNuZISK9CABwKzEfJ++lY0wXlwZztZVV40Kwapz2ATdEvWNhafj0CPNgpVn9vDCjb8MDoprSrL0T9dq0d4IQQgghhJCOz8fejNH+7Eg4fl40oO1qE1WN1Sb4yBPVHL6hc20iqJm1CTtTrQJjgDasTTiaI9DJAjGZxQD+q00UlMNVyxpKYxrWJmx1r0342uF6Qi4ADbUJezNEpNWtTaRhTBfXZq+7pVaND8Gq8U9ObeLi++OhUNT8Uq6EEiJxFTKLKnArMQ9/3kpGvkiClPwyfHw4DLuvJWL7y0Ma/KzX98qIQBy89RCK/37ZT8kvw/yfL2LrS4MbfX2LZdV4ectVxP5XO6uvGWUHQgghhBDyFKPgF0IIeQqM6xuID7adhrSqJi32yLVIRD7Mxrxne2BM7wB4OVq3+B7Vcjku3k/C0WtRuJeUhQcZ+ar7NaWkXLfTgH2dtVuvqZGA0fbRchwAmAqZY8vEEq2DX7r5Omt9HwDo7uOsCn4BgPDEzBYFv9yNT0e1vLb462prjrTcYp3m4HGZoUApOUUNgl+mDgpRBb8oFErM/WoPRvX0w/QhXTGkizfM6n39SfsyqldolEirdJ5DUi+t2tjQoEVrIoQQQgghhDxdnh03CV99uBoyaU0Ay8m/DiI26j6mz12M4WPGw93Lp8X3qK6uxrWL53H66GFE3Q9D0oM41f2aUlqi2+/Onj7ahVsYmzIfXvOsF4CjiYkpc8NJeZlI6+CXkO49tL4PAHTu1lMV/AIAkeGhLQp+uXf3Fqqra3+PdHZ1Q0Zaik5zGBgwf+9MS0luEPwyfsoMVfCLQqHAsnnTMHTUWEyaNhsDnhne4GtIdOPo3HDTWWBwFwwfPR6vr/kI6z9Zi22/bAQAJCc8wOwJI3Dk/A04OOlWHyOEENI8/5sagP9NDWjvZRBCCCEtNrarKz4+HKYKYPk7NBVR6UWYM8AHo0Oc4Wmr20EnjamWK3A5LgfHwlJxP60ICTmljQa+NKakUqbTveoH2ahjUu/91qYePGGOZb7/Wyap0vrhqq7uVk13qqObu7Uq+AUA7qcWtij4JfRhAaoVtUkZLlbGSCss12mOuqeeA0BKQVmDh6ue6+WuCn5RKJVY+NsljAx2xvO9PTA4wAGm9H53h3QlLgfLtl5VPYAFACM6OWH9rN5ajRfymVtmJbKGh1k1RVzvACxjAW3DJYQQQgghpKMb28UVHx8KZdYmMooxp783Roe4wNNOX7WJbBwLS8P9tEIkZD8OtQlmLcFHh8+zfl2jTKxDbcJDt+dXurlbqYJfgP9qEy0IfmlYmzBCWoGOtYl6oUAp+Y3UJnp6qIJfFEolFv76qDbhicGBVJtoKed6X28ACHaxxKgQF7wzoQs+PxKGXy/UHAKVmCvCpO/+wdk1Y+Bo0XDcIwFOFnh7XGd8fey+6tql2Gz0/fBvvPCMH/r52sPKiI+SShluJuZhy8U4pBVWAACcLITILK5kzGcmpO8xIYToavOWrdi8ZWt7L4MQQtoFveNECCFPAUcrM3w0fyTW/H5CdS0xqwAfbDuND7adhoOlCfoEuKN3gCv6dfJAJ3d7sHQ40uZyRBLe/vUYHmTkN2t9okqJTv3NjAy16setd6p1/TAXjWPrFeKqtSyqAoCng26bpDwdmf3zS3UrGtaXWcBM9N57IRx7L4Sr6a2d4kbCeV4c2wdHr0fhTnw6gJrU8VO343Dqdhw4bDaC3O3Qy98VfQPd0b+TB+wstHswjbQOIwEzuKh+iIs2xDJmWIyxQLswJEIIIYQQQggBAHtHJ6z68At89u6bqmsPExPw1Yer8dWHq2Hn4Ijuvfuhe+9+6NV/IPyDOutUn7hx+V989PZyJCXEN2t95SKRTv1NzbR7GIvLZZbhdQkiqT+2ulr7EE83D2+t+wKAuxezf2FB8+o8j2RnZjDah/fuxOG9O1s0Z2lxUYNrc19chtNHD+Pe3VsAauoT508dx/lTx8HhcOAXFIxuvfqiZ5/+6NV/EGzs7Fu0BlKLLxBg7RffgMvl4vcfvwMAFOTl4oO3XsXmvX+17+IIIYQQQgghHYqDuRDvT+6GtQfuqq4l5dWcxvvx4TDYmxmit7ctennaoK+vHYKczHWqGVyJy8Hq/beRkKPb7/6PiMS6Haqh7UM7XA7zc6j/sJXGsfX2Q1TJtd/TUP807yb72zL755fptsejvqx6D8Dsv5mM/TeTWzRncUXDB+AWD/bDsbA0hP53grdSCZyOyMDpiAxw2CwEOpmjp6cN+njboq+PHezMtNuLQtpP6MMCzPvlIuPByAG+dvhjySDw6u3zUceofvCLlodaMccwg1+M+Nr/7BJCCCGEEEIeTw4WjdQmckUNaxNej2oTFjrWJrKxet9jWJuoV1+oH+aieSzz82/d2gQzkKbltYkKRlsvtYlGwnkWD/HDsbBUDbUJi5rahA/VJvRNwOPg02k9weGwselsDAAgXyTBqj23sOuVoRrHrhwdjMyiCuy6lqi6llsqxud/3VM7xtSQh99eHISx604zrlPwCyGEEEII0QUFvxBCyFNi6fh+sDQR4v2tp5BXwgwWyS4qw5FrkThyreZUZydrMzw/OATLJvSHjbnmJOSDl+9j6YaDkCu0L9TVV/cUHm2wdSiSMsaxmzdOVyaGuoVh1A+kKWkkZEUXjYW0tFS5uOHp6HweF0c+WYR3fz+B3efDGK8BuUKBiORsRCRn4/eTt8BisdA7wBULR/bClIGdwdFyww3RH1Mh83VZIKpQ01O9gnr/7zA1ouAXQgghhBBCiG4WLH0NFlZW+PL9d1CQl8v4WG52Fk7+dRAn/zoIAHBwcsGE52dg0csrYGVjq3HeY4f24a2lCyGX635C7yMKHWsbbHbzfrdt7jhdGZvotlGqfiCNqKRYTU/tlDQS0tJSFeVlDa7x+XzsOHIan737Jg7t2c54DcjlcsRE3ENMxD3s+v1nsFgsdO/dDzMXvohxz00Hh8PR+xqfRivf/QjHDu1HbnYmAODfMyeR9CAOXr7+7bwyQgghhBBCSEeyZKg/LI35+PBQKPJFzId3ckrF+Ds0FX+HpgKoOT13Si8PvDQ0ADammg+AOXznIV7Zdh1yhW77EupS6rqnoZl7E5q7F0JXJlqevv2Iab1AmlIdTxmvr7iy4f6DliqXNHwAjs/j4OCK4Xj/wF3svZHEeA3IFUpEphcjMr0YWy49AIsF9PK0wfxBvpjcww2cNqrfEO1FZRRj5o8XUCGtDWrp6WmDncuegYCnfY2n/uu5UiZHpawaQgPtt9IW1HvAUJfQJkIIIYQQQsjja8n/2bvvsKauNw7gX5IAYe+9QRAZiuLee29x79naOttqbW2tXXbor1Y73HWv1m2t27rFAQoIMmTvvQJJCEl+f1ADFwgkEKbv53l8Hs7l3HNPMIy8Ofd7BrVTvjYxqB3M9GsO6zjzNBbv739Qv9qEkufW+X6LxilNNH1topoA2fqSW5tYNRif/ymvNpGDkMQc/HEnoqw24WKOuX1cMaGLI9UmVGTdWB+cfRqH1LyyIOJrIcmISsuHq6X8TZtYLDX8NLsHvOyM8ePFIOQU1VzL8nUyxa/zekFLg1mfUGezYET3WxBCCCGEECVQ8AshhLxFpvT3wegeHjj/4CXOPXiJR2FxKKxmQU1yVj5+Pn0Xey/5Y/O7YzFtQMdqx4tLy8HyX84wAj+sjPUwub8PurdzgJOlCSyN9cDV4ICrwSy2tV+8GYkZeSp9fKRMSWndb3KTR946Nh2uBrYtm4BVk/ri+K3nuBYQgZDYVEgqFZelUin8w+LhHxaP3y88wP410+BkZaLSOebz+Mgvql96tyLMjXSrPJ9bAudKX++s/CLwhSJoKbHzVFJWPqOt6v9DQgghhBBCyNth3OQZGDpqPC6fP4XL58/g6aP74BVW3dUqNTkRu37ejCN7d2Dj5u2YMHVWteMlxMVg3fIljMAPCytrjJs8Hb7de8He0RnmllbgcrWgyWXeDNavgyuSE+NV+wAJAEAkUv1CKXn1CW0dHWzathPvrFqDs8cP49/rl/EqJKhKmI9UKsUz/wd45v8Af/y+Ddv/OAYHJxeVzrEgPw8F+XkqHbM6ZuaWVZ7PTUWTy8XgkWNwdN9O2bH7/96g4BdCCCGEEEKI0vy6OmGkjx0uBMTjYmAC/F9noLCam2aSc4ux/Woo9t2OwA/Tu2JKN+dqx4vLLMSqw/6Mm2osDbTg180J3VzM4WimCwt9rbI1DZWCI3zXn0VijvKbaZDaiUrrvrGQsnQ0OfhpVncsH+aJk/4xuBGSjJdJuVU2KJJKgcfRmXgcnYmdN15hz+I+Su8+Xpv84hLk81VfL6nMXF9LqSCUliAyNR9Ttt1AXoUb+9rbGeP4sgHQ0VRuCayJLhcGWhqM/4uk7CK4Wcm/4auy5Eo/G1T9XCGEEEIIIYQ0Hb9uzhjZ0f6/2kQ8/KMUqU10w5TuNdQmDj2qpjbhjG5tzOBoqgcLAzm1iU/PUG2igYjqsamQXPLut9BUx0+ze2D5cC+cfBSNGy+T8TJRTm3idQYev87AzpuvsGdx34apTdQzNEcR5gbNpzbBVWdjeAdb7L8TKTt2OyylxuCXNxb0b4sp3Z1x+kksboWmIDQ5F9mFAkgkUlgZacPbzhh+3Zww2MsGbBYLAbGZjPM9bAyhThsmE0IIIYQQJVDwCyGEvGW0NTUwfWAnTB/YCWKxBGHxaXgSkYhHYXG4/eI1sguKZX15ghK8t+00tDTUMa6XV5Wxfj5zF4KS8p10xvbwxM7VkxUKkqgucKa1KOQr99gKiplhJYa6Nad+18ZYj3n+iol98OXc4fUaszZOVib4dOZgfDpzMAqKBQiMTIL/q3g8eBkL/1fxKBWXL9wKik7BuA1/4M5P78NIT1tlc9hx8SF+OHFLZePJc/GbhejtXX1xvjkz0NWCpZEe0nLLd0ePTcuBh4OFQucXFguRlV/+5oG1iT70tZvHDWaEEEIIIYSQlkdLWxsTp8/BxOlzIBaLEREWgudPH+PZo/u4f/smcrOzZH2LeDysfW8huFwtjBg3qcpYu7dtgVBQ/tp62JgJ+N/OA+Bq1f76urrAmdaCV1hYe6cKCguYYZ/6hkb1ur6RETMsdMmKD7F243f1GrM2Dk4uWPXpRqz6dCMKCwoQHPgUz/wf4MnDewjwf4DS0vI6VmjQc8wZPxznbz+GoZGxyuawf8d2/PLjNyobT54jF66je+9+DX4dRTm3cWO0E2JjmmgmhBBCCCGEkJZOW4ODaT1cMK2HC8QSCcKS8/AsJguPX2fgTngqsnnl78cXCUux/OBDaKmzMaaTQ5WxfrkWCoGo/Eae0R3t8du8ntDSqH3JXHU3dbUWyj62Aj6zv4G2Rr2uX3mn42VDPbBhQqd6jVkbJzM9rBvTAevGdEAhvwSBcdl4HJ2BR1FlN1SVVrgBLzgxB34/38CNT0eqdFfmXbdeYculEJWNJ8/Z1YPRy82ywa/TWGIyCjFp2w1kVfjeb2djiD9XDIK+Vt2ei65W+ngWU15/jMsqVCr4JT6LJ/uYzVJDGwv9Os2DEEIIIYQQ0jxVX5vILKtNvKquNvGgrDbhq2BtYn4vqk00u9qEJzZMbITaxFgfrBvrU16beJ2BR1HpVWsTCTnw23odN9aPUm1t4uYrbLkUrLLx5Dm7egh6tW0+tYnKr9vjMnlyelaly1XH3L5umNvXrda+oUm5jHZHR1OFr0MIIYQQQggAUGwgIYS8xdhsFrydrbFwRDfs/XAqIg9+glNfzENnNztZH6lUik/3/QOxuOqOS1efhMs+1tPWxG8rJykU+sIXiqqEnbQmManZyvVPYfY3M9Ct1/XNDZnnZ+U1btK3vjYX/X3aYN30Qbj47SJEHfoU3y4YCQOd8pCQxIw8/HLufqPOiwDu9uaM9rOIBIXPfVqpr7uduZyehBBCCCGEEKIcNpsND28fzFzwDrbuOYzHEUn446+/0cG3q6yPVCrFt+vXQFzNrku3rl6Sfayrp48ff9unUOiLgM+vEnbSmsTHvlaqf1w0s7+JqVm9rm9iznzdmJ2ZKadnw9DT10ev/oOwct0GHL1wHY8jk/HpN5uhb2Ao65OcGI+9v/7UqPNqrTjqzJpgSUnrDX0mhBBCCCGENB42iwVvO2PM7+eGnQt7I/QHP5xYPhC+FW6akEqBz08FQCypuqbhWkiy7GM9rjq2z+mh0I1V/JLSKjcUtSaxmcqFxcZmMPub6dVvgxAzfeb5WYWNu35ET0sD/dpZYe3oDji7egjCfvTDV36+MKgQIpKYU4Tfr4c16rxIVYnZPPhtu4H0fL7smKulPk6tGAxj3brf+OZuZchoB1QIgalNdHoBcorK6x6OprrQbCa7mBNCCCGEEEJUr7w20RY7F/ZB6I+TcWL5IPg6Va5NPKu+NhGcJPtYj6uO7XMVC6Sl2kSl/hnMTX3qXZuotNFuk9UmxnTA2Q+GImzz5LLahDbVJhoCh828fVZYWnXtkSo8q1Rf6OWm2Aa9hBBCCCGEvFH7q0VCCCFvDRaLhUGdXNHH2wlDP96FoOgUAEBKdj6CYlLQydVW1rdIUIK03PKCW/d2DtDVUmxRRWBUEiQVEolbm4DIJPj17aB4/6gkRtunjXW9rt+lrT3U1NQglUr/m09ivcarL0NdLbw3rhe6tbPHkLW7ZPO6/PgVNswe2qRze9sM7OiK20HRsvb9l7GYM7SLQufefxnLaA/qVHtqNSGEEEIIIYTUBYvFQt9BQ9G9T39MHtYHoUHPAQBpKUkIDXqO9p06y/oWFxUhIy1V1u7cvRd0dBULVA0KfApJNQuvWougZ08xZtI0hfsHBz5ltL186rebVacu3Rn1iRcBT+o1Xn0ZGBphwXsr4dutJ/yG9pbN68Y/F/HR59806dxag/TUZEa7vsFBhBCijC03YvHTrThZ+9QiH/R0Nmq6CZEGk5jLR7fN/jX22TrJHVN9rRQeM61AiIj0IiTmCpD33yJ6Qy11WBlooqOdPoy1a9/woC5yikV4nliA+Bw+CgWlYLPUYMDlwN5YCx6WujDTq9tupRmFQkRnFiMlX4jsIhH4IjE4bDUYcNVha6gJbxs9mOjUbyfU1i6LV4LAxAKkFwiRJyiFma4GrA000dXBANw63NS94e8o7H2YVGOflE0D6jpdQt46LJYaBnpYo7ebBUb+eBXBiTkAgJTcYgQn5DB20S0SljLCIrq1MYMuV7Gf68/jsiGRtt41DYGx2ZjYxUnx/nHMm1ba25vU6/qdncygplZ2Y9yb+TQlQx1NvDuoHbq6mGHEj1dk87oSnIT14zs26dzeZml5xZi07QaScso3O3I008XplYOrhAcpa4CHFY48KA9BfhCVrvC5DyKZfQd61m+NDyGEEEIIIaRlYbHUMNDTGr3bWmDkj1cQnFBTbUJUqTZhTrWJ/wTGZilZm2DWDto7GNfr+p2dTSvVJhQPBG0IhjqaeHewB7q6mGPEj5fLaxNBiVSbUIG0vGJG27SewUHVEYjE+OdF+Ua7xjqaGN7BroYzCCFEvm++2ohvv/5K1r564xb69uvfZPMhDSc+Lg7urs419tm99w/MnjtP4TFTUlLwKiwUcbGxyM3LBQAYGRrBxtYWXbp2g4lJ/d7jAQCJRILYmBjExsYgKTERuXm5EAoE0NLShqGhIdzauqODjw+0tbXrfa3GIhQKEREejlevwpCZkYGiIh50dHRhYmICL+/28PTyAovFqn2gJtTNtyOCg4Pkfr5P3364dvPfRpwRqQsKfiGEEFKFhjoHk/t1kAW/AEB8ei4j+KWgiJlqrK+jePHjxL/P6z/JZuzCw5f4dsEIhf6Yi0jMQGhcmqxtaaQHB4v6FSLNDHXh5WiJkNiyG98ikjIREpMCb+emXWzi62aHdvbmCIsvWwQTn56r0vHXTR+EddMHqXTM1mZUdw9sOHBF1r7kH4aCYgH0tWv+/pVIJPjz9otKY7VriCkSQgghhBBCiIyGhgbG+k2XBb8AQGJ8LCP4pbAgn3GOnr6+wuOfPXGk/pNsxi5fOINPv92sUH3idcQrhIeGyNrmllawc1B8kVV1TMzM4e7VHq9Cyt5Iio4MR1jIC3h4+9Rr3Prq4NsFbu08ERH2EgCQlBCn0vFXrtuAles2qHTMluD+vzcYbQeXNk00E0IIIaRmxSVi3IrIxo2IbDyMyUNSXs27ePrY6mF+d1tM9LEAm6VW7+tfepmBfQ+T8CQ+HzXtkWBvxMUANxOsG+oEAy35NwLkFItw0D8ZT+PzEZRciNzi2neA9bHVw8wu1pjaybLKLpfNTWq+EC+SCxCUVIig5AIEJxUil18q+7ytIRdP1vZQybWeJeTj51txuPs6F6XV/OfoabIx0ssMHw9xhqW+YpthEEIajgaHjUldHWXBLwCQkF3EuLmqkF/COEefq3jw1Z+PY+o/yWbs4vMEfOXnC5YCv9siU/MRlpwna1sYaMHBVLHQXXnM9LnwtDHCy6SyNQORafkIScyBt1391krUVydHU7hbG+LVf483IYun0vHXju6AtaMV30TobZZVKIDftpuIyyz/P7A11sHplYNhaVj/heIDPKzBVWdDICrb4ftpTCZiMgrgbF57bfGkP/Pnwwi6iYsQQgghhJC3UlltwkkW/AKUvY5k1iaY9Vr9Gmq9lf3pH117pxbsYmACvvLrrERtovy+g7LahF69rm+mrwVPWyO8TGxmtQmnBq5NjOmAtWPevtrE7bBURluR1//KOvrgNQoqfM9P7u4MzTqEyRNCCCHKKi4uxpXL/+DKP//gzp1/kRAfX2N/385dsPS99zFtxkyw2Yr/rnoZEoIjhw/C/9EjhAQHobi4uMb+HA4Hw0eMxDtL38PgIUMVvk5jCn/1CufOnsa/t27hsf8jCIVCuX319fUxfeYsLFu+Em1cXVU+F6lUiqGDBuD+vbuM47Nmz8WeP/ar/Hqk+Wreq3gIIYQ0GU6lm4I0OMw/5Ax0mUERr5MVSzkOjUurEiDR2qRkF+DwjQCF+n5//CajPWWAj0rmsHBkN0b78/1XIBY3/S7mFRcQq1Mhq9E5W5mgS9vyRUfFQhF2//2o1vNO3Q1Gclb5zZTd2jnUO6CIEEIIIYQQQhTB4TCzyzU0mDdp6RsYMtoxryMVGjciLATn/zpWr7k1d+mpyfjzsGJv+Gz7/itGe/yUGSqZw8wF7zLa329YB7FYrJKx64Nd4Xmlrq74jX+kendvXkNw4DNZm81mo/+QEU04I0IIIaR6l0Mz0X7TAyw5Hoo/A9NqDX0BgBdJhVh56hXG7gxAdFbNC5dqkpQrwMTdgVh8LBT+cTWHvgBAQq4ABx8nI6OwpMZ+sVnF2HwjFrejchQKfQHKHtOasxEY/nsAItKLFH0IjeZVGg9zDwXD57sH8P3hIRYeeYntt+NxJyqXEfqiKlKpFD9ej8GE3c9xKzKn2tAXACgUinEyIA2Dtj3B5bBMlc+DEKK8ymsa1CuFWelrM1/vvU4vUGjcsORcnHoSW7/JNXOpecU4+vC1Qn1//Ju5M+DkbvULin1jfj83Rnvj6UCIJc1gTUOFG87UObS0sinkF5dgyvabiEwrX6NgaaCF06sGw86kfqFDb+hy1TGiQ/nmV1Ip8Ou1sFrPexydgacx5X8H2BnroIeruUrmRAghhBBCCGl5OJVCSyq/jqTahHypecU4+kDB2sTFyrUJZ5XMYX7ftoz2xtMBzaQ2UeF+C6pN1Nut0BQ8j8+WtdksNQz2slHpNVJyi/D9hReytoG2BpYN9VDpNQghhJDqnD93FvbWFpg5bQoOHzpQa+gLAAQ8e4pFC+ahf59eiIpUbL0tAFy+fAnbtv6Ex/6Pag19AYDS0lL8ffECxowcjmlT/JCfn1/rOY2pf59e6NjeE19+sQF379yuMfQFAAoKCrBrx+/o3LE9fvrfZkiltSz6UNKeXTurhL6QtxO9AiCEkLfAgatPkJSZp3B/sViCU3eDGcfcbM0YbW1NDThbmcjaQdEpuBtcc7J0SnY+5v1wHCWlTX+DT0P74sAVvIxLq7HPkRvPcO7BS1lbncPGguFdVXL9mYM6wcmyPJjjTnA0Vv1+DiUi5RbERiRm4EFo1cJxYmYejt8KVGq8l3FpjK9J20rPKdI41s8cwmj/76/bCIlNldMbSMrMw6f7LjGOfT5riJzehBBCCCGEECLfiQN7kZKUqHB/sViMC6dOMI65uLkz2lra2nBwbiNrhwY9x6O7/9Y4blpKMpbNmwZRSc030bYGP278BOGhwTX2+evIAVw+f1rWVldXx/T5S1Ryfb+Zc2Hv5CJrP7xzC+tXLUWJkl/71xGv8OThvSrHU5IScOb4IaXGCw8NRvjL8q9J5efU2yo7MwPH9u+GSKTYDeNvhAY/x4fvzGUcGzVhMoyMTeScQQghhKjOKE8zPF7TnfFvtJf89x5SC4QoLqn6HpWuJhtdHAwwwsMUY73N0cXBAJqVFlM/TyrE+F2BiMpQPiglJKUQI39/Bv845kImI2119HAyxBhvc4zxMkMvZ0MYayu+46s8Zroa6Prf45nkY4GRnmZob6NX5TGFpfIwcc9zhKWqdsfQ+orL4eN6eHatoTeq8uP1WPz8bzzEFQJftDXY6OFkKHs+qLPLb+DI5ZfinWOhuPs6p7rhqlg90LHK87STnep3EyWkpTt0LwrJOYr/jBVLJDjzNI5xzM2S+b2lrcGBk1n57s/BiTm4F17ze/ipecVYuPsuSkqb/iafhvbVmecITcqtsc+xh69xITBB1lZnszC3j1sNZyhueg8XOJqVh3jci0jDh0cfK72eJDI1H4+i0qscT8opwolH0UqNF5qUi9CkPFnb1dJAqbmQ+uMJRJj2yy28rPDcNNXj4vSqwYzvZ1VYM6o92BVu0jz68DVuhabI7Z9fXILVh/2ZY4xuDzaLluASQgghhBDSGhy6F6mC2gTzdWSV2kRCDu6Fy1+zDQCpuW9RbeJsYO21iQevcSGw/AZmdTYLc/u6quT603u6wLHC/8+98DR8eMS/GdQmyr8mVJsok1nAx4G7kRApuRFySEIO3vvjPuPYOF8HGOtq1nheqRLXSc4pwoSfriO/uPw9jY2TOsHCQFupuRJCCCEAMH7iJIRHxTD+TZjkJ7d/SnIyioqq/g2rp6eHHj17Yez4CfCbMhU9evaCpibz99+zp08wqH8fhL96Vae5slgsODg6YsDAQZgwyQ/Tps/EqNFj4Na2LdTUmAGJ58+ewcihg5tV+MvrqOpDb9zatsXgIUMxddoMjB4zFvYODozPC4VCrF/3MT5YtUJlc0lKSsLn6z+p9zhnL16q8vwhLQ+n9i6EEEJaun2XH2PNrosY3MkNY3p4YrCvG8wNq98FJyIxA5/tv4xnkeU3Yvm62sK1mpCO8b288NOpO7L23B+O4+f3xmNsT0/GH2ilYjHOPwjFhgOXkZJdAK4GBxwWCzxB67zBylBXC3k8PsZ+thebFo7C5L4dwK6wu1hhsRA/n76DbWeYNyytntQXDhbGlYerEw6bjQMfT8eIdbtRLCy7YefIjQA8f52MDyf3x6hu7aChXv2fAQnpubgWEIGLj0JxNzgGH08biF6ezF278gqL8d6209h48CrG9fLCmO6e6OJuB65G1QXJYrEEf/uH4eM9FyGpsGh26oCOKnmsrUWpWIyUrOqT3POLBFXaCenVF7qtTfXBYbPlXqdfBxcM69IWV59GAAAEJaUYs34vflk+EaO7ezC+d+8GR2Ppz6eRXVCexDm6uwd6eSm2i1t6biGEJVXDgZKzmS/UxGKJ3MdjoMOFga6WQtcjhBBCCCGENG9H/9iJjWtXoO/gYRg2egL6DR4GU3OLavu+jniF7z7/GEEBT2THOnTqAmfXtlX6jhw/CTt++kHWXjZvGr7Z+juGj53IrE+UluLK+dP4bsM6pKcmQ5PLBYfDQRGved3oqioGhkbIz8vFrLFDsX7TFoz1mw52hdeLvMJC7Nr2I3Zv28I4751Va2HnoJrduzkcDn7ZfwzTRg4A/79dHk4dPYCXLwKw9IN1GDJqHDQ0NKo9NykhDrevX8HVi2fx6O6/WL72M3Tt2YfRJy83B2vfX4Qfv1yPEeMmYejo8ejUpTs0udwq44nFYlz7+xy+Wrcakgq7dE2YNkslj7Wl4/OLseHDZdi59UeMmzIdw8ZMRDuv9oznTEVx0VE4fmAvDu35jRGiZGBohHVf/VDtOZUlJcRVezw3O4vRLuLx5PY1M7es9v+bEELI20FHkw07o7rVj0111OHXyRJjvMzR3kaPcdMvABQKSrH7QSK2/RuP0v/e28guEmHOoWD8u7IruOry6/AVJeTwMWN/ELKLysPVujoYYO0QJ3RzNKxyXQCIyijClVdZOPms5hsA3rAy0MRQdxP0djFCFwcDmOtVv2C5UFCKkwGp2HIzDgWCstp9brEIy/4Mw9VlnaHObt43LXNYanAw1kJ0Vu27hynq0ssMbLvN3PVsfncbrBniBEOt8ve8UvOF2PB3FC6FZgIASiVSLDkWihsrusDWsOa/RYy01WFUKdCncggPIQTYfzcS6048wSBPa4zqaI+BntYw16/+Z3xkaj6+OB2AgLjy1w6dHE3QppobYcb5OuDnK+WbsSzccxf/m9kNozvaV1rTIMHFwARsPBOI1LxicNXZYLPUUCRUbmOVlsJQWwN5xSWY+PN1fD25MyZ1cWSEV/AEImy/GopfroUyzlsxzBMOptWvNVEWh83CvsV9MWbLVVkw27GH0XgRn43VI7wxooMtNDjV/75NyObhxstkXHqeiHsRafholDd6uDJrTLlFQqw49Ahfn3uOsZ0cMMrHDp2dzar9HS6WSPDPi0R8cvIpJBV2aJyioh3EW4tSsQQpedX/Hi4oFlVpJ2RXX3OzNtQGp5q/O0pKxZi78w7je1tLnY2fZ3eHpjpb7njV4bDUYG2kU2OfNpYGmNfXDftul62dkEqBuTtv49spXTCjpwtjjsEJ2Vh+8BFep5ev6ehgb0zPEUIIIYQQQlqR/Xcise74EwzyssEoH3sM9KqlNnHqGQJi61Cb2H0X/5vZHaM7VVebiMfG029ZbWLrNXw9uQsmda2mNnHlZdXaxHAvOJiqJhi0vDZxpVJtIgerR3hhhI+d/NpE1pvaRMJ/tYn21dcmDj7E12cDy2oTHe1rrk08r6Y20Z1edwIAv0SMtcceY/uVl/Dr6oTRnezhaWskN4w1Jr0AB+9FYd/tcEaIkqG2Br708631et9deIGo1HxM6uqEAZ7W0Nequq4lq1CAk4+i8dM/ISgUlNdFRnW0x8xeqgknIoQQ8vbR1dGFg6Njnc41NzfHjFmzMXHSZHTy9a2y7q+goAC/bNuK7zd9i9LSsr8xMzMzMXH8GAQGvQS3ljV4ampq8PZuj1FjxqBP337o2q07dHWrf88oISEBP/+0Bbt2/C5bqxkYGID169bi1x276vT4Goqamhr69R+AOXPnYdCQoTA3N6/S58H9+1jzwSo8fx4oO7bz99/g5eWNhYvrv8niymXvoaCg7P0HPT09FBYW1mkca2vres+FND0KfiGEkLdEqViCK0/DceVpOADA2kQfrjZmMNTVgqYGBwVFAkQmZSImNZtxHleDg63vjat2zGXje+PIjQBk5JUtrsjj8THvx+OwNtFHBxdr6HA1kVNQhMDXycjj8WXnbVo4CltP32m1wS/fLRyF5b+eQW4hH0t/PoXP919GxzY20NfhIiOXh6cRCRBUCsPo5eWEDyf3V+k82jtbY9+aaVi05SSK/vtah8alYcHmE+BqcODtZA0LI11oczXA4wuRU1iMiMQM5Bbyaxm5XEYeD3su+WPPJX9w2Cy42ZrBxtQABjpakEKKjFwegmNSqgSXdGvngHlDu6j08bZ0KVkF6LBkS+0dAey8+BA7Lz6s9nNBuz+CvYVRjefvWj0Fwz/ehfDEDABlQTJzvj8Ge3MjeDpagM1iISIxA1HJzButPBws8PtK+UmhlS3cchIPXsbW2i8lW/5j/3jaQKybPkjhaxJCCCGEEEKat9LSUty6cgm3rlwCAFhY2cDFrS30DQyhyeWisCAf0ZERiI95zThPk8vF11t/q3bMhe+vxl9HDiAro2wHpfy8XCyfPx0WVjbw8ukIHR1d5GRnI+T5M+TnlYdOfrbpf9i59cdWG/zy2aYt+GTFO8jLzcGapQvw3ecfo33HztDT10dmRjqeP/WHUMB8vd61V1+892H9dw6oyLN9R2zbdxSrFs1C8X+7S4SHhmDlwpnQ5HLh4e0DMwsLaGnroIhXiLycHLyOeIW83ByFr5GVkY7De37H4T2/g8PhwMXNHVY2dtA3MIBUKkVmRjrCgl+gID+PcZ5vt56YNneRKh9ui5eSlIAdP/2AHT/9AK6WFtzaecLE1Bx6BgYoFYmQn5eH1xGvkJ6aXOVcfQNDHDj9D8wtrRS6Vn8fxXaJv3rxLK5ePFvt545cuI7uvfspNA4hhBACAA7GXKwe6IgJHSxqDDrR43Lw4SAndLLTx7zDIRCJyxZax+cIsOdBEpb3d5B77htSqRSrT4czQl8+GOiIjwbXHLLnaq4DV3MdLOtrjwp5+tXqYKOHgI971joXoOwxLeplh57ORhi7K1C2kD08vQgXQzIx0af6UMamwFID2phpo4ONPtrb6KGDrR68rHSRyStBt83+KrmGSCzBN1eiGcfe72uP9cNdqvS1MtDErumeeO9kGC6ElL23UiAoxZYbsfjZr51K5kMIKQtVuhqSjKshZa83rAy10cZCH4Y6GtDksFHIL0FkWgFiM5mLHbnqbGye0a3aMZcOboejD18js6Ds9W9ecQkW7rkHK0NtdLA3hrYmBzk8IV7EZyOvwq68X0/2xfYroa325qqvJ3fG6sOPkFtUgmUHHmLjqQD4OJpAn6uBjAI+nsVmQSBi7kbd09Ucq0d4qXQe3nbG2L2oD5bsu4/i/77WYcl5WLz3HrjqbHjZGcFcXwvaGhzwhCLk8oSITMtHbpHia00yCwTYdzsC+25HgMNSg6uVAWyMtMtu2JECGQV8hCTmIp/PHLOrixnm9Gmj0sfb0qXkFaPzZ+cU6rv733Ds/je82s89+2Y87E2qLgZPy+fjXkQa4xhfJMas328rO1XYGesg4NsJtfb7ys8XESl5uB9ZVlcUlkrw0bHH2HwpGN52RtDS4CAmo7DKDvRWhto4tLQ/WNWE+BFCCCGEEEJarlKJFFeDk3A1OAnAf7UJS30YamtAU52NQr4Ikan51dcmZnavdsylQzyqqU3cZdYmioR4EVe5NtEZ26+8bL21iSmdsfrQm9rEA2w8/Qw+DqbQ11Ivq03EVFebsFB9bcLeGLsX9cWSffcq1CZyK9QmjGGuz4W2Jgc8gQi5RSWITM1TQW1CB/r/hY/LahPF1dUmKECkoqScIvx85SV+vvISWupsuFsbwlSfC30tDZSKJcgrLkFkaj5SqwmuNdDWwJ8rB8PCQLvW65SKpbgSnIQrwUlgqanBxUIPzub60OWqgycQISW3GKFJuYyQHgAY5GmNHQt6q+zxEkIIIYpwcnbGp+s/x9TpM6Curi63n76+PtZ//gW6dO0GvwnjIBKVrWOIjYnBL9u2Ys3HNa8bXbnqA3y05mOF5mRvb4+fft6O9u07YOk7i2XH/9i3F598tgE2NjYKjdOQOBwOZs6ag0/WfwaXNjW/H9Srd2/8e+8BJo4bg1s3b8iOf/H5ekydPkNuAI4iTp44jn8u/Q2gLPTlwzVrsXHD53Uej7R8FPxCCCFvqZTsAqRkF9TYx8JIFwc/ngFv5+rT3oz0tHFs/SxM/uogIyxE3tgslho2zhmG+cO7YuvpO/V7AM1YT09H7Fw1Ge9tO4WSUjGy8otwPSBSbv9+7V1wdP0saKir/tfy8C7uuL75XSzYfALhCRmy44KSUjyNSFBoDAMdxXZNLhVLEBafjrD49Br7De3cFns/nAp2M985sjUz0OHiry/mYuGWk3gSXv48SMjIRUJGbrXndPdwwL6PpkJPu/qdQgkhhBBCCCGkLtJTk6sNkKjIzMISvx04CQ9vn2o/b2hkjF1Hz2DhlDGMsBB5Y7NYLKz9YhOmz1uMnVt/rNf8m7MuPftgy479WPP+QohKSpCTlYnb1y/L7d+z30DsPHIaGhpVdyqqr4HDRuHUtftYuXAmosLDZMeFAgGeP1Xsxl19A0OF+pWWliIi7CUiwl7W2G/A0JHYuudwlZ0tSDkBn4/gwGcK9e3epz+++ek3OLrQwjNCCCHN1wgPM8zual1j4EtlA9xMsLiXHX6/W15LP/0iTaHglyNPUvAoNk/WXtDDptbQl4rU1NTAruVeYk4d3mvxsNLFO73tsPVWnOzY1bDmE/zSx8UIERv6QEezYZeznHiWivic8iBEN3NtrB0i//+HxVLD9+Pd8CAmVxbmc/pFOpb3d4CLae0LxQkhykvNK672Jo2KzPW5+GNJP3jbGVf7eSMdTRxe2h/Tf73FuCFH3tgsNTV8PqEj5vZxw/YroVU+31r0cDXHb/N6YfmhhygplSCLJ8SNlyly+/dpa4lDS/vL3eW6PoZ62+LK2uFYsvcewlPzZccFIjGexWTVcGY5g2p2Xa5OqUSKV8l5eJWcV2O/IV422LWwt9xdo0nroc5mYf87/bD84ENc+e/GTgBIz+cjPb/6TZPcrQywZ3EfWBnS739CCCGEEEJaO8VqE1r4452+tdQmBmD6rzeVq030dcP2KzW/592S9Whjgd/m98Lyg//VJgqFuPFS/tqRPu4NWJtob4srH4/Akr13EZ5SuTaRqdAYBtoqrk1422DXwj5Um6gBXyTG8/js2jsC6N3WAltmdIezhb7S15FIpYhKK0BUmvx7r9gsNSwb6omPx3So0/s2hBBCSF2NHT8Bi5a8U2PgS2VDhw3H8pWr8NOWzbJjx48drTX4RZlrvDFvwUIcPXIY9+/dBVC2ec7fF87jnaXvKT2Wqt154A8Hh9rXfbyhqamJ/YeOwMvdFYWFZUGQ2dnZuHrlMib5Ta7THLKysrDmg1Wy9pdff1uvEBnSOtBfk4QQ8hbY++FUbJg9FL29nKCtWfsfWY6Wxlg3fSCe/v4BurWr+Q8YXzc73Nm6DBN6e8stLKlz2BjWpS2ufL8Eyyf0qdNjaGkm9W2PG1uWYkRXd7nFG1szQ/zv3bE4+9V86HBVf1PVG+3sLfBg23LsXzsNPTwcay0msVksdHazw9qpA/D099VYOrZXlT7u9hb4c8McLBrZDW1tzaCmVvPKYxZLDX3bO+PIJzNx8vM5FB7SDNiaGeKfTYvx7YKRaGNtKrdfG2tTbFo4Epe+XQRrE4NGnCEhhBBCCCGktdm65zA+2vANuvXuBy3t2m+MsHN0xoqPP8f1J6Ho1K1HjX07+HbBhTtPMGrCZLlBHurq6hgwbCROXr6DRcs/qNNjaGlGT5qKMzceYNCI0eBwqr9x1trWHl/971ccPHMZ2jo6DTYXt3aeuHQ/ENv/OIYuPXrLnc8bbDYbHXy7Ytma9bj+5CXmL11RpY+ruyf2nbyAWYuWwsXNXYH6BAs9+g7AjsN/Yc+Jc9DV06vXY2pNLKxs8NvBk5gyewEcnBXb0VxbRwcjx/vhj7/+xpHz1yj0hRBCSLNnZaCpVOjLG3O7MTdIiMwoRhav5t08RWIJ/lchWMXaQBOfDnNR+toNZaAb8yaEuJzqb2xuCrqanAYPfQGAUy+YGxks7mVX6/PDUEsdM7uUPx/EEinOvqh5QwRCiGJ2LeiNz8b7oJebBbQ1ar+Bx8FUF2tGtYf/l+PQ1cWsxr6dHE1x89NRGO/rADar+teN6mwWhnrb4O+PhuL9IR51egwtzYQujrjy8QgMb28Ljpyvi62xDn6c3hWnVg5q0J/N7taGuP3ZaOxd1Afd25jLnc8bbJYafB1N8eFIbzzaOBbvDGpX7ZjH3x+ABf3c4GZpgFpKBmCpqaFPW0sceKcfjr4/ALpc5Rcwk5bJQFsDh5b2x/Y5PeBlayS3n42RNj4c6Y1rn4xEWyvDxpsgIYQQQgghpFHsWtgHn43vqFxtYnR7+H81Dl1dzGvs28nJFDfXj8b4zgrUJtYMw/tDPev0GFqaCV2ccGWdArWJGd1wauVg6ChwH0xdldUmxmDv4r6K1yacTPHhqPZ49OU4+bWJZQOxoF9b5WoT7/bD0fcHUm2iAisjbfzxTj/M6tUGTmaKrfPQ1uRgnK8DTiwfhDOrhyoV+jLYyxpDvG2gXUs9TFuTg+k9XXB3wxisH9+RQl8IIYQ0OhsbmzoFsix5Zymj/SosDBkZGaqaFsPQ4cMZ7ZiY6Aa5jrKUCX15w9zcHOPGT2Qcu3v73zrPYc0Hq5GZWRY02KVrt2YRiEOanppUKm3qORBCyFtBTU1Nmnv+26aeBkrFYkQkZiI2NRsp2QUo5AsBAHpamrAy0YenoyWcrUzqNHZ2QREehcYhMTMPxUIRTA10YGmsh65t7WGk13p3unlv2ykcv/Vc1g7a/RHsLcoXg2Tm8fA0IqHs610shJmhDtztLODrZlvrDUkNgccX4llEIlKyC5BTWAxBiQi6Wpow1tNGGxtTuNmaQVdLuWCWfB4fYQnpiE/PRXZBEfhCETQ4HOjraMLFyhTezlYw1NVqoEdEVCE4JgVRSVlIzSlLo7Yy1oebrSm8na1rOfPtYDRuPaRSaeN/wxJCCCGEkBZHTU1N+jqn5ptACVBaWoroyFeIj4lGWkoyeLyyBHxdXT1YWFmjrac3HBUMn6gsJzsLzx7dR3JiAvj8YhibmMHCygodu3SHoVH1u2y1BmvfX4gzxw/L2rdfRMLW3lHWzs7MQOBTf6SnpoBXWAATU3O4unugg2+XJqlPFPF4ePHsMdJSkpGbk40SoQDaOrowMjGBk4sbXNzcoaPk7gUF+XmIfBWKxPhY5GRlQcAvhoaGJvT0DeDg0gYe3h1gYCj/Bh5SLj8vF1HhYUhOjEd2ZiYE/GKw2Gzo6RvA0MgYbu084eLmDhbtMNbstTHWoJpGK6KmpiZN2TSgqadRL+kFQkRkFCEhR4B8gQgSCWCgxYGZrgY62unDUl/50PAtN2LxU4WAjVOLfNDTufn+vE/KFeBFUgGyi0TIF4igp8mBhZ4mOjvow1yPQtNrkpjLR7fN/rL2lE6W+Nmv6mLqhtDuq3vIF5TK2teWdYaXtfzFxZdeZmDxsVBZe91QJ6zo79iQU1RKdFYx+vz0WNZ2NtXC/Q+6N+GMFFP5OWBryMWTtTWHRFYni1cCn+8eQPLfchlNDgsv1/dSKNSg8tfOw1IHN1Z0Ver6k/Y8x6PYPFlb1T/brT/9l37/tyJqamrSjB2zmnoajapULEFkWj5iMwuRmlsM3n8/f3W5HFgaasPDxgjO5nUL8szmCeD/OgNJ2UXgl4hhoqcJSwMtdHY2g5FO6/09vPzgQ5z0j5G1n30zHvYm5a+5MwsEeBabidS8YvAEIpjqcdHWyhCdHE2aZk2DQISA2Cyk5hUjp0gIoUgMHU11GOtqwsVcD66WBkrf/JRfXIJXKXlIyOYhu1AAfokYGhwW9LU04GyuBy9bIxi24ucAUVxUWj5eJechNa8YIrEEFgZacDLTg6+TaZN8PzQ35kuP0N8ZhBBCCCFvCTU1NWnGztlNPY0mIatNZBTKXisDgC5X/b/ahCGczRUPkagomyeAf1QGknKKwC8phYkuF5aGb0Ft4sCDSrWJCbA3rVib4ONZTBazNmFtgE6OTfNaTFabyK1Ym+CU1SYs9OtXm8jiIZsnAL+kFBocNvS11OFsrk+1CSXkFQkRnpqPpGwesv6r87BZatDTUoexjibcrQ3hamkAVi0BPrURSyR4lZKH6LQCpOYVo7ikFBwWCyZ6mnC1NICPgwk0OLUHRb1tzN89TLUDohQ1NTUpXyRp6mnUWWpqKl6FhSI2JgZ5+XmQiMUwNDSCuYUFunTtBmtr5e/J+uarjfj2669k7as3bqFvv/6qm7SKxcfHI+DZU2RlZiIvLxf6+gawtLJC9x49YWlp2dTTa9bi4+Lg7uosa8+aPRd7/tjfKNe2MjNGXl6erO3/NBAdfHxUfp19e3Zj2XvvytoLFy3Grzt2qfw6jeXX7duw5sPVsvbosePw1+mzSo9z5fI/mDB2NACAw+Hg0ZMAeHl74/DBA1iyaIGsX32fE1rq5es7+/Tth2s36x5UI298+r2vWg2/TRIhhJBmhcNmw9PREp6Oqv/D2URfB6N7vB0J08owM9TFyG7NZ1cwXS1N9Pep281z8hjoaqGHhyN6eDiqdFzSeNo7W6M9hbwQQgghhBBCGgmHw0FbD2+09fBW+djGJqYYOnq8ysdt6UzMzDFk5NimnoaMjq4uevUfpNIx9Q0M0bl7L3Tu3kul476NDAyN6GtJSCu27lwEDj1JkbV3T/fEaO+ad6OsrLhEDJ/vHoAnFAMAzPU08Gxtjyo72YklUjyMycXfLzNx73Uu4nL4NY7b1lwHS3rbwa+jBdQbYFe8kwGpWH06XNbeOskdU32tFDr3YUwu/Pa+kLU/GOiIjwY7KXSuQCTGwcfJOPIkFdFZxdX2UVMDOtjoYfVARwxxN1VoXNJ4Ki8OFolr3mDn+LNURntCBwuVz6k+knIFjLbFWxY6dPd1riz0BQC8rXUVCn0BABdTbVjoaSC9sCzwMyytCOkFQljUIbiKEFI9DpsFDxsjeNioPsjNRJeLUT72Kh+3pTPT52JEB7umnoaMLlcd/dop9jeaogy0NdC9jTm6t1Hu717y9nG1NICrpUFTT4MQQgghhBDShBq8NtGRahOVmelrYYQP1SaIYgx1NMu+jg38tWSzWPCyNYaXbevdZIqQ1mLF+0uxZ3d5kMTRE39i4iQ/pcYoLi6Go60VCgvLNrCztLREVGwCOBzme4hisRh379zGmVN/4datm4iJjq5xXA9PT6xYuRozZs2GurpyoWGKqBwSsXvvH5g9d55C5969cxvDBg+Utdd/vgGfbdio0LkCgQC7dvyOP/btQWRERLV91NTU0Mm3Mz797HOMHDVaoXFJ42GzmeFlJSUNs+FlQkI8o21ppdq/sRpb5a+bqA5ft8LCQix/f6msveqDD+Hlrfq11KRloq0YCSGEEEIIIYQQQgghhBBCCCHkLTGtM3MRxcnAVDk95bv0MlMW+gIAfh0tq4S+AMDeh4mY+kcQDj9JqTX0BQAiMorw4ZlwTN77AhmFQqXn1Rw9jc9Hr58e48t/ouWGvgCAVAq8SCrE3EMhWHz0Jfgisdy+pHEVCEqRWyxiHDPX05DbXyKR4nFcvqxtqa8BOyOtBptfXZx+kcZo93AybJqJNJGIdB6j7Wuv3M3dlftHZBTVe06EEEIIIYQQQgghhBBCCCGEEOXNmbeA0T588IDSY5w9fUoW+gIAM2bNrhL6AgC/bt+GkcOGYO+e3bWGvgBAWGgo3l2yCMOHDEJaWlqt/VuCRw8fwqudG9at/Uhu6AsASKVSBDx7iknjx2L61Mng82tfM0IaR35+PrKzsxnHGiKQpaSkBKdP/cU41rdff5VfpzHFxDC/7y0tLZUe4/NP1yEpMREA4Ozigk8/26CSuZHWQbEtiwghhBBCCCGEEEIIIYQQQgghhLR4Prb6cLfQQXh6WVDB7ahcpBUIYamvqfAYJwKYYTHTfKtfACKRMttcDgttzLVhqa8JPU0ORGIJ0gtLEJbKQ1FJedDJk/h8zNgfhL+X+oKrzkZL9c/LTCz7MwyCUgnjuK0hF+4WOtDjclAoKEVISiHSC8t3AboUmoms/SX4c6EP1KsJ1CGN65/QTEbbQk8D1gbyv18iM4oYz+d2lrqyj1PzhTj9Ig1XX2UhKVeA3GIRDLTUYaGvge6OhhjuYYqezqrfRbaiQ4+TcfpFuqytrcHGzC7WDXrN5iYqkxnC5GisXDCPgzGXOV5GMfq2oR0/CSGEEEIIIYQQQgghhBBCCGlsnbt0gaenF0JDXwIArl+7ipSUFFhbK/4e6MED+xntuZXCZN6QSJnv/XO5XLi7t4O1jQ309PRRIipBWmoqQoKDwOOVb0bx8MF9jB05HHcf+oPL5VYetsU4d/YM5s+ZBYFAwDhu7+AAT08v6OsboKAgH8+fByIttXxdybkzp5GZkYHL125AXV29sadNKjl/9gyjbWllBVtbW5Veo6SkBO+9swTRr1/Ljvn4dGzRwS9SqRQXL5xnHOvcpatSYzy4fx+7d+2UtX/5bQe0tJrXRkKkaVHwCyGEEEIIIYQQQgghhBBCCCGEvEWm+Vph4z9liyvEEin+ep6G5f0cFDo3PocP/7g8WbuzvT7amGnL7W+pr4Epnaww2N0EHW31wWapVekjLJXg75AMbLoag9QCIQAgLK0IP1yPxRcj2yjxyJqPsFQelv3FDH0Z7WWG1QMdGUEgb9yKyMb6i5GIzylbIPU4Lh+brsY0yONPyRdAXDmVR8XYLDVYG7TcBWtvSKVS7H+UxDg23MMUampVn8dvBKcUMtrWBpqQSqXY9zAJm67FQCBiLgbM5JUgk1eClyk87H2YhO6OBvhhfFu4muuo5DEUl4iRXijE88QCHH+WigcxebLPqakB349zg1UNQTatUVw2czc5G0PlHn/l53ZsdrGcnoQQQgghhBBCCCGEEEIIIYSQhjZn3nx8vOZDAIBYLMbRI4ewZu06hc6NjYnB/Xt3Ze3uPXrCrW1buf2trK0xe85cjBg5Gl26dgWbXXUzG6FQiDOn/sJn6z9BSnIyACAkJBgbN3yG73/cosxDazZCgoOxYO5sRujLhEl++HT95/Dy9q7S/+qVy1i9cjliY2IAAA/u38Pn6z9pkMeflJQEcWmpysetiM3hqDwcpSlIpVLs/P03xrGxY8fVuAZC0XELCwsRFxuLO7f/xe5dO/A6Kkr2eUNDQ+zdf7Be12hqf1+8gPi4OFmbzWZj5OgxCp8vFArx3ruLIZWWrdeZPmMWBg4arOppkhaOgl8IIYQQQgghhBBCCCGEEEIIIeQtMsnHAt9ejYZIXLaY4GRAqsLBLycDUiGtkBkyrbOV3L4TOlhgUU9bqLNZNY6pyWFhUkdL9HYxwrhdgUjILVsodORJClYPdIQ+t2W9rS2WSPHuiVBGwMfGkW2wpLed3HMGtjXBJbvOGLczENFZZSESex4kYm43GziaqHZ3n/G7niMpT1B7x3qwNeTiydoeDXqNxnDAPxkhKeU7sXFYaljYU/7/IwCkF5Yw2rqaHHxyPhKHnqQodE3/uHyM2RmIPTM80aeNsdJzdv/qHgoEtS9qM9Ti4IfxbTHG21zpa7R0+ZW+Pqa6Gkqdb6rL3IWuUCCu95wIIYQQQgghhBBCCCGEEEIIIXUzfeYsfPbpOohEIgDA4YMHFA5+OXRwvyyIAQDmzpsvt+/UaTOwbPlKqKury+0DAJqampg+cxb6DxyEgf16Iy42FgCwb89ufLL+cxgYGCg0t+ZCLBZj9sxp4PPLN9j4YfP/sGLVarnnDBs+AvcePsbAfr0RGREBAPhl289Y8s5SOLu4qHR+g/r3QUJ8vErHrMzewQERr2Mb9BqNYdeO3/H8eaCszeFw8P7ylUqPE/TiBbp36aRQ33YeHjh4+Bg8vbyUvk5zwePxsPajDxjHpkydDmtra4XH+PbrL2XfCyYmJvhhy/9UOkfSOtS8wo4QQgghhBBCCCGEEEIIIYQQQkirYqKrgaHuprJ2TBYfT+Lzaj1PIpHiz8A0WVtbg41xNYRGWOpr1hr6UpGFviY2jmojaxeViHH9VZbC5zcXF0My8DqzWNae5mtVY+jLG8ba6vhtqoesLZECux8kNsgcSe3CUnn4+ko049iCHjZoY6Zd43kFfGaoyMWQDEboywgPU+ye7okby7vg35VdsX+2N/w6WoBVYQOtAkEpFh19idjsYqialYEmNoxwgf+aHm9l6AsAFAuZQS1cjnJLZ7jqzF37ikoo+IUQQgghhBBCCCGEEEIIIYSQpmJmZoZRY8bK2lGRkXj44EGt50kkEhw5fEjW1tHRgd+UqXL7W1tb1xr6UpGVlRV+3PKTrM3j8fDP3xcVPr+5OH3qL0SEh8vac+fNrzH05Q0TExMcOHRU1pZIJNi+bWuDzJHULiQ4GJ+uW8s4tvT9ZXBr27ZBrtelazccOHwUTwOD4N2+fYNco7EsW/quLMAJAPT09PDVt5sUPj84KAhb/7dF1v7uh80wMzNT6RxJ60DBL4QQQgghhBBCCCGEEEIIIYQQ8paZ1tmK0T7xLE1Oz3J3o3ORki+UtUd7mUFHk6PSeQ1qawINdnkCxrOEApWO3xj2+yfLPmaz1PDxECeFz21vo4ceToay9vXwlhd80xpk80qw4EgIBCKJ7JirmTY+Hupc67kFAmbwy5vvGS6Hhf2zvbFvljdGe5vDw0oXbS10MKydKbZP9sDpRR2hzy3/fioUirH6VDhULTVfiEOPU3D0aQr4orczsKS40uPWVFcy+KVSUExRSamcnoQQQgghhBBCCCGEEEIIIYSQxjB33nxG+9CBP2o959bNG0hKLN+MZeKkydDV1VXpvIaPGAkNDQ1Z+7H/I5WO3xh2/v6b7GM2m40vvvpG4XM7duqEPn37ydr/XPpbpXMjisnMzMQUvwng8/myY+7t2uHLr79tsGs+e/oEO377FefOnmmwazSGrT9twckTxxjH/rd1G2xtbRU6XywWY+mSRSgtLVtX0K//AMyeO0/V0ySthGpX4RFCCCGEEEIIIYQQQgghhBBCCGn2+rsaw0pfE6kFZaEUF0My8M0YV2hrsOWeczIgldGe7mslp2fNpFIpikvE4AnFKBFLqnzeUFsdGYUlAIDXmUV1ukZTKRKW4nlieVhNVwcDWOhrKjVGdydDPIrNAwAk5wmRnCeAjSFXZXN8sraHysZqjfgiMeYdDkFCrkB2TFeTjT0zvKClLv/74w2JVFrt8W/GumJYO1O553VzMsSvU9phzqEQ2bEn8fl4HJuHbhXCgGpzY0UXSP+bg1RaFkSTnC/Ek7g8nHqejkxeCeJy+Pj6cjSOPU3FH7O84Gquo/D4rZEa1GrvVLF/pe5y/ssJIYQQQgghhBBCCCGEEEIIIY1kyNBhsLaxQUpy2UYtp0/9hf/9vB06OvLfCz108ACjPWf+/Oo71kIqlaKoqAiFhYUoEQqrfN7Y2BhpaWWb8YSHq37zj4bE4/Hw9MljWbtnr96wslJurUifvn1x7+4dAEBiQgISExNhZ2ensjlGvI5V2VitEZ/Ph9+EcYiLLf866enp4diJv6ClpVWnMdt5eCA8KkbWLi0tRV5eHiIjwnHr5k2cPvUn+Hw+Hvs/wmP/Rzh6+BAOHT2u8mClhnb2zGl89sk6xrG58+YrFdzy89b/ITAwAADA5XLx6+87VTlF0spQ8AshhBBST7+v9MPvK/2aehqEEEIIIYQQQgh5i/342z78+Nu+pp4GIYSQFoTNUoNfRwv8cicBAFBUIsbFkAxMlRPmkscX4WpYlqztbKKlcBhFqViCe9G5+PtlJoKTC/E6sxjC0qqBL9Vft1Shfs1FQGIBSiXlKRB2Rlwk5vJrOKMqDTYzVSI+h6/S4Bcin0gswZJjLxFQIbyHy2Fh/yxvuFkoFo6iU014kruFDmZ0tq713MHupujTxgj3XufKjp0JSlcq+MW2mueKl7UehrUzxZrBTvjuWgz2PEgCAERnFcNv7wtcft8X1gZvz3NMW52NfHH5zxaBSKzU+QIR8+eXriYtvSGENG+/zO2JX+b2bOppEEIIIYQQQggh5C31y7xe+GVer6aeBiGEkFaOzWZj5qzZ2PzD9wDKAkvOnPpLbkBDbm4uLp4/J2u3cXVF7959FLpWaWkpbt28gbOnT+F5YCDCw19BWE3gS3XycnNr79SMPHnsj9LS8vdWHRwcER8Xp9QYGhoajHZsTLRKg1+IfCKRCDOmTsaTx/6yY1wuF3+dOYd2Hh51HldDQwMOjo5Vjvt27ozpM2dh49ffYPGCefj31k0AwOV/LmHC2NG4cv0m2OzaN9xpDm7/ewvz58yCRFK+PmDEyFH4RYngltdRUfj2qy9l7Y8/+RRtXF1VOk/SutDqE0IIIYQQQgghhBBCCCGEEEIIeQtN9bWSBb8AwMmAVLnBL+eCMiCoENYir19l96Nz8emFSLzOLK7THAsFLSv4JSWfuZjrz8A0/BmYVq8x84pb1tegpZJIpFj+5yvcjMiRHVNnq2H3DE/0cjFSeBztaoJfJvpYKHz+5I6WjOAX/9g8hc+tDVedjS9HuYLNUsPOe4kAgExeCdadj8ShOe1Vdp3mTluTjfwKP1sECgZRyfpXCn6pLuyHEEIIIYQQQgghhBBCCCGEENK45sydLwt+AYBDBw/IDX7588RxCASCCudW36+y2//ewqoVyxARHl6nOeYX5NfpvKaSlJjIaB85fBBHDh+s15g5OTm1dyL1JpFIsGDeHFy5/I/smLq6Oo6d/Av9+g9o0Gvb2Njg7IW/MXLYEDx8cB8AcP/eXfyy/WesWv1hg15bFZ48fozJE8czAp369R+AYyf/grq6ukJjSKVSvPfuEvD5ZZtFtfPwwAcfrW2Q+ZLWg9XUEyCEEEIIIYQQQgghhBBCCCGEENL4nE210d3RQNZ+HJ+PuGx+tX1PBKTKPmaz1DC5k2Wt458NSsf0/UF1Dn0BAIm0zqc2ibxikcrH5JVQ8EtDk0ql+OhsBC6EZMiOsVlq+HWKBwa7myo1loFW1f13OtnpK3x+x0p9o7OKIZWq9hth7WAnWOlryto3wrMRlVGk0ms0Z/qazP+j7CLlvm+zikoYbT0uBb8QQgghhBBCCCGEEEIIIYQQ0tTauLqid5++svaD+/cQEx1dbd9DB/bLPmaz2Zg5e26t4588cRyjRwyrc+gLUBbG0ZLk5Ko+pIVXWKjyMQmTVCrFe+8sxqk/T8qOsdls7D90BCNGjmqUOWhqamLbL78xjm3b+lOz/x4IDgrC+DEjwePxZMe69+iJ0+cugMvlKjzOvj27ce/uHQCAmpoafv19FzQ0NFQ+X9K6VF1xRAghhBBCCCGEEEIIIYQQQggh5K0wrbMV/OPKdpSSSoGTAan4eKgzo8+rNB6Ck8sX3vR3NYJlhdCI6sTn8PHh6XCIKyS3WOprYKKPJbo6GMDRWAvm+hrgcljgqjNDE7r++AhJeYLKQ7YIIrHqk2pUnPmBlHwB4/+lIbBZarA2UHzBS1NbfzGKEW6kpgb8NNEdY7zNlR7L2VS7yjFzvZq/Xyqy1GMu9JFIgXxBKQy1FNs1ShFcdTaGtjPFwcfJsmN3XufC1VxHZddozhxNtBBRIegmKVe5nzfJlX4+OZpU/T8nhBBCCCGEEEIIIYQQQgghhDS+ufPm4/69uwDKwi8OHdyPjV99w+jzMiQEgYEBsvaQocNgbW1d47ixMTF4d/FCiMVi2TEra2tMnzETPXv1hrOzCyytrKClpVUlHKJtGyckxMfX96E1CVFJSe2dlKTqjU+SkpIgLm3YDXXYHA5sbW0b9BqqtHrlchysEG6kpqaGXXv2YZLf5Eadh5e3N9p5eOBVWBgAIC01FaEvX8K7fftGnYeiwl+9wugRQ5Gbmys71rFjJ5y7eAk6Osqtp/j26y9lH48ZNx42NjaIj4ur8Zys7CxGm1fEY5yjxmLB3t5eqXmQloWCXwghhBBCCCGEEEIIIYQQQggh5C012sscn12MAk9Ytjjpz+dpWDPYCSyWmqxPxUAMAJjma1XruL/dSYCgtHyXnlGeZtg+pR20KoW8VIcnbNgFOXWhaFCKkTYznOO9vvb4bLhLQ0ypzsbvet7gwTq2hlw8WdujQa+hKl9ffo0D/smMY9+PdcPkTpZ1Gs+tmvAUTY5aNT2rp8FhVTkmFEkArTpNRy4XM2ZYSXw2X7UXaMbczLVx9VV5Oy5HuceekMP8/nEzp+AXQgghhBBCCCGEEEIIIYQQQpqDiX6T8cGqFSgsLNvc5sjhQ9iw8SuwWOXvwx488AfjnDnz5tc67v82/wCBoPx9wvETJ+GPA4egpVX7G7mFBQWKTr/RVAywqYmxsQmj/cFHa/Dtdz80xJTqbFD/Pg0erGPv4ICI17ENeg1V+XTdWuza8Tvj2PZff8fM2XOaZD6ubm1lwS8AEBMT3SyDX6Jfv8aIYYORmZkpO+bl5Y2Ll6/CwMBA6fH4/PJ1CBfOncWFc2eVHuPcmdM4d+a0rG1gYIC0rNwaziAtXdUVQ4QQQgghhBBCCCGEEEIIIYQQQt4K2hpsjPU2l7VT84W4+zpH1haJJTjzIl3WNtZWx9B2prWOez28fBcaPU02fvZzVyj0hS8So0DQMMEvHBYzfKNUwTAXAArPyVSXGfySxVP97ldEdTbfiMWOe4mMY1+NaoPZ3WzqPKa9ERc6Gsznej5f8ed0QTV9KwcKqYJ6pe+HErFETs/Wp60FM5wnMFG5hZYBifnM8aoJ+yGEEEIIIYQQQgghhBBCCCGEND5tbW34TZ4iaycnJeHmjeuytkgkwsnjx2RtU1NTjB4zttZxL136W/axvr4+9uzbr1DoC5/PR35+fq396oLD4TDapaWKvy+dl5enUD9zCwtGOzMjU05P0hx8/eUX2Pq/LYxjm/+3FYuWvNNEMwLU1ZnrHYRCYRPNRL74+HiMGDYYaanlG2O1dXfHpavXYWJiUsOZhKgWBb8QQgghhBBCCCGEEEIIIYQQQshbbFpnK0b7RECa7OMb4dnILhLJ2pM6WkCdXfPbzMUlYqQXlgeedHU0gI4mp4Yzyr1ILIASeSxK0eUy56BMwExkRrFC/TrbG0CtQp7GcyUDJUjj+fVOPLbeimMc+3SYMxb1sqvXuGpqahjgZsw4FplRpPD5EZX6GmurQ4Oj+qUdaQXMxVQmOqoPl2mu+rYxRsXcm+DkQhSXKLajXXRWMdIKyn++eVjqwEJfU9VTJIQQQgghhBBCCCGEEEIIIYTU0Zx5CxjtQwcPyD7+59LfyMwsDy+ZNmNmlWCKyoqKihiBED179Yaurq5Cc3n29AkkkobZhENPX5/RzsvPU/jc8FdhCvXr1r0H1Cosgnj69LHC1yCNa8vmH7Dpm68Zx77e9B2WrVjZRDMqk5KczGibm5vL6dk0UlJSMHLYYCQmJMiOObu44J+rN5rdXEnrp9jqOkIIIaQBfH/8Jn44cUvWvvjNQvT2dm7CGZGGkpCeiw5LttTY57cVkzBjUKdGmpFiJBIJ4tJzEZeWg+SsfOTx+BCKSqGlqQ4DHS5cbczg7WwFbU2Npp6qwoSiUkQmZSIiMQNZ+UXg8YXQ1dKEkZ42PB0t4WFvDhZLdQvI83h8PH+djPj0HOQXCSCRSGGgw4WNmQE6tbGFmaFihY438nl8OM78psY+H08biHXTB9Vn2oQQQgghhJAWatv3X+GXH8tfMxy5cB3de/drwhmRhpKUEIf+Pm419vnh172YNGNOI82ItGRj+nbGq5fBcj/ftVdfHLt4oxFnREjj62xvAFczbURlloWbXH2VhTy+CIZa6jgekMroO83XqrohGCoHqugpGPoCAH89T1e4r7JMKwVbRCkY5gIAtyKyFbuGrgY8LHURmsoru0ZmMV6mFMLLWk/xiTawJ2t7NPUUmty+h0nYdDWGceyDgY5Y1s9BJeOP9DTD3y/LFwvejsrBRB9Lhc69HZXDaHdzNFDJnCq785p5HWdT7Qa5TnNkqqsBX3sDPI0v21lPWCrB2aB0zOxiXeu5fwWmMdrDPMwaZI6EENX78e8gbLkUImufXT0YvdwU+9lMWpaEbB46f3auxj7b5/TAtB4ujTOhOuCXlOJJdCZScouRWciHgbYGrAy10cnRFKZ63HqPXyQsRWRqHqLSC5DDE4JfUgo9rjqMdTXR3s4YLhb6jIX8hEkgEuNlYg6i0gqQVyyEUCSBnpY6TPW4aG9vDCcz5f/2H/DtJYQm5cr9fE9Xc5z7YGh9pk0IIYQQQghpgX68GIQtl8rfxzy7egh6taV6RmuUkMVD58/O1thn+5yemNZTsXpGqViCmIxCJGTxkJJXhAK+CCWlYuhoqsNAWwPu1oZoZ20ITXV2veYtkUgRl1WI+CweUnKLkFdUAmGpGFoaHBhoaaCNpT687IyhrdFyb2EViSUIis9GZGo+sngCiMVS6GhyYG2sA1cLfbhaGoDFUqyO0mb1CRTwRXI/P7W7M36Z10tVUyfkrda9Rw+4t2uH8FevAAAXz59Dbm4ujIyMcOjAfkbfuZVCYqqTn5/PaOsbKP4e7tHDhxTuqywzM2YoRcR/j1cRVy5fVqifubk52rfvgKCgFwCA8FevEPTiBTr4+Ch8rYYW8Tq2qafQ5H7/9Rd8/uknjGPrP9+Aj9Z83EQzKpOfn49nT58wjrm0cW2i2VSVmZmJUcOHICY6WnbMzt4e/1y9AWvr2tcP1CQtS37NX57DBw9gyaLyn0mzZs/Fnj/213AGaW1a7l/NhBBCCHlr3A+JwZjP9qlsvNzz38r9XGhcGk78+xyPXyUgNC4VxUL5hTUA4LBZGOLrhkUju2Ngx+bzwqOiiMQMXHwUijtB0XgakQihSP4utnrampja3wfvjukJF2vTOl/zkn8Ydl96hHshsZBK5W/P6+tqi0WjumNqfx9aOEYIIYQQQgghpMkU5Ofh5YtAhLwIQHDgM4Q8D0BKUgKjz+0XkbC1d2ywOTy8cwtzJgyvcryhr1tfCXExCAl8hpAXgQh+/gyhQc9RxCuUfb6uoSmVg5zqg4JbCFHMtM5W+Ppy2UIGYakEZ1+kY5SXGW5HlodDdLDRQzvL2sOc9bnMt6GjsxQLWHmVxsOZF2m1d6yjdpa6YLPUIJaU1SxvR2VDIpHWuhjz3uscBCQWKHyded1tsOZshKz91eVoHJ/fAWwFF32ShnUiIBUbLkUxjr3f1x4fDXZS2TWGuJvASFsducVl7zH8HZKJdUMFsDao+UbtfL4Ix58xw5YGuZuobF5v3I7Mxouk8t/XbJYaBrZV/XWaMz8fC1nwCwDseZCIKZ0soc6WH46fxxfh2NMUWZvNUsOEDhYNOk9CCCFNL7+4BEEJ2XgRn4MX8dl4EZ+NpJwiRp9n34yHvYlym55UJzWvGN9fCMLF5wngCaquVeCw1NCvnRU+HOmNzs7KhY+9iM/GPy8ScS88DS8SsmV/E1fHVI+LGT1dsKh/W1gaNv9wuNS8YjyPy5b9/wQlZCO3qET2eTtjHQR8O6He1wlJzMHvN8Jw6XkiBCKx3H52xjqY3dsViwa0hS635p2CCSGEEEIIIYQQVXn8OgPnnsXhaUwmIlLyICyV1Nifq87GSB87LB7oDl8nxesMYcm5OPkoBk9jMhGWlIPiEvmvkYGyesZgLxvM798WAzzqdwN1Y4pJL8Cv10JxPiAehdXUad7Q5aqjt5sF3h3sgZ5u9J4BIc3JnHnz8enHawEAQqEQJ48fw/iJk3Dt6hVZn06+neHl7V3rWIaGhox2VERE9R0reRkSguPHjio+aSV5eXuDzWZDLC77WXzt2lVIJJJaNwT/99ZNPHnsr/B1lry7FO8vfUfW/uTjNbj4zxWw2fULECOqcejAfnz0wSrGsQ/XrMVnGzY2yXwq2vLj9xCJyn+Ptm/fAXZ2dk04o3J5eXkYM2KYLCAKAKysrXHl2k04OKhm0yBClEXBL4QQQgh5q3BrSYu+9iwCv567r/B4pWIJLj8Jx+Un4RjTwxO/LJ8IA53677ClKkPX7sLTiITaO/6nsFiIvf88xuHrAfh0xmAsn9BbqUCWfB4f7/z8F64+VayIERCVhICfT+HIjQDs/XAKLI31Fb4WIYQQQgghhBBSH0KBAJ+sWIKQFwGIi35dY3BpQ+MXF2P9qqVNdn1l+d+/g51bf8TLFwHIy82p/YQmxuVqNfUUCGkR/Hws8d3VGJT+dwPoiYBUFIvEsjYATPO1UmgsbQ02nEy0EJvNBwCEpPBwPzoXvV2M5J6Tmi/E4mMvUSJuuJ/H2hps+NjqISChLMQlraAEh5+kYG53G7nnJObysepUuFLXmdrJEr/dSUBcTtnjvx+dizVnI/D9ODdocGpeYFVRVEYRsotE6O5kqNT1iXzng9Px0ZlwVPy1v6inLdYPV2yHTEXpaHKwaoADvrj0GgAgKJVg5V+vcHhue3Dl7J4plkix5mwEsovKFz1Z6Wtikk/1u7dm8UrwT2gmpne2qjGspLKQlEK8/ydzp7ex3uYw1q75puSHMbnw2/uCcSxl0wCFr9vcTOtshd/vJSA+RwAAiMwoxuYbsfh0WPXPBalUik/ORyKrwv/PJB8LtDFr/jfDE0IIUZ5AJMaqw48QFJ+NmMxCNEbJ4O/nCfjgiD/yikvk9imVSHEzNAW3X6Vi9QgvrB3dodZxBSIxen95EQnZPIXnklUowParodh/JxLfTumMaT1U+7eSKoQl5+K78y/wPD4bGQWCBr2WVCrFdxeC8Mu10BoDc95IzCnCpgsvcPh+FHYu7I0uSob0EEIIIYQQQgghdfHX4xgcuhdVe8f/CERinHkah7PP4jC7tys2Te0CDU7tN/DfCEnGjhthCl+nVCLFleAkXAlOwqiO9tg2pwf0tTQUPr+xiSUSbLkUgm2XQxjvk8rDE4hwJTgJrlYGFPxCSDMzY+ZsbFj/KUpLyzbPPnRgP4qKi2RtAJg7b75CY2lra8OlTRtEvy57//f580Dc/vcW+g8YKPec5ORkzJg2GSUl8mu+9aWjo4POXbrisf8jAEBqSgr27t6FJe/KX4cWHxeHRQvmKXWdOfPm439bfkRMdNlmQv/euon3312C7b/tgIaG4j/Tw1+9QlZWJnr36avU9Yl8f/15EkvfWcxY+/j+8hX4ZtP3KrvG/fv3wC8uxpChw5Q67/DBA/hpy2bGsXeWvlfred98tRHffv2VrN2nbz9cu/mvUteuDY/Hw9hRIxAU9EJ2zNzcHJev3oCzS/N7T4S8PSj4hRBCCCGNbmwPT3w9fwTjmLF+4yyMHd3dU6n+LJYabE0N4WRpDENdLWios1FYLER0ShZep2QzXhhdfBSKxIxcnPt6YbMJf4lOyar2uKuNKezMDGGsr4MigRAv49KQmJEn+7xQVIovDl5BUlYeflwyRqFrFQlKMGnjAQREJTGOq3PYaO9kBTtzQ6ipqSEluwBB0ckQlJQXSx68jMWEDfvxz3eLYaQn/7mgp62JoN0fMY49jUjEov+dVGiOhBBCCCGEEEJap2FjJuCTr39gHDMyNq3xHKFQgAunTjTktBT207dfIDE+tqmnobBXIUG4/+/1pp6GwoaOHl/j5/eevACRiLnIor+PWwPOiJDmyUxPA4PamuDqq7KaYkgKDyn5QtnnuRwWxncwV3i8Md7m2H47XtZecuwlfhzfFqO8zBhh06ViCf5+mYmvL0cjtUAILocFNksNRbXsDlhXMzpby4JfAGDDpSiwWWqY0dkKLBZzXueDM/DV5Whk8kpgqMVBHr+0uiGr4LBZ2DXDE+N3BYIvKttN8URAKoKTC7CivyOGe5jKDYBJzOXjZkQO/nmZgfsxefhgoCMFv6jIrYhsrPjrFSqu0R3iboLFvWyRmMtXaixjbXXoaNa83GJuNxsce5qKiIwiAMCDmDxM2fcCP4xvi3aWuoy+cdl8fHYxErcimYFqG0e1gaac5wpfJMa685H45U48JvlYYqSnGTytdMFmVR/mHpNVjMNPUrD/URIjYMlQi4MNI5rXwqWMQmG1O5FW/JkElIXlyPu/0+dyYKAlP8xGnc3CZ8NdsPhYqOzYr3cSUCQUY80QJxhWODc1X4gvLkXh75eZjPE/Guyk8GMihBDSdEZ3tMfGSZ0Yx4x1NGs8R/jfjU+N5VZoChbvvccIFWGpqcHHwRh2JrrI4QkRnJCDfH7Za1exRIotl0IAoNbwl1KxpNrQF5aaGtpaG8DaUBsG2hoo4JcgKCEHmRVCVAoFIqw49Ag5RUK8N9hDFQ9VZeIyebgaktwo11p34in2342sctzVUh+ulgbgqrORzRMiKD6bEdyTmFOEqb/cwumVg9DRseY61fH3B6BEzPz7p/Nn51Qyf0IIIYQQQgghLU9ZPcOXccxYt+Z6RmUclhrsTXXhYKoHfS11sFlqKOCLEJmWj4Ss8lqBVAocuheF5JwiHH5vADhKhM0DZTUGW2NtOJjpwVBbAxocNngCEaLTCxCdUcAI1L30PAFJ2TycXj2kWYa/CEViLNx9B9cq1Rw4LDV42RnDwkALOpocFP73+OIyeZAokRh8+/MxkFSo/6TkFWPslqsqmz8hhMnCwgLDR47C3xfOAygLa0lKSpR9nsvlYsq06QqPN8lvMn78/jtZe8bUyfh1xy5MmDiJuQaitBRnTp/CJx+vQUpyMrhcLjgcDng8xcO5lTF/wUJZ8AsAfPTBKrDZbMxfuAgsVvnP9NLSUvx18gQ++XgN0tPTYWRkhNzcXIWuweFwcPT4nxjUvw+Ki4sBAAcP7EdgQADWfvIpxo4bLzcAJj4uDlcu/4NzZ8/g9r+3sP7zDRT8oiJXr1zGwnlzIJGU15ZHjR6D5StWIT4uTqmxTExNoaurW+3nYqOjsWTRAnTy7Yxp02dgzNhxcHSq/r1yqVSKhw8e4JftP+P82TOMz3Xr3gPzFixUal4NoaSkBJMnjsfTJ49lx7S0tLBj915wuVylvnZsDge2trYNMEvytqLgF0IIIYQ0Oh0tDdhbyN/ZtbLObe2qhH0oooAvxMAPf4eotPwGgVmDfWs4A1BTU4OnoyVGdHVHL08ndG5rB12t6oukiZl5+PXsfey97C8rwL2ITsEXB6/g5/fGKz3fhqSmpoY+3k6YMcgXA33awMyw6ouxR2Fx+GTvJQRFp8iO7bnkDw8HC8wb1rXWa/xw4laV0Jf5w7vik+mDqlwvn8fHz2fuYvvZe7KvXXhiBr44cAXbl0+Uew0Wi1XluZOQoVihgRBCCCGEEEJI66Wjqwtbe0eVjWfn6IyMtBQIBQ27YzQABAU8xcFdvwAA2Gw21DU0IOArd/N5c6GhqQlLa1skxEbXe6z5S1dg0ow5Sp/nf+8O1i1fLGtraWtj9MQpNZ5jYWWt9HUIaa2mdbaSBb8AQHaRSPbxCE+zGkMUKnuntx2OP0tFJq/sxsc8fimWHA+Flb4mvG30oKPBRk5xCYKSChmBKl+OaoNf7iQ0WPDL5I4WOPg4GcHJhQAAkViKtecisOVmLHxs9WXzep5YiAJB2bzMdDWwfrgzVp0KV/g63tZ62DndE0tPhKH4v8cSllaEd0+EgsthwdNaF+a6GtDWYIMnFCO3WISojCLkKhguQ5R3ISQDIjFz8e318GxcD89Weqytk9wx1deqxj4aHBYOz22PMTsDkF5Y9n3wLKEAg7Y/hbuFDlxMtcFSA+Jy+HiZykPldcHL+tljjHftYUvJeUJsvx2P7bfjwVVnwd1CB6Y6GtDX4kAkliKfL0JURjFSC4RVzjXgcnB8fgdY6Cu3WLyhLT0RhkexebX2Sy0Qottm/2o/98FAx1qDWUZ5mWNlfx62VQip2u+fjJOBaehoqwcTHQ2kFQjxPKmA8dzhsNSwe4YnbA2bxyYAhBBCaqajyYG9SfWLlevCwVQX6fl8CESq+Xs1PotXJfSll5sF/jezG5zN9WXHioSl2HEjDJsvBcv+bthyKQTedsYY0cFOoWtxWGoY7G2Dqd2d0dvNEgbaVRfiXw9Jwqd/PkN8hRvANp4ORDtrQwzwaP6vnzksNTia6eF1ekHtnRVw42VyldCXHq7m+H5qV7SzMWQcLxVL8NfjWHx+6hkK+GWvpXgCEZYdfIjbn42Geg03zlkaNs5mSYQQQgghhBBCWgYdTQ7sTZWrZ7BZavB1MsVQb1v0cLOAj4MJuOrsavtGpeXjf5eCGcG3N0NT8Nv1UKwc7l3zhdQADxsjDO9gix6uFvB1MoUut/r3EJNyivD79VD8cTtSFpASlJCDL88E4n8zuyv1+BrDe/vvM0JfTHQ1sWZ0B0zs4gjDaoKE84tLcDM0GaefxIKtVn0wf0W2xjoqnS8hpHZz582XBb8AQGZm+UYP48ZPhKGhocJjrVz9IQ7u/wPp6ekAgNzcXMycNgXWNjbo1MkXOjq6yM7OQsCzp4xAlc3/24rNP37fYMEvM2fPwe6dOxAYGAAAEIlEWPbeu/jmq43o3KWrbF5PnzxGfn4+gLJQnG82fY/FC+crfB2fjh1x+NgJzJk5HUVFZZufhIQEY/aMaeByuejg0xEWlpbQ0dZBIa8QOdnZCH8VhpycnFpGJnV16s8/IRKJGMcu/X0Rl/6+qPRYu/f+gdlz59XYJzDgGQIDnmHtRx/A2NgY7Tw8YWRsDD1dPRTzi5GVmYmXIcGy51lF7dt3wOlzFxhhRE0lNSUFt/+9xTjG5/MxafxYpceyd3BAxOuWs+Efaf4o+IUQQgghzR5XQ12poJg3Dlx9wgh9sTc3Qt/2zjWe8/64Xlg1SbHkUDszQ/ywZDS8nCyx4tezsuOHrj3D2qkDYG1ioPScVY3DZmHagI5YM3UAnK1Mauzbw8MRV394B9O+PoTbQeU3aH19+Dr8+naQG4ADAEWCEuy9xFxcvdqvHzbMHlptfwNdLXwxZxisTPTx8e6/ZceP3AzEJzMGw8pEv9rzCCGEEEIIIYQQVbO0tkX7Tr7w8vGFt48vvDv6wtDIGP06uCI5Mb72AepBJBLhkxVLZLtuzH1nOa5ePNvg11UFdXV1tHH3gLePL9p37Ayvjr5o6+GFgMcPMWvskHqPr29gCH0DQ6XPe3D7c0Z7+NiJ0NXTq/d8CHlbDHIzhrmeBjIKS6p8bpqvpVJjGWmr48Bsb8w6EMQIM0ktEFYbQMFSA9YPd8Hsbjb45U6C8pNXEIfNwu7pnpj6xwvE55QHfGUUluBahdCbN6wNNHFkbnvkFIuqfK42Q9xNcWmpL949HoqIjCLZcUGpBAEJit2IaqBFb+m3ZLZGXPy50AdLT4YhLLV8IV94ehHC04uqPYfNUsPnw12wpLdiN3BXJBBJ8CKpUKG+vZwN8cP4tnA2VewmY2GphNE24LaO5+baIWXhML/eTZDdcF9cIsaDmLxq+xtqcfC/ie7o28a4saZICCGkCVkbacPHwQQ+9ibo4GAMHwcTGOlownf9WSTmVP+7XFk/XAxCoaD8b80eruY4sWwgNCvdmKWjycFHo9rDRJeLj088kR3/8kwghnjZ1LgbN1edjTm9XbF8mAcsDGr+3T/E2xZdXcwx9qdreJWcJzu+/s9nePDFGMbOtU2NpaYGV0t9dLA3gY+DMTo4mMDbzhgZBXx0/uycSq6x/Wooo93D1RynVg6uNsSFw2Zhek8XtLMxxJgtV2V/P0WlFeBiYDwmdqk5lI4QQgghhBBCCKmPb6Z0qTF0tCJXSwPsXNgHjmZ6+OmfENnxbVdC8c4gD7mBMQCwdLAHVgzzUug6tsY62DS1KzxtjbD6cPm9BkfuR+Gjke1hZdR8glCPP3yNi4Hl71G2tzfGnysGw1hX/j0UBtoamNjFCRO7OKFULJHbjxDSdIaPGAlLS0ukpaVV+dzc+YqHngCAsbEx/jpzHuPHjGSEmaQkJyMlOblKfxaLhW+++x6LlryDzT9+r/zkFcThcHD0xJ8YOXwIYmNiZMfT0tLw98ULVfrb2tnh3IVLyM6uuj6iNiNHjcbdB/6YPXMawkLLa6cCgQCP/R8pNIZBHdaDkeYnJycHD+7fq7WfmpoaFi1egq83fQ8DA8XusxRU2qzP0Ej5e0oJaamaPhqJEEIIIaSBHLsZyGjPGNSx1kVI6hz5RUp5Zg/pjJ6ejrK2VCrFP49fKT1OQ7i++V3sWOVXa+jLG5rqHOz+YAr0KoS85BQW40ZgZA1nAXeCosEvKV+MZm6oi4+nDaz1eotHdoenY/kNI1KpFNcCIhSaKyGEEEIIIYQQUh86unp4HJGE+y9j8Puhv/DeB+vQZ+AQGBo13k28O376HpGvyt4Et7FzwKpPvmi0a9fHxOmz8SI+GxfvPMWmbTsxbd4ieHXoCHX16nfxaiwF+Xm4duk845jfzHlNMxlCWigOmwW/jlUDXuyMuOjtovxCio52+ri6vAvGepuDzaq+NqvOVsNgdxOcf6cTlvaxV/oadWFvrIW/3/XFnK7W0GBXPy9DLQ4W97LFjRVd4G6p3I6KFbW10MHNFV2wa7onujkagCPn6/AGm6WGTnb6WD3QEfc+6IbFvZQP/yDNi6u5Di6/54tPhznD2URLbj+uOgsTOljg9qquCoW+WOprYu8ML8zobAWnGsatSFuDjTHe5jg2rz3+WtRR4dAXAHhWKaxocS9bhc9tztTU1PDxUGecWdwR/V2N5f6s0tVkY6qvJW6u6IoRnmaNPEtCCCGNTZfLQegPfnixaSIOvNMPq0Z4YYCHNYyq2dm5PiJT8xk7a2tyWPh5do8qoS8Vze/nhr7u5X+zx2QU4qR/jNz+XHU2Hn81Dt9M6Vxr6MsbBtoa2Dm/N+P34uv0AryIz1bo/MbQ190Sr3+agnsbxuDXeT2xaIA7ujib1XhjmrLyi0vwJDqTcexbBW6i83EwwazeroxjFXcLJ4QQQgghhBBCGoKioS8VrRndHvam5e+D8QQi3A+vGo5Q3+vM7OWKHq7msrZUClwOSlR6nIaSns/HF6cCZG1bYx2cXjWkxtCXymoK5SWENB0Oh4MZs2ZXOe7g6Ij+A2q/56myLl274tHTQPhNmQo2u/papLq6OkaOGo1bd+5j9QcfKX2NunB0csKd+4+weMk70NDQqLaPkZERlq1YiScBL+DppViAV3U8PD3xNDAIR46fRK/efcDh1LxhCJvNRpeu3fDpZ58jODQcy1euqvO1SdMYNWYsftuxC+MmTISFhYVC51haWuK9ZcvxJOAFtv+2Q+HQFwB47M/cmH4FPWfIW6R1bMFECCGEEFJJRGIGnkaUFwNZLDVMH9ipwa43uJMbHobGydpxaTnyOzcie3Plb8YwM9TF6B4eOH7ruezYvZAYjO/lLfechIxcRnuATxtoqtf+p6aamhqGd3FHaFx5gTg6pfksFiOEEEIIIYQQ0nqx2WyYmJnX3rGBRIWHYcfWH2TtL7dsh7aOTpPNRxkGhs1zF42Lp09CWGHHD3snF3Tt2acJZ0RIy/TZcBd8NtxFZePZGnKxc7onsotK8CQuH0l5AvBFYpjoaMBCTwO+9gYw0mYGRz1Z20Ph8T8a7ISPBjspPS8TXQ18P74tPh/hgkexeUjIFYAnLIWJjgZsDbno7mQITU75As2ezkZI2TRA6esAZfXpMd7mGONtjiJhKQISC5CaL0RusQjCUgl0NNgw1lGHs6k2XM20oaNJb+M3hJ/92uFnv3ZNcm11NgvL+jlgWT8HhKby8DqzCOkFJSgRS2CkrQ4HYy10cTBgPOcUGXOklxlGepWFkOTxRYhIL0JyngBZPBH4IjFYLDXoa3JgpK0OdwsdtDHTBquW8CF5HsWUvw9gpMVp0FCi04s7NtjY8nRxMMCx+R2QWViCwKQCpOULUSAohamuBqwNNNHV0QBaKryRnBBCSPPGZrFgps9t8OucfhILiVQqa4/uZA8nM71az1s21BN3K9yE9dfjGMzs1abavhw2C1aGyu+e3c7GEN1czPAwKkN27H5kOjo6mio9VkPQ5TZ8+GxiThHj/8fGSBtetorVRIa3t8W+2+Wb3sRmFKp8foQQQgghhBBCSH2xWSz0b2eFQ/eiZMfishrmNewgTxs8qlBnaKjr1MXv18OQV1wia2+a2gUG2tUHJxBCWp5vv/sB3373Q+0dFWRvb4/DR48ja9sveHD/HhLi48HnF8PU1AxW1tbo1r0HjI2ZG49FvI5VePzPNmzEZxs2Kj0vMzMzbP9tBzb9sBn37t5BXGwsCgsLYGpqBgdHR/Tu0xeamuWBVn379QdfJFH6OgDAYrEwyW8yJvlNBo/Hw5PH/khOSkJ2TjaEAgF0dHRhYmoKV1c3uLdrB13dum+2Q+Tb88d+7Pljf4Nfx9jYGAsWLcaCRYsBAAkJCXgdFYmE+Hjk5uVCKBBAk8uFvp4+LCwt0b6DD+zt67bxk0AgwNMnj2XtAQMHoXefvip5HG84ODrW+bnf0GbPnYfZc+c19TRIE6IVY4QQQhSSllOA8IQMxKXnIL9IALFECkMdLswNdeHrZgcrE/2mnmKDS8jIxfOoZGQVFCGPx4e+NheWxnro6m4PC6PaF96QxnX0ZiCj3dfbuU4hKIoy0mPupskTlMjp2TK0d7ZmBL+k5dRcWC2q9HitTRVP4rSp1LegiK/wuYQQQgghhJCWKyMtFVHhYUiMi0VBQR7EYjEMDI1gamaODr5dYWFl3dRTbHDJifEIDnyGnOws5OflQk/fAOYWlujUtQfMLCxrH4C0WBKJBJ+seAeikrLX0yPH+6H/kBFNPKuW7/Sxg4y234w5UFOr283thBDVM9HRwAhPs6aeRhU6mhwMdm+8m1d1NDno28a49o6k1fK00oWnleoXthlqqaObo6HKxwUAvkiMwMQCWfudPnbQ47bO5SZmehoY1q553NBOyNssPb8Y4Sn5iM/iIZ9fAolECgNtDZjpc+HraArLOoRYtDSJ2Ty8iM9GVqEQ+cUl0NNSh4WBFro4m8HCQKv2AUiLcCU4idGe1l2xAMZ+7pawMtRGal4xAOBxdCayeQKY6Ko2rMbbzpgR/JKe93a9l18sLGW0rYwU/9ljU6lvPr9lryEhhBBCCCGE1K68nlGI/GIRJFIJDLQ1YabHha/TW1TPiMtGFk/wXz1Dg+oZLYCRjiajXSQUNch1DHWYQSpFlV53NxWhSIyTj6JlbWdzPQzv0HDh94SQ1sPU1BTjxk9o6mlUoaurixEjRzXq9QYOGtxo1yNNz97evs7BLrXxf/QQQqFQ1v78iy8b5DqENFetcyUOIYS0Uh/sOI/9V57I2gfWTse4Xl5KjVEsLIH73O9RyC/7A8jCSBcv960Fh83coU4sluD+y1icexCCO0HRiE3LqXFcd3tzvD+uF6b27wh1jup3uzt2MxDvbz8ta/+2YhJmDOqk0Ln3Q2Iw5rN9svbH0wZi3fRBCp0rKBFh3+XHOHj1KaKSs6rto6amho5trLFm6kAM7+Ku0LikYYnFEvx5+znj2MzBvg16zcSMPEbbsoWHAVXe8bOkVFxjfwsj5iJ1YYnihVihiNnXULf1v7FBCCGEEEJIc7Hhw2U4tn+3rP3L/uMYMW6SUmPwi4vR3d0ORbyywEgzC0vcC4kBh8MsP4vFYjy+fweXz5/Ggzu3kBAbXd1wMq7uHljw3iqMnzoT6uqq38H39LFD+HjZIln7h1/3YtKMOQqd63//DmaNHSJrL1/7GVau26DQuUKBAEf27cTJQ3sRExVZbR81NTV4d/TFsjXrMXBY470JSxrPwV2/4sWzsp0p9A0M8fl3PzXxjFq+yFehCA58JmuzWCxMmDa7CWdECCGkoRUJxUjMZd58bKytDh1NWgahas/i81EilgIo+xov7GHbxDNqOXKLReBVWrwuLG2eu4cRUtmaY49xsMJOv/sW98GYTg5KjVFcUgqvj0+DJyi7WcRcn4sXmyaCw2Yx+oklEjyITMeFwATcDU9FXCavxnHdrQzw7uB2mNzNGeqVxlKFE4+iseLQI1l7+5wemNZDsUCOB5FpmLD1hqz90ShvrB3dQaFzBSIx9t+JwOH7r/E6vaDaPmpqgI+9CT4c5Y2h3vTzuCVLyyvGq5Q8WVudzUIXF8WCEtXU1NCjjTnOPIsDAIglUtx5lYqJXZxUOscq6wbEb9fvMHN9ZpCOUFTzuomKBJV+3xtpa8rpSQghhBBCCFGlNcce4+Dd8vfh9y3uizG+dahnrD1VoZ6hhRff1VDPCIjH3fA0xGXWvMmmu7UB3h3kgcndG6ie8TAaKw49lLW3z+mJaT0VrGdEpGHC1uuy9kej2mPtGCXrGfeiFKhntMfQ9lTPaG4Ss5m1OAv9hlnLn5RdVOk6zSMM6EpQInKKym8wV3V9hRBCCFEUr4iH+Lg4xjETU1Po6qp+Y5nm6s7tf2UfDxk6DD169mzC2bQsKSkpso0ISctFK54IIaQFmTXYlxH8cvRmgNLBLxcehMpCXwBg6oCOVUJfAGDn3w/x2R+XFR43PCEDy385i6M3A3Fg7XRYtPDQCwB4/CoeCzafREp2fo39pFIpAqOSMf2bwxjbwxM7V0+Glqbqb0gjirsWEIH03PICpIEOF6O7ezTY9UpEpTj34CXjWG+vll3wi0tlhj3VFmTTvZ0jox0Uk6LwtV68Tma0fdpYK3wuIYQQQgghpH78Zs5jBL+cPnZI6eCXKxdOy0JfAGDC1JlVQl8A4MDOX/Dd52sVHjcqPAyfrFiC08cO4pf9x2FmYanUvJqjwMePsGLhTKSlJNXYTyqVIjjwGZZMn4BhYybgfzsPgKvVPBa8kPpLSojD1k1fyNprv9jUKp7fTe3U0YOMdq/+g2FlQ4sGCSGkNbsUmolLoZmMY1snuWOqr1UTzaj1ehSbJ/t4aV87CtdRwtZbcdj7sOa//wlprmb0dGEEvxx/FK108MvFwATZTVIAMKW7c5WbpABg961wfHE6UOFxw1PzseqwP44/jMbexX1bxY7RT6IzsWTfPaTkFtfYTyoFnsdnY9bvtzG6oz1+m9cTWhr0c7klqhj6AgAeNobQVuL/srOzqSz4BQAiUmpe21IXlUOYLAy4cnq2To5merA00EJaflnYYFRaAfglpQp9zwUnZDPa7e2NG2SOhBBCCCGEEKYZPV0YwS/HH0UrHfxyMTBe8XrGqQCFxw1Pyceqw49w/FFrqmdkYMleZeoZ/5bVM+b3onpGM5FbJMTN0PJ1/2pqQA83c5Vfp6RUjPMB8YxjvdwsVH6durgfmc5od1UwmJcQQghRtXNnTuPcmdOMY7v3/oHZc+c1zYSawN07d2Qff/7Fl004k5ZnwphRCA4OauppkHqiV0mEENKCdHK1RTsHC7yKLyss3Hr+GqnZBbAy0Vd4jCM3mcXFWYN8q+0nkUgZba4GB262ZrAy0YeeFheiUjHScgsRGpsKnqA8Cc4/LB6TNh7Ajc3vgqvRcsNPLj4KxZKf/oSghLkDn525IdrZW0Bfm4uCYgGCo1OQllt+c9uFR6HIzC/C+a8XQJ1TNVCHNI5jN5mLAif1bd9gz8cSUSlW/nYOManli3baO1uht7dzg1yvMUilUlx6/IpxrJNrzTdKtbExRb/2LrgTHA0AeBQWh5dxafByrPnGtZTsfFx8FCprG+lpYWjntnWcOSGEEEIIIURZ7Tt1hls7T0S+Kvu7/N6ta0hPTYGFleKBjH9VClvwmzmv2n5SCXOXW00uFy5u7rCwsoaenj5KSkqQmZ6G8NBgFPHKbyp55v8A8/1G4fT1B9DkttybS65ePIsP3pkLoUDAOG5j5wC3dp7Q09dHYUEBQoOfIyMtlXFeTlYmDp27CnX1lltrIeXWr3oPxUVlO1l17t4LU+cubOIZtXylpaU4/9cxxjG/mXObaDaEEEJI6/MgJg8AYKqjjvndKViNkLdFR0dTtLM2lIVT/BuWirS8YlgaKr7j7/GHrxntGT2q32W60vIEcNXZcLXUh5WhNnS56hCJJUjP5yM0KRdFwvL38B9HZ2LqLzdx5eMR4Kq33Pfn/36egPf2P4BAJGYctzPWgbu1IfS01FHIFyE4MQfp/wVQvDkvq1CA06sGN8hO4aRhRaUxd0F3NFNug6XK/SPTVBv8whOIcCc8lXGso6OpSq/REszr64bvL5YtlBaIxDj2MBoL+9e8pkEskWDf7QjGscndWvbmQYQQQgghhLQUVesZKcrXMx5EM9ozesqpZ1S+30KdDVdLA1gZatVcz3idganbb+LKulZQz/jjfvX1DBtD6HHVUSgQIThBTj1j9RCqZzQxnkCEJXvvIb+4/H6g4e3t4GCq2k2gS0rF+OCIP2Izy++78bYzRq+2zWODnBdxWYy2h60RgLJ5Xw1KwqknsXiVkof0vGKoc1gw0eXC284YAzytMKGLk1JBvoQQQgiRr7i4GM+ePgEAjBg5Cl26dm3iGRHS+OgvS0IIaWFmDfLF+j/+AVC2UODEv8+x2q+fQufGpeXgYWicrN3V3R6utvLTaK2M9TB9YCcM6+IOX1dbsKsprAlFpTj34CW+OnQVKdlli1JC49Lw7dEb+Hr+CCUeWfPxMi4N7/z0FyP0ZVxPL6yZOgCe1YRYXA+IwNrdfyMuLQdAWeDFV4evNcjjT87Kh1gsqb1jPbDZLNiYGjToNRpSVn4Rrj5jLqCRF3BUF1KpFIV8IeLTc3E/JAb7Lj9GdEp56IuBDhc7Vk1W2fWawuUnr5CQkStrs1ksDO/iXut5W94di0FrdqCgSACJRIp5PxzDmY3zYW9hVG3/jDweZm06imJheSr+xjnDoK2pUf8HQQghhBBCCFGY38x52PTZGgCAWCzG2ZNH8O6qtQqdmxAXg6cP78nanbr2gDnpDYQAAH4ISURBVLOr/BsfLKysMXH6bAwYOgodfLuAza66iEkoFOLy+VPY/OVnSE9NBgCEh4bgp2+/wCdf/6DMQ2s2wkOD8eG78xihL8PHTsTytevR1sO7Sv87169g48erkBgXAwB4+ug+tnz1WYM8/tTkJIjFpbV3rAc2mwMrG7pBGABOHzuEB7dvAADUNTTwzdbfoaam1sSzavn+vfYPsjMzZG1DI2MMHjm2CWdECCGEtC7n3+nU1FMghDSR6T1dsOG/navFEin+fByDFcO8FDo3LrMQj16X/53exdkMbSzlvw9taaCFaT1cMMTbBp0cTcBmVbc+QYwLgfH45twLpOaV7SQdlpyH7y68wJeTVPeecGMKTcrF+5VCX8Z0sseHI73hYVP1fdabL5Ox7uRTxGeVheb6v87AN+eeN8jjT8ktQmnlVB4V47DUYG2k06DXaK4q3uwEADZGit+ECADWlfrHVBqvvo49jEZxhRsT9bXU0buZ7MTdmN4f4oFLLxIQkli2huKrM4FoY6GPfu2squ0vEkuw5thjWX8AmNTVEZ2dabdwQgghhBBCGkuVeoZ/DFYMV6aekS5rK1zPaG9bez3j7PMK9YxcfHf+Bb70a8H1jEqhL2M62ePDUe3l1zNOPGHWM84+b5DHn5JbhFJxA9cz2C2zniGRSFEoECEmowC3w1Kx/04E0iqE8tga6+CH6fW/wVoqlYInECE+m4cHEenYfycCMRnldQsDbQ38Oq9nva+jCiKxBGHJebK2OpsFc30tBMVnY/nBBwhPYQbt8kViFPBFiM0sxIXAeGw6/wKfjvPBzF6ujTxzQgghpPXR1tZGfpGg9o6EtGIU/EIIIS3MlP4+2HjoKkSlZUWyYzcDFQ5+OXozAFJpeRFr1mD5hTK/vh3w7pieUOfUnCKtqc7B1P4+6NfeGcPX7UZ8etnChQNXnuCjKQNgoNOyduIWiyVYuPkE+CXlQRTfLhiJ98b1knvOEN+2uLnZDsPX7UJUclna7+8XHmDB8K5wsjJR6fxGfLIbiRl5Kh2zMjtzQwTvWdOg12hIf95+Ifv+AABPR0t0dK37zWUhMSnou/o3hfq625ljz0dT4eHQchc78fhCfLrvH8axSX3bw8pEv9Zz29iY4uyX8zHn+2NIzspHdEo2eq/8BbMG+2JQJzfYmRtCDUBKdgHuBEfj4NWnyCkslp2/2q8f5gztouqHRAghhBBCCKnFuCkzsPnLTyESlb0WPn3soMLBL6ePHmTUGvxmzpPbd4zfNMx9dznU1dVrHFNTUxPjp8xEz74DMXVEfyTGxwIAThzcg2VrPoWefssKKxWLxVi5YCYE/PLFMp9+sxkL3lsp95x+Q4bjjO8DTB3RDzFRkQCA/Tu2YcaCJXBwqn43sbqaNnIAkhPjVTpmZTZ2DrgTFNWg12gJsjLSZSFLAPDOio/Qpm27JpxR63Hq6AFGe+zk6dDU1GyayRBCCGkwdkZaSNk0oKmnQYhSvhrtiq9G04Jv0nL5dXXC12efQ/Tf5iTHH0YrHPxy4lE0KpQM5O6ODQCTujhiyUD3Wnd51lRnY3I3Z/R1t8SozdeQkF12s9Che1H4cKQ39LVa1gYTYokES/bdA7/CTVJf+fni3UHyXysO8rLBVUdTjN5yFa/Tyzbn2XUzHPP6usHJTLW7MY/Zcg2JOUUqHbMyO2MdBHw7oUGv0VxV3E0bAEz1lFtfU7l/IV8kp6fyUvOKsfnvYMaxRf3bQqOWNUStkaY6GyeXD8KC3Xfh/zoDfJEYU3+5hTGd7DGmoz3aWOqDq85BDk+AZ7FZOHQvSva9CQB92lrip5ndm/AREEIIIYQQ8vbx6+bMrGc8ilY4+KVKPaNXDfWMrk5YMqidkvWMq0jIelPPiMSHo1poPWPv3ar1jMEecs8Z5GWDq+tGYvTmKxXqGa8wr18D1DM2X22cesamiQ16DVX450UC5u28o1DfLs5m2LmwNywNlQumBYCQxBwM+vaSQn3bWhlg58I+aFdNQFBTyOEJZT8rAECXy8GjqHRM2XYDwtLaN2zOLBBg9WF/vEzMxaapXWjjH0IIIUpxcHQEX1T77xtCFPE44HlTT4GoQM2vLgkhhDQ7pgY6GNHFXdZ+nZIF/1e135wjkUhw/Fb5L28drgYm9K66o/QbVib6tYa+VGRprI9NC0fK2jxBCa48DVf4/Obi3IOXiEzKlLVnDfatMfTlDWN9bez5cIqsLZFI8fuFBw0yR1KzozcDGO2Zgxp+F8rObnbY8+EU3N+2HF6Olg1+vYa0+vfzsgAnANDT0sSG2UMVPr+Tqy0e/rIC62cOhou1CQr5Quy4+BB+Xx5At/d/Rtf3f8b4DX9g66k7stAXd3tzHFs/S6nrEEIIIYQQQlTHxNQMA4ePlrVjX0chwP9hredJJBKcOXFE1tbW0cGoCZPl9rewsq419KUic0srfPrtZlm7iMfDzSt/K3x+c3H53ClER0XI2n4z59UY+vKGkbEJftp9WNaWSCTYv2N7g8yRNI6Na1ciP6/sNbdTG1cs/fCTJp5R65CVkY47168wjvnNnNtEsyGEEEIIIaR1MdXjYlj78k02ojMK8Tg6o9bzJBIpTvrHyNramhyM83WQ29/SULvWm6QqsjDQxteTyze6KRKW4mpwksLnNxcXAhIQlVYeEDGjp0uNoS9vGOtqYueC8nUMEqkUu26+apA5koZTJCxltLU0lNvDT0uduaanSKia4BexRIJ3/7iPfH55MI2NkTaWDfVUyfgtkakeF+dWD8Gv83qis7MppJDifEA8Fu29h/7fXEL3L85j5Oar2HAqQHYDo6muJjZO6oQ/VwxU+v+WEEIIIYQQUj9V6hnpBXj8WsF6xqNoWbusnuEot3+d6hl+nWXtllvPiK9az6gh9OUNY11N7FzYW9aWSKXYdYPqGU1tgIc1jr4/AJfWDoediW6DXcfXyRQ7F/bG7c9Hw9O2eYS+AEABnxnMW1IqwZwdt2WhL87mevh6cmdc+XgEHn05Dhc/GoZ1YzvATJ8ZyLvvdgR+ux7WaPMmhBBCCCGtEwW/EEJICzRzsC+jffRGgJye5W4HRSM5K1/WHtfTC7paqt31dogvc3efp+EJKh2/Mez5x1/2MZvFwvqZgxU+t4OLDXp5OcnaV55G1NCbNIQXr5MRFp8ua2tw2JjS36fBrxsQlYTdf/vjon9og1+rIf1y9h5O3Q1iHPt+8WjYmBooNY5EUhZ1r6le++Kl7h4O2LxkDEZ0pR3OCSGEEEIIaUqTZ81jtP86eqDWcx7cvonU5ERZe8TYSdDRVe0ikP5DRkBdo3x3q+dPH6t0/MZweO8O2cdsNhsfrP9S4XO9OnRE1159Ze1bVxTbIYk0P9cvnceVC2dk7a9/+h2amqqtzb2tzv15DKWl5TfLebT3gYe3T9NNiBBCCCGEkFZmRk/mztbHH0bL6VnuTngqknOLZe2xneyhy1U8DFYRg71soMEpX/r2LCZLpeM3hn13ytcUsFlq+GRsB4XPbW9vgp6u5rL2tZBklc6NNLziEmbwiyZHuaWc3EphIpWDZOpq/Z/P8Ciq/IZIlpoats/pqfLv4ZZGLJVCIpFCk8MGq5bdu22NdfClny8W9W8LNouW6BJCCCGEENIUZvRsw2gff/i61nOq1jMcVF/P8K5cz8isoXfztO92pXrGOB+Fzy2rZ1jI2tdCWl7wTWtzLzwVu2+F486r1Aa9TmBcFvb+G4FLzxNr79yI8ouZwS9FwlLZsWk9XHB3wxi8M6gdOjmZwsVCH93amOODke3x6Mtx6N3WgnHupnPP8TotH4QQQgghhNQVbSVACCEt0KCOrrA20UdKdllS8rn7Ifh+8WjocDXknnP0ZiCjXTk8RlFSqRRFghLw+EKUiMRVPm+kp4X0XB4AIDKpZRUieXwhAiLLC0ndPRxgaayv1Bi9PB3x4GUsACApMw9JmXmwNTNU2RyD96xR2Vit0ZFKIUjDu7jDRF+nXmO2tTNH0O6PZO1SiQT5PD4ik7NwJ+g1zt1/CX6JCE8jEjD/xwQc7/wc+z6aqvJgpYZ24eFLbDx0lXFs1mBfzBjUSelxVv52Dnk8vkL9/cPiMeazfejsZoftyyegnb1F7ScRQgghhBBCVK7PwKGwsLJBemrZTUKXz5/Chu+3QltH/muq08cOMtp+lcJjFCWVSlFcVIQiXiFKSoRVPm9oZIzM9DQAQHRkeJ2u0VSKeDwEBTyRtX2794K5pZVSY3Tt2QdPHtwFAKQkJSAlKRHWtnYqm+OdoCiVjUWqV5Cfhy/WrJC1/WbOQ/fe/ZpwRq1LlZ9FM+c1zUQIIYQQQghppQZ4WMHKUBupeWU3Pp0PiMe3U7pAR1P+srMTj5jhMDN6tJHTs2ZSqRRFwlIUCUWyXXYrMtTWQEaBAAAQ1cJuquAJRAiMLQ+r6eZiBgsDbaXG6OFqgYf/BXQk5RQhOacINsb1e3+8ooBvJ6hsLFI7tVrCRKr0r9SWSus/h503X+GPO5GMY2tGe6OPu2X9B2/BwpJz8e6++whPVeznTFJOEd4/8BDfnn+BTVO6YKSP6mp5hBBCCCGEEMUM8KymnjG1C3Q05Qe5nKgUdls5DFdRjHqGqLp6hiYyCsrWWbf8eoa58vUMNws8jCrb6LVB6hmbJqpsrJauv4c1nn1TXt8pFUuQWyxEeEoebr5MwZWgRJRKpLjzKhV3XqViZq822DyjGzhs5UJM21oZMK8jkaCAL0JUWj7uvkrFhYB48EViPIvJxKKYTAzxt8GuhX2aRcisRE5BpYerObbN6SG3XqOvpYFDSweg/zd/IyGr7P6pUokUv14Lxc9zejbYfAkhhBBCSOtGwS+EENICsdksTB3QEVtP3QEA8AQlOP/gpdyAhjweH/88DpO1XaxN0NPTUaFrlYrFuB0UjQsPXuJFdAoikzIhFCm2S5CiwQ/NxbOIRJSKy4ur9uaGSEjPVWoMdQ6b0Y5Ly1Fp8AuRTygqxel7wYxjdQ04qkhDnQN7C6Mqxzu62mJqfx98NmsI3vv5NO4ElxX7rz2LwNSvD+HC1wvBVrLo2VTuBkdjyU9/QSIpL1wO7dwWPy0dp9Q4R28EYPmvZyGtUABt52CBd0b3QC9PJ1ib6oOlpob03EI8CovHH5cf42lEWdjSs8hEDP5oB/7cMBe9vJxU88AIIYQQQgghCmOz2ZgwbSZ2bv0RQFlgyeXzpzFpxpxq++fn5eL6PxdkbUeXNujSo7dC1yotLcWD2zdx5cIZvAwKRHRkOEqEVQNf5F23JXnx7DFKS8vrKLb2DkhKiFNqDA0NZtBvQlyMSoNfSMP77vOPkZFWtjuWsakZ1n31fRPPqPUICniKqPDyuqeGpibGTZ7ehDMihBBCCCGk9WGzWJjSzQnbroYCKNv19mJgPKb1qP7mp7wiIS4Hle/W7Gyuh+6u5gpdq1Qswd3wNFwMjEdQQg6i0vKrDXyp9rqVdudt7gJis1Ba4f1ZOxNdJGTzlBqj4g7hABCXVajSG6VIw9LWYC7dFFSz+VJNKvfX5dZvKehfj2PwxWnmZjtz+rjiw5Ht6zVuSxeSmIOJW28gn1/+M8ZUj4uF/d0w2NMGTuZ60NLgIIcnREhiDv70j8H5wHhIpUBKbjHm7bqDLyZ2wvtDPJrwURBCCCGEEPL2YbNYmNLdGduuvATwXz0jIAHT5IS5lNUzyjeQLatnKLaZZVk9IxUXAxMQlJCNqNS3qZ6hIwu9UJRGpfX1cZlUz2go2hoc2JvqVjnu62SGmb1cEZWWj3f23cPLxLK1OEcfvIZAJMaOBYqt/3lDg8Ou9jo+DiaY3M0Zn47riGUHH+BeeNmmT9dDkjHzt1s4s3oI2Kymvd9CXhjUl36daw3p1eWqY92YDnhv/wPZsfMB8dgys7vS4TmEEEIIIYQAFPxCCCEt1sxBnWTBLwBw9GaA3OCXU3eDICgpv8loxiDFwjDuBkdjza6LiEzKrNMcC4oFdTqvqSRnMROzj996juO3ntdrzNwWFn7Tkl3yD2OEDVmb6GNQR9cGv661iQFObpiD8Rv+gH9YPADgYWgcdlx8iGXjlSt6NoVnEYmY+e0RRqBTH29nHPx4epUgo5q8SkjHhzsvMEJfFo/qjk0LR4LDZo7jYGEMBwtjTO3vg//9dRvfHr0BACgWijDn+2N4sH05LI316/nICCGEEEIIIcrymzFXFvwCAKeOHZQb/HLx9EkIBeWv+yfNmKvQNR7d/Rcb16xAdFREnebIKyio03lNJTU5idE+c/wwzhw/XK8x83Nz6nU+aVyP7v6Lv47sl7XXf7sZhkbGTTij1uX0sYOM9pCRY2FgWDXAlxBCCCGEEFI/03u6yIJfAOD4o2i5wS9nnsUxAimmy+lX2b3wNKw7+QRRaXV77V/AF9XpvKaSklvMaJ/0j8FJ/5h6jZlb1LJuFnvb6Wgyl27ySxTbhKm8PzP4paZd62tzOSgRKw89QsVNrid1dcSP07rWeczWgF9SisV77zFCX7q5mOHAu/1gostl9LUw0IKFgQ0Ge9lgepgL5u+6g+L//o++PBOIdjaGGOhh3ajzJ4QQQggh5G03vYeLLPgFAI4/ei03+OXM00r1DDn9KrsXnop1J96mekYRo62SekYLC79pTVwtDXBm1RCM+PEKotPLnsOnn8RipI8dxnRyUNl1rIy0cez/7N13mJ1VuTfg30rvhZDQe5MuSG+CKIqKVAXEhh0Lih71HMsR9fMc9ehRsbcjFhALKvZCkSJNepNOCDWQTkJ61vfHHieZkLInZPbOJPd9XXNds/a8736fCTObZ69512+98wU54csX5pp7n0iSXHXPE/nWRXfmHW0OSl16fiZJtttwRJ67xZimzn/F87bI+398dWZ3vH7Mmrsgt0yYkj23Wn+11gkAwLpBfCBAL7XNxuvngJ237BxfdceDeeCxycs89pwLF+/I07dPn5x82B4rff5fXHZzjvv42asc+pIki5a8I6QX6ImQlpmzm9uxnGdvyZ/zJDnxsD3St0VJyQP798vn3/aKLo997ddXZNGi5tLa2+XWBx7LKz/5g8ycs3jCfJ/nbJ6ffPS1GTSgezeF/c95l3QJjznsudvms295+TNCX5ZUSsm/veqwvPoFi0Orpjz1dD7/s79169oAAMDqseU222XvAw7uHF931RV58IH7lnnsL845u/Pzvn375riTXrvS5//t+eflDce/dJVDX5Ks8e+zljatB0JaZs18arU/Jz1j9tNP58PvPa1zfNBhL8rRr3x1Gytau8ydMye/++XPujx2wilvaE8xAACwltt63Ijsv924zvHV9z6RB55c9vvTn1y5eC6hb5+SE/fbeqXP/8t/PJBXfeWiVV4klaTLBhW9wdSnV/+9BDPn9K7FYuu6EYO7/k1+8szu/UxMeqrrZkzDB69a8Msldzyat3738i47tr/suZvlq68/IH36rHhn67XdeVfdn/ufWPxat/6wgfnRaYc+I/RlaYfttHE+s1Rozpm/uH45RwMAAD1l6w26M59xb+fnjfmMlQe//PIfD+RVZz3L+YxFvWw+owdCZ81ntNeooQNz5vFdN6D++l/vWO3XGdi/bz57ctf3yt+48I4savPvwMghA57x2J5bNh/aMqBf3+y8WdfNf+5+fPpyjgYAgBV7ZiwhAL3Ga174vFx5+/gkjZuYzrnohnz0NS/qcszt4x/PTfc92jl+wR7bZqMxI1b4vOMfn5J3f+WXWbjEYqqN1hueVx763Oy34xbZasMx2XC94Rk0oN8zwiF2e8v/5KEnpj27b6xN5i1YuPKDuml131v2yKTpWbiwZxe59e3bJ5usP7JHr7G6PTJpev52S9fFiKccvudyju4ZO2+5YZ6z2bjc+VAjhfrxqU/ljglPZJctN2xpHc2666EnctzHv59pSwQe7b7NxvnZf74+Qwc9cwJzRebNX5A//ePOLo+9/1WHppTmbgL70EkvyLkX39A5/sVlN+dzb315+vSRUQgAAK32ylNen39ceXmSxlzD+ef+IO/7yCe7HHPXHbfmtpsW9/AHv+CIbLDRinernTD+/vz7u9+ahQsXv/feYKONc/QrT87z9jswm2+5dcZtuFEGDRqcgYO6Lpx4/u7b5ZGHHny231pbzJ+/+m96Wt1zDY898nAWLuzejtLd1bdvv2y0yaY9eo010a9/dk4eGt/Y3axfv35523v+LQ9PGL/S8xYs6Prf4/FHH+kyHjlqvQwfseL5vXXBn3/3q8yYPq1zvPGmm+fAQw9vX0EAALCWO3n/bXLVPY2/hdaanHflffmPo5/b5Zg7HpmamycsDkE9bKeNsuGoISt83vFPPpX3/ujqLFxikceGIwfnhH23yr7bjMuWY4dlgxGDG/cn9O+66cTzPvKrPDRl1tJP2SvMX7Dmh9s+OnVWlzCQntCvT8nGo4f26DXWVFuNHd5l/HA3f5YfWWqX9aWfrxlX3TMxb/jmpZm7xM/j4TtvnG+96aD09ff6/O7GCV3Gbzx0h4waOrCpc0/cb+t8/ve3ZsLkmUmSOx+bnlsfmpJdl1oMBgAA9KyTD9h2qfmMe/MfR3fdRPeZ8xkbNzef8cOrljGfsXX23XZstlx/eDYYuZz5jA//svfOZyxc/estspqnHh6dOisLFvbwfEbftWs+4/CdN8mIwf0zY3YjhOfG8ZMz/el5ywxFeTZ22mR0dthoZO56rBGMMnH67Pzz0WnZedPRq/U63TF66MCsN3RgpsxaHMi7wcjB3XqODZc6ftosm0cDALBqBL8A9GJHH7hLPvTt3+Wp2Y2JgZ9cfGM+/OrDu4QlnHNh1x1jXvPC5630eb/0y8syZ97iBSav2H/nfPOMV2bwwJXvDvRUD+xK9WwtbPJGpPWGd51wOf24g/OJ17+kJ0paZUf+x7d7PFhns3Gjcst3PtCj11jdfnLxDV3Snvffactss3HzScury7abrN8Z/JIk4x+bvEYGv9z/2OQc87H/y6Tpi/9osNMWG+SXZ56akUNXvDPVstz76OTMnrc4bX1g/37Z9zmbN33+5huMzhYbjM6DE6cmSabPmpP7H5uSbTdp/X9DAABY1x159An5xIfOyKyZjV2ufvmTH+e9/3Fml7mGn//4B13OOeGU16/0eb/95c9n7pzFuxC/+Khj84Vvnp1Bg1d+s8TMp1Z9d6yesqjJm5lGjx7TZfzW09+fD5753z1R0io76aWH9XiwziabbZFLb76nR6+xJpoze3HY6oIFC/LaY168Ss9z0ksP6zL+yKc/n1NPO/1Z1bY2OP+cH3YZH3fSa4TIAgBAD3rF87bIh392XecuzD+95v586Kjd06fP4s0gfnJl1806Tt5/25U+71f+cnvmzF/8Pvvle2yer73hgAwesPLb2p5aA3eEbvb+hNFLhUe864id8p/HtnZzk5U56vN/6fGFaJutNzTXf/rYHr3Gmmr7jbpuyDN+ObvOL8+Dk2Z2Ge+wYfc2+Ln+gUk55et/y+wlfv8O3mHDfP9tz8+Afn1XcOa64/aHp3YZH7R98/d/lFJy4PYbZMJVi/873Th+suAXAABosVc8b4t8+Kf/WDyfcfX9+dBRz+06n/H3e7ucc/IB26z0eZc5n3Hqgb13PqPJHWieOZ+xc/7zuDVsPuN//tya+Yz/Oq5Hr9FK/fr2yRbrD8+tDzUCkBbVmgmTZmbXzVf/e9htNhjRGfySNOZD2hn8kjTmaK6+d/EakO7Oiwzo1/U+hbk9sCE1AADrBnfAAvRiQwYOyLEH7do5fnTy9Fxy0+IbqeYvWJifX3Zz53jMiCE5cp8dV/q8f772zs7Phw8ZmK+95/imQl9mz52fGU/PWelxq6Jv367/y1rQjbTo6bNmr/ygJONGDesynjStdyZpr4t+cvGNXcbNBBz1hP59u07yzZ2/5k3aTXhiao7+2P/l8amLbxrbftOx+fUn35j1Rqw4nX55lv69X2/44PTr270Jz3Gjuu4+NnmG3z8AAGiHwUOG5GXHvrJz/PijD+eKSy7sHM+fPz+/+cVPOsejx6yfw488aqXPe/Gff9/5+bDhI/K5r32vqdCXObNn56kZ01d63Krou9SNGgsWLFjOkc80Y/q0po4bM25cl/HkJ59s+hrA8j368IRcdfklneNSSo5vIoQKAABYdUMG9Msxz9uic/zo1Kfztzsf6xzPX7go51/7QOd4zLCBecnum670ef9y6yOdnw8f1D9nvW7/phZJzZ63oHMX4tWt7xKLv5JkwcJFTZ87/enmaho7ouuGHJOe6pl7LVhzPWfjUV3GdzwyLbPnNT8/9Y/7us4z7bBx88Evtz40JSd95eLOhY9Jsu82Y/PD0w59xk7067IZs+d1GY8b2b2NdMYt9Xs+Zeaat5kWAACs7ZY5n/HPpeYz/rH0fMZmK33ev9zycOfnwwf1z1mvby7EtkfnM/ouNZ+xqDvzGfNWflCSsUtttGs+Y+3Rf6mfn54KL+m/1LqgeWtASMqOm4zqMl56PmBllv6dXjogCQAAmiX4BaCXO2WpgItzLrq+8/M//+POTJq+ODzhVc9/bvqvJH121px5XQIh9ttxiwwb3NzEww33PJxFTe5e1V3Dl6ph+qzmJwnveuiJlR+UZO8dNk8piyesrr/7oaavQfv8/fYHcv9jkzvHwwcPzNEH7tKWWh6d0nUX+rGjhraljuV5bPKMHPOx/8vDT07rfGyrDdfLrz/5xoxdKvioO0YM6Xqz0qy53f+DxNNzu06QDm3ydQcAAFj9TjjlDV3G55/7g87PL/nz7zNl0uJFJUe/8tXp33/FYbFPz5qVJx5ffOPUXvsdmKHDmnsPcvMN/8iibtyM1B3Dho/oMn6qyTCXJLn3rn82ddyee+/XZa7hpuuvbfoawPKdf+4Pu7w27HvQ87PZFlu1sSIAAFg3LL3j9XlXLt6Y5i+3PpxJS4QanLDPVs9YyLG0WXMXZOL0xRu57Lvt2AwbtPJNaZLkxvGTs6jJ3ai7a/hSNUzvxoKsux+f1tRxe201NktMGeSGByYv/2DWShuNGpLnbLQ4rGX+wkW59r7mQoNrrblqiZ2o+/Ypef6OGzV17p2PTsurzroo05dYxLTnlmNy7jsPy9CBK1+kuC4ZMXhAl/Gsuc0H8yTJ00sF+fj3BQCA9jj5wG27jM+76t7Oz/9yy8OZ9FR35zPmLzWfMW7NnM9oMswlSe5+rLkNefbaev2l5jMmNX0N1myPTeu62fL6w7sXftr8dZ5uyXW644W7bNJlfOej07p1/l1LHb/RqFXbjBcAAPwlCaCX2+c5m2eHTcfmrocbN3/84Zp/ZtrM2Rk1bHB+vEQITPLMkJhlmbFUoMqIoc1PpJx3yY1NH9tdSwdo3P1w8ztk//X6u5u8xrDssuWGufWBxmK0ux5+Mrfe/2h23Xrj5gvtYbd85wPtLmGNc+6FN3QZH3PgLhk6aMByju4502fNyQ33PNzlsa03GtPyOpZn0vRZOfY//y8PPD6l87FNx47Krz/1xmw0ZsQKzly5DUcP7zKeMWtOJkycms03GN3U+U/PnZd7H+k68b/BswiiAQAAnp0999kv22z/nNx3951Jkr/+4TeZPm1qRo4anZ+fc3aXY1/5mtev9PmemtH1BqHhI5p/D/Kr837c9LHdNWb9cV3G93Z8v83421//1Nw1xo7Lc3bZLf+89eYkyX1335k7br0pO+363Kav1dMuvfmedpew1jr1tNNz6mmnd/u85+++XR556MHO8d9uujubbr7laqysd6u15pc/+VGXx044ZeWvRQAAwLO399Zjs/2GI3P34433+n+8+aFMmzU3o4YOzE+WCIFJnhkSsyxPLbV77ohu/J33Z9fc3/Sx3bX0gpN7Hm9u8VOSXHjbo00dN3bEoOy8yejc9vDUJMndj0/PrQ9Nya6brdd8oT3s+k8f2+4S1npH7r5Z7lxicd15V9/XVIDLpXc+3mWh1D7bjM2YYSu/v+f+J2bkhC9fmMlLhDTtutnonPeuF2T44NbfZ7Gm22DU4EyZtfjf6vaHp3brd/SWCVO6jMeNHLzaagMAAJr3jPmMm5acz7i3y7FLh8Qsy1NLBcSOGNxc6EuS/Ozq+1Z+0Cp6dvMZjzR13NgRg7PzpqNz20Nr8HzGfx3X7hJ6nbsendZlnmFw/749El4yY/a83Di+a/jx1uOe3TqG1eH5O26U4YP656k5jd/t6x6YlJlz5jcV6HTP49Pz0JTFm3X3KSX7bDNuBWcAAMDyrTiGFIBeYclAl7nzF+Tnl96ciVOfykU3LF64s8e2m2TnLTdc6XONXOpGkKXDGJbn9vGP52d/u6m5glfBTltsmL59Fv9v66Ib7m5qx+9Lb74v/7jroaav86aX7ttl/LHv/ykLF/bMzuI8ezNnz80FV97W5bFmAo56wpfOvzTzFyzsHO+y1YbZdOyottSytOkzZ+e4j3+/MyAqSTZab3h+86k3ZvNxzYWzrMh6I4Zkxy026PLYD/96XdPn//SSmzJ3/uKdrrbZeEzGCn4BAIC2euUpb+j8fN7cufnNL87LkxMfz+UX/aXz8V33eF522GnXlT7XiJGjuozvv7e5gNa77rg1F/z83KaOXRU77LRL+vbt2zm+/OK/NDXXcOWlF+em665p+jqnvPHtXcaf+c9/z8KFC5dzNLAyV19xaR568IHO8fARI/OSo9y8BwAArbJkoMvcBYty/j/GZ+L02bn49sWBJ8/dYr3stMnK/w45YkjXoIl7J85oqoY7HpmaX1z7wMoPXEU7bjI6ffss3r764tsfzaJFK9+N+7I7H8v13djp+tTnb99lfOb5N2RhE3MTrD2O32er9Fliq/Tf3TAh4598aqXnfe2vd3QZv3KfrVZ6zsNTZuX4L12YJ2Ys3hDqORuNzM9OPzyjhg7sRtXrjgO263ofxDl/v3c5Rz7TXY9Nyz/u7/p6sO82Y1dLXQAAQPc1N58xppfPZ4xqzXzGITt0GZ95/vXmM3q5//3DrV3Gz99powzs33c5R6+6s/50W+YvsTZn501HZ5P1hq7gjNYY0K9vjt17y87x03MX5AeXNXdv0zeWmqPZe5uxGTlEuC4AAKtG8AvAWuDEw/ZIv76LX9LPuej6nHfJjVmwxKRIs2EYQwYOyNYbjekc33zfo7nslhUnSz86eXre8NmfZN6Cnlu0NHTQgOy53aad48emPJXv//kfKzxnwsSpeceXf9Gt65xy+J7ZasPFidOX3nJf3vv1X2feEqEUzbjroSfy99t7bmKWhl///dbMmrN4F7jtNx2bfXfcYpWf78rbx3cJTGrWuRfdkLN+dXmXx9780v1Wet5nfnJRRh/9kc6Pl3/ku92+9srMnD03J3ziB7n1gcc6Hxs7cmh+/ak3ZaslftefrWMO2KXL+Ku/viJX3j5+pefdOeGJfPJHf+ny2Mv323m11QUAAKyaY048Jf369esc/+Kcs/Orn/44CxYsfn98whLhMCsyeMiQbLH14l2xbr/5xlx12SUrPOfxRx/Ju95wUubPm7fC456NIUOHZrc99+4cT3zs0fzk7O+s8JyHJ4zPB97xpm5d54RTXp/Nt1p8E9mVl16cj7z3tMzr5vd2713/zLVXXr7yA1mnnX/uD7PtegM6P56/+3btLmm1O//cH3QZv/y4V2XQYDtmAwBAq7xy363Sb4lFRD+58r787Jr7s2CJhUQn77/y3bGTZMiAftlq7PDO8S0PTcnldz6+wnMem/Z03vTtyzJvQc8tKBo6sF/22HLx31Ifnz47P7h8xX9HnjB5Zt79g6u6dZ2T998mW45dvCHG5Xc9nvefc0237724+7Hpueqeid06hzXD9huNzHFLLCyau2BR3vujq1b4M/D9S+/Opf9c/Pf/rccNz0n7b7Pc45Nk4vTZOf5LF+aRqYt3795m3PD8/D0vzJilNoh6tv5+9+MZd9qPu3z0Vq/Yc/Mu42vuezJf/cvtKz1v5pz5edfZV2ZRXfy6+Lwt18+GPbBbOgAA0JxX7rf1UvMZ9+ZnVy81n3HAit9b/csz5jMmTMnldz62gjOSx6a2Yj6jf/bYcv3OcWM+Y8XhFRMmzcy7z76yW9c5+YBtsuUS3//ldz6e9//4avMZbfbnWx7K9Q88ufIDl/K/f7glv7pufJfH3vj8HZZ9cJKr75nYJTCpWeddeV+++peuISkrus6/fO63N2fc23/U+XHMF/6y0nNWxb+9bLcMGbA47OZ/fndzbp0wZYXn/OGmCTnnyq4hsae/2DoIAABWneAXgLXAuFHDcsReiyc9br7v0Xz111d0jgcN6JcTDt6t6ec75sCuAQ6v/+xPcsHfb0utXROfFyxcmPMvuyUv+sA3c++jkzJoQL8MG9Rz6bSvO6JreM1/fPf3OfvP1z5jN+4FCxfmp3+7KS/64Dfz6OQZGTWs+YUf/fr2zdkfOjlDBvbvfOzHF16fF/zbN/KrK25dYQDMhIlT890/XJ2jP/a97PeuL+fyW+5v+rqsmnMuuqHL+NWH7/msnm/841NywifOzgve//V84zd/z4MTlz9ZV2vNVXeMz+s+c27eedb5XRLR995h87y2ybClnjRv/oKc8l8/znV3P9T52OAB/XPWu4/LoP79MmHi1KY/Hpk0fYXXOu0VB2b9kYsTt+fOX5Djz/x+vvzLy/LU03OfcfycefPz/T9dmxf/+7cybebszsdHDh2U0489eDV89wAAwLOx/rgNcugRR3aOb7/5xnz3q1/sHA8cNChHHX9i08/30mOO7zJ+1xtOyh8vOP+Zcw0LFuR35/80x7/ooDxw7z0ZOGhQhg4blp7yqte+scv4//3H+3Le2d995lzDggX59c/OyQlHHJyJjz2SkaNWvsvXv/Tr1y9f+f65GTxk8cKOX5xzdo47fP/8/lc/X2EAzMMTxufH3/tmXnvMi/OS/XdfaWAO3Tdj+rQ8PGH8Mj+WDDpKGoFEyzruyYkrXpS4tnrskYeX+e8xaal/j7lz5iz333jWzJnduubMp57Kn3/7qy6PNRtCBQAArB7jRgzOC3fdpHN8y0NTuuxsO6h/3y5BFitz9PO6buzxpu9clt/e8OAy7k9YlF/9Y3xe8tk/5b4nnsqg/n0zdGC/9JTXHNg1vOajP78uP7z8nmfslL1g4aL8/Jr7c+Tn/pTHpj2dUd3Y0bdf3z753lsO6bKo5Nwr78sRn/ljLrj+wRUumJoweWb+79K7cvyXLsxBn/xtLr9r3Xxv2pOmPz0vEybPXObHgqV+Dh6d+vQyj5s4ffZynn2xDx21e4YNWnyPypX3PJETv3Jx7n/iqS7HPT1vQb7wh1vy7z+9tsvjHz9uzy6bRS3r+3jVWRflgScXP9+YYQPzpdftn7kLFi73e1zV76eVJk6fvcw6H10i4CZJFiyqy/2epj+9/Lm5/bfbIIfttFGXxz75qxvz3h9dlYenzFrmORff8WiO+Mwfc/NSi8M+fPRzV+2bBAAAVotnzGdMmJJvXLg42LExn7FV08/3jPmMb1+W316/vPmMB/KSz/4x902c0fr5jJ9dlx9efvcK5jP+uPrmM/77j7nguvErns+YNDP/97e7cvwX/5qDPvGblQYA07ybH5ySIz/7pxz3xb/kR5ffk4nTn17usQsXLcrFtz+SY//3L/nMb27u8rVj9toih+608XLPHf/kzJz0lYtyxH//Id+66J95cNJTyz221pqr730ip37r0pz+w64BqXttPTanHNhceHQrbDhqSN7zkl07x0/PW5jjvvTXnHfVfVm41D1Ec+YvzFf+fHve8p3Ls+Sv/It23SQv2nXTAADAquq5d4sAtNQphz8vf7jmn53jSdMX32Dw8v12zshuhJ+865iD8uMLr88T0xoLL6bNnJ03fO4n2XjMiOy+zcYZOmhgpsyYlRvufaRLYMN/vell+eL5l2bmnJ7Zjfukw/bI9/5wTW66r5EQPH/Bwpzx9QvymZ9clD2327SzruvueTgzZs1J0gjFOfP1L847vnx+09fZbeuN870PnJQ3f/6nmdXxvdw+/vG88X/Oy6AB/bLrVhtng9HDMmTQgMycPTdTnno6dz30RKY+tWbd4LK2u+/RSbn6jgc7x/369slJh+2xWp77xnsfyY33PpIPf+8PGT18cJ6z2QYZPXxwhg0emNlz52fS9Fm5/cHHO3/OlrTLVhvmvI++Nn36tD9f7/EpT+WypQKIZs+bn5P/34+6/VybjRuVW77zgeV+ffiQgTn7gyfn+DPPztyOgKQ58xbkzB/8Of997kXZfZuNs8mYkSl9SiZOfSo33ftI5+/Xv/Tv1zffef+rst4Iu1wBAMCa4IRT3pAL//DbzvGUSYt3Bnrxy4/JiJGjmn6uN73zjPz8x2dn0hON3ZqmT5uad596cjbYaJPs8tw9MnTosEyZPDm33nhdpk+b2nneR//rC/nmFz/X7XCIZh170mtyzv99M7fd1AgWnT9/fj76vnfky5/9ZHbbc6/Oum6+/to8NaMRiLn+uA3ywY9/Oh9855ubvs7Ou+2RL3/vnLz3za/J07MaczZ33n5r3vOmUzJw0KDstOtzM3aDDTJ4yNDMmvlUpk2Zknvv+memTV3x7kE8e9//xln5yuf+X1PHnvTSw5b5+D4HHpJzf3vh6iyrVzjppYflkYceXOlxN19/bQ597vbL/Npnv/rdHP/q1zV9zd/98meZ/fTiG9S2e85O2f15ezd9PgAAsHq8ev9t8qebH+4cT5q5eCOIlz53s4zsxmKh0164Y8658t48OaPxt9dpT8/Lm75zeTYaNSS7b75ehgzslykz5+amBydn2hIBDZ965fNy1p9uz6y5y9+85dl41b5b5/uX3t0Z3jB/4aL827nX5HO/uzl7brl+Z103jJ+UGbPnJ0nGjhiUjx2zR07/4VVNX2fXzdbLt998cN76vSvydMf3cscj0/KW716eQf37ZpfNRmfciMEZMqBfZs6dn6kz5+bux6dn6qyeuS+Dxb518T/z+d/f2tSxr1jObtMHbDcuv37fESs8d4v1h+W7bz44p3z9kizsWIj397sn5oAzf5M9thiTTccMzbSn5+XmpX4HkuTfXrZrjtx9sxU+/20PT8k/H53W5bHJM+fmqM93f4fsZr6fVnrb9y7Plfc8sdLjHpv2dPb66K+X+bV/e9mu+eDLd1/uuWe97oC87H/+nAmTF89PnnvlfTnvqvuzw8Yjs/XY4Rk0oG+mzpyXWx6akklPPfM+kjNesksOfs6GK/+GAACAHvXqA7btOp/x1LOYz3jRTsuYz7is63zGrLm5afzS8xl75aw/3dZz8xn7bZ3vX3pX1/mMc67J5357S/bcckxnXTc8sNR8xrF75vQfXNn0dXbdfL18+82H5K3fu3yJ+YypS8xnrJdxIwZlyMB+mTlnfqbOmpe7H5tmPqMFrrhrYq64a2JyTiPwaLsNR2TkkAEZMrBfnp67IBOnz84/H53W+d9tSc/fcaN8+XUHNHWdmx6cnJsenJyP/fy6jB46IDtsNCqjhg7IsEH9M3vewkx+ak7ueGRq58/ZknbedHR+/I7D0qdPedbf7+r03iN3yd2PT8/51z6QpBGme/oPrswnzr8+e2y5fkYM7p/JM+fmuvuffMbv8HYbjsjXTz2oHWUDALAWEfwCsJY4Yq/ts8HoYZk49ZkLoV7zwud167lGDx+Scz/ymrzykz/oEmby6OQZeXTyjGcc36dPyZmve3FOfck++eL5l3a/+Cb169s3Z3/o5Bzzn9/P+McXL3yaOHVm/njtnc84fpP1R+Zn//n6TJmx7F12VuQlez8nf/2ft+eN/3Ne7pyw+CaROfMW5B93TWjqOUYOHdTt69K8cy66ocv4hXtunw1GD1/t15n61Oxcdcf4lR5XSskbXrx3Pv66Fzf9337OvK4TfqN6+c/MgbtslV98/PV5+5d+kUcmTe98fO78Bbn2zhX/3mw4eni+cvpxeeGey14IBgAAtN6hLzoyYzfYME9OfOYOSyec8oZuPdeo0evlW+f8Mm961VFdwkwmPvZIJj72yDOO79OnTz748f/KyW94S775xc91u/Zm9evXL1/5/k/yumOPzEPjFwdnPjnx8Vz0x9894/iNNtks3/vpBZkyZXK3r/WCF78sv/jLFXnPm07JPXcu3gl97pw5ufEfVzf1HN0J22HdNHdu18VFI0aNak8hPeT8c3/QZdzd1yIAAGD1eOEum2TciEF5YsYzAw5efcA23Xqu0UMH5kenHZqTv3pxl8U/j017Oo9Ne+bOxH1KyceO3SOvP3j7nPWn25/x9dWlX98++e5bDskJX74wD05afB/GEzPm5E+3PPyM4zcZPSTnvvMFmbKMzUNW5ohdN82fPviSvPW7l+fOxxb/nXXO/IW57v5JTT3HyMHNL05jzfOCnTfOt990cN5/ztWdCwIX1Zrrx0/K9eOf+TPQt0/Je1+yywoDS9pl7vyuu2D39p/NDUYOzq/OeGHeefaVufrexfcPLao1/3xkWv75yLTlnjuwX5988Kjd8+4jdm5BpQAAwMo05jMG54kZz9zs9dUHbtut52rMZxyWk796UffmMw7ZPmf96bbuF9+kfn375LtvPSQnfGnp+YzZy5/PeNcLMmWJUN9mHbHbpvnTh47MW797We58dOn5jCdXcOZi3QnbofuemDF7mT/vSxvQr0/edcTOOePIXTOwf99uX2fqrHld3jMvTynJ6w7ePh87do+MaHK+YO6ChV3GPfkzU0rJWa8/ICMG98/Zl92d2sjnzeSZc3Phbc+8t+lfDnnOhvnuWw7x8wwAwLPWp90FALB69OvbNycetsczHt983OgcstvW3X6+522/WS794rty7EG7pm+fZf/von+/vnnx3jvkT595a9597MHdvsaq2GKD9fLXz709p75knwzot+xJpVHDBue0ow7IFV9+d3baYoNVvtaOm2+Qv3/53fn+B0/K/jttmX59V/y/zb59+mSv7TfLB088LP/4+hk57RUHrvK1WbFFixblp5fc2OWx7gYcLcuR+zwnX3rnMTlq/50zbtSwps7ZYPSwvO3l++fyL70r/3va0d0K/Fk6ROi0o3v/z8xBu26dK79yej7x+pdkm43HrPT4LTYYnY+c8sJc+ZXThb4AAMAapl+/fjn2xFOe8fimm2+Z/Q85rNvPt/vz9s5vLr02Lzv2lenbd9nv6fv375/DXvzS/PSPl+bN735ft6+xKjbbYqv84i+X59WnvjX9Byz7JoyRo0bnDW8/Pb+7/Lpsv9Muq3yt7XfcOb+/4oac9X/nZu/9D0q/fivOZu/bt292f94+edcHPpK/XntbTj3t9FW+NuuGpUOE3rgW/czcf89dXb6//v3755hlvEYBAAA9r1/fPnnVfs+8D2HzMUNz8A4bdvv59txy/Vz04ZflmOdtkb7L2em3f98+OWLXTfK7fzsi73zRTt2+xqrYYv1h+eMHX5LXH7xdBvRb9v0Co4YMyNte8Jxc8pGXZcdNRq3ytZ6z8aj87aMvz3fffHD223Zc+q1kx+O+fUqet+X6ef9Ld81VZ74ibzt8x1W+NmuGo/bcPH/76Mty0v5bZ9ig/ss8pl+fkhfstHF+8/4j8qGj1rzQlyT5x1KL+952+HPaVMnqs9mYYfn1GS/KN049MPtuMzZlJRuSjxw8IKcesn0u+cjLhL4AAMAaZLXPZ2y1fi76yMtzzF5NzGd84MV5Z4veH2yx/vD88UNH5vWHbL/y+YyPvjw7bjJ6la/VmM84Kt99yyHNz2dstX7e/7LdctUnjjafsRq99qDt8ulX7ZUX7rJJRjUZQLL5mKF570t2yRUff0X+/RXPbSr05cW7b5ovnLJfXrbH5hk7orl1E+NGDM5bDmv8vP3Pq/dtOvQlyTNChN7+wp79menft08+e/K+Of+9L8qhO2203N/tJNlt8/Xyvbcckp+/54UZNXRgj9YFAMC6odR/xQ8C0KNKKXXqBZ9udxmrZPKMWbnq9vF56MlpeXru/Kw/cmg2XG949tlh84wePqRtdc2cPTd/v/2BPDhxap56em7WHzk0m48bnQN23jID+6944dSqXu+6ux7Ko5NnZMpTT2fOvPkZNnhg1hs+JNtusn6233Rshg02YbMsEyZOze5v/Xzn+OQX7JGvv+eENlbUnIeenJb7HpmUh56clmkzZ2fu/AUZ2L9fhg8ZmHGjhmfXrTfKZmNHrdJzz5k3P1u++v9l7vwFSZLn77ZNfv2pN67G6tcMj06enpvufSSPTXkqMzp2txsxdFA2GDUsu2+7ySr/+y3pilvvz1Ef/V7n+EMnvSD/fvLhz/p5lzT66I+k1rqS27cAAKDx/v/eKfNWfuA6bsrkSbnuqivyyEMTMnv201lvzNhssNFG2WPv/TJq9Hptq2vWzJm59srL8tCD4zPzqRlZb8zYbLr5Ftn7gIMzcODqf88/a+bM3HTdNXn80UcydcrkzJs7J0OGDsvoMWOy1TbbZ5vtn5Ohw5oLJl3XPDxhfA597uIA0eNOfm0+97XvreCMdcMhu22bRx9uBM1uvd32+eOVNy83aIkV23a9xTeb7XPgITn3txe2sZpVt+16A8xprEVKKfXR/+p++BoA65aNP3yJ//+vRUop9YlvvKbdZbTU5JlzcvW9T+ThybMye97CjBk+MBuOHJy9th6b0W1cQDFzzvxcdc/ETJg8K0/Nnp8xwwdmszHDsv+241ZpJ+Rmrnf9A5Py2LSnM2XW3MydvzBDB/bPesMGZptxw7PdhiOXGw6yrpsweWb2+uivO8cn7rd1vvL6A9pX0CqYPW9BrrnvyTw6dVaenDEnIwYPyEajBud5W41telFVuxz9v3/JVfc0dvkePXRArvvUMRnejQVdvcGM2fNy4/jJmTB5ZqY/PS/zFy7K8EH9M3rowOy86ehsv+HI9FnJYsdmjDvtx52fH7DduPz6fUc86+d8tsad9mN9BgDAOqKUUp/45mvbXUavMXnmnFx9zxN5eMqszJ63IGOGDcqGo9ag+YxJM/PUnPkZM2xQNhszNPtvt0HPzmdMXXI+o19jPmODEeYzVmDCpJnZ66O/6hyfuN/W+cobVm1T2Vprxk+amQeemJGHp8zKjNnzM3f+wgwZ2C/DB/XPRqOGZNfN18u4EYOfdd0PT5mV+ybOyMNTZmbarHmZu2BhBvbrm+GD+2fciMHZZbP1sul6Q1fpuefMX5jtzjgvcxcsSpIc/JwNc/57X/Ssa+6OJ2fMzg3jJ+XxabMzddbcDB/U+L722XZsNhj57NdSrc7/7muKcW//kbkDuqWUUmfPX9TuMgBYBYP79/H//dVs9a+KB2CtM2bE0Lx8/zVvB5phgwfmxXu1bmegYYMH5tDnbtuy69F+m40dtVqCSZbl2jsndIa+JMl/vHr1BpWsKTYeMzIbjxnZ7jIAAIA1zHpj1s8RLz+m3WU8w9Bhw3LYES9t6fUOPHTtfD9I600Yf39n6EuSvOsDHxH6AmuZgf36TNz4w5ds0O46AFizDezXZ2K7a4BnY8ywQXnZczdvdxnPMGxQ/7xo101ber3n77hRy67HmmXwgH45tBf+9589b0Guf2BS5/i0w3da60JfkmTE4AF+PwEAgC7GDBuUl+1hPsN8xpqhlJKtxg7PVmOH9/i1Nl1v6CoHu6zMP+57ojP0JUk+dNTuPXKdFRk7YnBevNtmLb8urEsGDRo0cXD/Pu6DAOiFBg0a5N6E1UzwCwDQcrNmz8uEiVO7PLbeiCEZNrh9ieatdvmt93d+fvge22XfHbdoYzW9x6JFi/Lwk9O7PDZx6sw2VQMAAMCaYtbMmXl4wvguj41eb/0MHTasPQW1wdWXX9r5+bY77JiXH3diG6vpXSY+9mjmz5/X7jJgpebMX7hhu2sAAIDeZtbcBZkwuevflNcbOtAO4z3gH/c/mXkdC7LGDBuYNx+2Q5sr6j0en/Z05i20szEAAAANs+YuyIRJS81nDFu35jP+fvfidcSH7bRx9tlmXBurWT0enjIrixbVzvGj055uYzWwZpg9e7b7IACgg+AXAKDlfnPV7fnNVbd3eexrpx+fVx++Z5sqar0rbnug8/P/eLXd3Zv11NNzs/tbP9/uMgAAAFjD/Pm3v8qff/urLo999qvfzfGvfl2bKmq9a/6+OPjl3R/8aPr06dPGanqXN5/4ivzztlvaXQYAAAA94Hc3TsjvbpzQ5bGzXrd/Ttp/mzZVtPa6cokFWe940U7r1GK0Z+vkr12S2x+euvIDAQAAWCcsez7jgJx0wLozn7Fk8MuHjtq9jZWsPod+6reZMXt+u8sAAGAN5a5fAIAWe3ruvNxw98NJkiP22iHP236zNlcEAAAA9HbXXHFZkmSHnXbJS485oc3VAAAAAOuaKzoWZK0/fFDedOgOba4GAAAA6K2enrcgN46flCR50a6bZM+t1m9zRQAA0PP6tbsAAIB1zZCBAzLx/E+2uwwAAABgLXLFbfe3uwQAAABgHfa7f3txu0sAAAAA1gJDBvTLw189pd1lAABAS5Vaa7trAFgnlFLq1As+3e4yAFgFo4/+SGqtpd11AACw5iul1HunzGt3GQCQJNl2vQHmNAAAerFSSn3iG69pdxkAkCQZd9qPzTMAAKwjSin1iW++tt1lANDLjHv7j8wdAACsoj7tLgAAAAAAAAAAAAAAAAAAAAAAYF0j+AUAAAAAAAAAAAAAAAAAAAAAoMUEvwAAAAAAAAAAAAAAAAAAAAAAtJjgFwAAAAAAAAAAAAAAAAAAAACAFhP8AgAAAAAAAAAAAAAAAAAAAADQYoJfAAAAAAAAAAAAAAAAAAAAAABaTPALAAAAAAAAAAAAAAAAAAAAAECLCX4BAAAAAAAAAAAAAAAAAAAAAGgxwS8AAAAAAAAAAAAAAAAAAAAAAC0m+AUAAAAAAAAAAAAAAAAAAAAAoMUEvwAAAAAAAAAAAAAAAAAAAAAAtJjgFwAAAAAAAAAAAAAAAAAAAACAFhP8AgAAAAAAAAAAAAAAAAAAAADQYoJfAAAAAAAAAAAAAAAAAAAAAABaTPALAAAAAAAAAAAAAAAAAAAAAECLCX4BAAAAAAAAAAAAAAAAAAAAAGgxwS8AAAAAAAAAAAAAAAAAAAAAAC1Waq3trgFgnTB4YP/H58xbsEG76wCg+wYN6Ddx9tz5G7a7DgAA1nyDBg9+fO6cOd7/A7BGGDho0MQ5s2eb0wAA6KUGD+j3+Jz5C80zALBGGNS/78TZ8xaYZwAAWAeYkwBgVZg7AABYdYJfAFhlpZSS5ENJ3pXkuFrrtW0uCWiDUsqbkvx3ktfWWv/c7noAAIDeq5SyT5JfJvlKks9VE9iwzimlPCfJb5P8JskHa60L21wSAADQS5VSRiQ5N8mQJK+stU5uc0lAi5VSBib5dpJdkxxda32ozSUBAAC9VMfaiXck+ViSE2utl7a5JKANSiknJvlqkrfWWn/V7noAAFh7CH4BYJWUUgYl+W6S56RxY8QjbS4JaKNSysFJfpbkM0nOsjgTAADorlLKq5N8Kcmba62/aXM5QBuVUtZLY55hfpKTaq3T21wSAADQy5RStk4jVPKyJKfXWue3uSSgTToWZ74/yRlJjq+1Xt3mkgAAgF6mlNI/yVlJDk7yilrr/W0uCWijUspeSX6V5JtJ/svaCQAAVoc+7S4AgN6nlLJRkr8l6ZfkEKEvQK318iT7J3lzkm+XUga0uSQAAKCXKKX0KaV8Osmnkxwu9AWotU5JcmSS+5JcXUrZts0lAQAAvUgp5dAkVyb5Wq31NKEvsG6rDZ9P8rYkvy2lvLbdNQEAAL1HKWVMkr8k2TTJAUJfgFrrdUn2TXJ0knNLKYPbXBIAAGsBwS8AdEspZc8k1yT5fZKTa61Pt7kkYA1Rax2f5IAk45L8tZSyfnsrAgAA1nSllGFJfpnGrlj71FpvbXNJwBqi1jq/1vquJF9O8vdSygvaXRMAALDmK6W8NclPk5xSa/16u+sB1hy11t8lOTTJJ0opnyml9G1zSQAAwBqulLJTGmsnrk1yTK11RptLAtYQtdZHkzw/SU1yWSll4zaXBABALyf4BYCmlVJemeTPSc6otX6q1lrbXROwZqm1PpXk2CR/T3JtKWWXNpcEAACsoUopW6Tx3mFSkhfWWp9sc0nAGqjW+s0kJ6WxS9Zp7a4HAABYM5VS+pVSzkpyRpKDaq0XtbsmYM1Ta709yT5J9kvyq1LK8DaXBAAArKFKKS9N8rckn6i1fqjWurDNJQFrmFrr7CSnpLHp1TWllL3bXBIAAL1YsWYfgJUppfRJ8p9JTk0jqfrGNpcE9AKllFOSfCnJm2qtv2lzOQAAwBqklHJQkp8n+UySs4TLAitTStkmyW+TXJLkvbXW+W0uCQAAWEOUUkYn+WmSRUlOqrVOa29FwJqulDIgyVeSHJDkFbXWB9pcEgAAsIYopZQk7+v4OKHWelWbSwJ6gVLKMUm+k+Tdtdbz2lwOAAC9kOAXAFaolDI0ydlJNklyXK318fZWBPQmpZR900iwPivJ5yzmBAAASilvTCPw5bW11j+3ux6g9yiljExybpJBSV5Za53S5pIAAIA2K6XskOQ3SX6f5IO11gVtLgnoJToWc74zyUeSnFhrvazNJQEAAG1WShmY5JtJnpvk6FrrhPZWBPQmpZTdk1yQ5EdJPl5rXdTmkgAA6EX6tLsAANZcpZTNklye5Okkhwl9Abqr1npNkn2TvCrJD0spg9pcEgAA0CallL6llC8k+fckhwh9Abqr1jo9ySuS3JjkmlLKjm0uCQAAaKNSyhFJLktjA4r3CX0BuqM2fDXJ65L8vJTy5nbXBAAAtE8pZYMkFycZnuQgoS9Ad9Vab06yT5LDkvyilDKszSUBANCLCH4BYJlKKfsluTqNHXTfUGud2+aSgF6q1vpwkoOTDEjyt1LKhm0uCQAAaLFSysgkv0uye5L9aq13trkkoJeqtS6stf5bkk8nubSUcmS7awIAAFqrNJye5AdJTqi1fq/dNQG9V631r2nc0/CBUsqXSin92l0TAADQWqWU3ZNck+TCJK+qtc5qc0lAL1VrfSLJ4UmmJbmilLJFeysCAKC3EPwCwDOUUl6b5DdJ3lZr/Xyttba7JqB3q7U+neSkJL9Pcm0pZc82lwQAALRIKWXbNMJl701yZK11SptLAtYCtdazkxyb5HullDNKKaXNJQEAAC1QShmQ5FtJ3pJk/1rr5W0uCVgL1FrvTrJfkh2T/KGUMrrNJQEAAC1SSjk2jcCXD9VaP15rXdTumoDerWPj7Tcl+WGSq0opB7S5JAAAeoFiLT8A/1JK6ZPkv5K8KslRtdbb21wSsBYqpZyQ5BtJTqu1/qLd9QAAAD2nlPKCJD9J8vFa6zfbXQ+w9unYHeuCJNcneUfHDVQAAMBaqJSyfpLz09gt9zW11qfaWxGwtiml9EvyhSQvSePeqbvbXBIAANBDOjaW+HCStyU5ttZ6fZtLAtZCpZQjk/wgyQc7NrgBAIBlEvwCQJKklDI8yTlJRiQ5odY6qc0lAWuxUsoeaSzK+m6ST1VNKQAArHVKKacl+XiSk2utl7S7HmDtVUoZlsZOWWOTHF9rfaLNJQEAAKtZKWWXJL9Jcl6Sj9p9G+hJpZS3JvlUGiFTf213PQAAwOpVShmc5P+SbJ3kmFrrY20uCViLlVJ2TPLbJL9K8u+11oVtLgkAgDVQn3YXAED7lVK2SnJlkseSHCH0BehptdYbk+yT5MgkPy2lDGlzSQAAwGpSSulfSvlaknclOVDoC9DTaq0zk5yQ5G9Jriml7NbeigAAgNWplHJUkouTfKzW+mGhL0BPq7V+O8mrkvyolPKuUkppd00AAMDqUUrZJMllSRYmOVToC9DTaq3/TLJvkj2T/KaUMqLNJQEAsAYS/AKwjiulHJJG6Mu3kry91jqvzSUB64ha6+NJDksyJ8nlpZRN21wSAADwLJVS1kvypyRbJtm/1npfeysC1hW11kW11o8l+XCSi0opx7S5JAAA4FkqDR9M8s0kR9Vaz2l3TcC6o9Z6aZL9k7w9yTdKKf3bXBIAAPAslVL2TnJNkl8meW2tdXabSwLWEbXWyUlekuTBJFeVUrZpc0kAAKxhBL8ArMNKKW9O8vMkr6u1frXWWttdE7BuqbXOSfL6JD9NY0fufdtcEgAAsIpKKTumcYPUDUleUWud0eaSgHVQrfUnSV6a5KullA/bkRsAAHqnUsqgJD9IcmKSfWut17S5JGAdVGt9IMkBSTZJ8tdSyvptLgkAAFhFpZSTk/whyTtrrf9t7QTQarXW+bXWdyT5WpK/l1IOa3dNAACsOYr3qQDrnlJKvySfT3JkGrti3d3mkgBSSnl5kv9L8r5a64/bXQ8AANC8UsqRaSzG+mCt9ew2lwOQUsomSX6d5O4kb7ZbHwAA9B6llA2T/CrJQ0neUGt9us0lAeu4UkrfJJ9O8so0Qq9vb3NJAABAk0opfZJ8Islrkhxda72lzSUBpJRyeJJzk/xnrfVb7a4HAID2E/wCsI4ppYxK8tOO4Um11qltLAegi1LKLkl+k8br1EdqrYvaXBIAALACpZSS5L1JPpDklbXWv7e3IoDFSimD0wiZ3TrJMbXWx9pcEgAAsBKllD3SCHH8XpJP2X0bWJOUUl6b5H+TnFpr/V276wEAAFaslDIsyQ+TjE1yfK31iTaXBNCplLJtkt8muTDJGbXWBW0uCQCANurT7gIAaJ1SyvZJrk5yZ5KXCX0B1jS11tuS7JPkgCS/KqUMb3NJAADAcpRSBib5bpLXJ9lf6Auwpqm1zk7y6jRCZq8tpTyvzSUBAAArUEo5Pslfkry/1vpJoS/AmqbW+qMkr0jy7VLKBzqCsQEAgDVQKWWLJFckmZrkhUJfgDVNrfXeJPsl2TbJH0spo9tcEgAAbST4BWAdUUp5UZLLk3yh1voeSbDAmqrWOinJi5I8keTKUspWbS4JAABYSillXBq7zYxOclCt9cE2lwSwTLXh00lOT/KnUsqJ7a4JAADoqjT8Z5IvJjmi1vqLdtcEsDy11quS7Jvk5CTf7wjIBgAA1iCllAOSXJXk7CRvrrXObW9FAMtWa52e5OVJbklyTSnlOW0uCQCANhH8ArCW67hB6l1JfpTkVbXW77S7JoCVqbXOS/LWJN9JI/zlkDaXBAAAdCil7JbkmiSXJDmh1jqzzSUBrFSt9VdpBM1+rpTyyVKKv5EBAMAaoJQyJMl5SY5Msk+t9cY2lwSwUrXWh5IcnGRYkktKKRu0uSQAAKBDKeUNSX6d5I211i/VWmt7KwJYsVrrwlrr+5N8JsllpZQXt7smAABar3j/CrD2KqX0T/KVJAclOarW+kCbSwLotlLKEWmEV3241vq9dtcDAADrslLKMWkENL671npem8sB6LaOhVi/TPJ4ktfVWme1uSQAAFhnlVI2TXJBktuTvLXWOqfNJQF0S0ew7H8mOTXJMcKrAACgfUopfZN8NsnRSV5Ra/1nm0sC6LZSykFJfp7G69mXhVcBAKw7BL8ArKVKKWOS/CLJzCSn1FpntLkkgFVWStkhyW+S/CHJB2qtC9pcEgAArFNKKSXJfyR5R5Jja63/aHNJAKuslDIwyTeTPDfJ0bXWCe2tCAAA1j2llH3TCGX8cpL/sYAB6M1KKa9K8rUkb6+1nt/uegAAYF1TShmZ5Nwkg5K8stY6pc0lAayyUsqWaayduCbJO2ut89pbEQAArdCn3QUAsPqVUnZOcm0ab/KPEfoC9Ha11ruS7Jdk5yS/K6WMam9FAACw7iilDE7y4yTHJtlX6AvQ29Va5yZ5YxqvbVeXUvZvc0kAALBOKaWckuS3aQQkfE7oC9Db1Vp/luQlSb5USvlYR5A2AADQAqWUbZJclWR8kpcIfQF6u1rr+CQHJBmb5MJSytj2VgQAQCsIfgFYy5RSXpbkkiRn1lr/vda6sN01AawOtdapSV6a5K40FmVt1+aSAABgrVdK2SjJ39KYSz6k1vpIeysCWD1qwxeSvDnJBaWU17W7JgAAWNuVUvqUUv4ryaeSvKDW+tt21wSwutRar0+yT5KXJ/lJKWVIm0sCAIC1XinlsCR/T/LVWus7a63z210TwOpQa52Z5Lgklye5ppSya5tLAgCghwl+AVhLlIZ/S/LtJEfXWn/U7poAVrda64Ja63uS/G+SK0opL2x3TQAAsLYqpTwvybVJfpPk1bXW2W0uCWC1q7X+IcmhST5eSvlsKaVvm0sCAIC1UilleJJfJjkwyb611tvaXBLAaldrfSyNeYYFSS4rpWzS3ooAAGDtVUp5W5KfpHE/w9fbXQ/A6lZrXVRr/UiSjya5qJTyinbXBABAzym11nbXAMCzVEoZmORbSXZLI/TloTaXBNDjSimHJjkvjR0Bv141tgAAsNqUUk5M8pUkb6u1/qrd9QD0tFLKmCS/SDIrjZtDZ7S5JAAAWGuUUrZMI1j2miTvrLXOa29FAD2rlFKSfCjJu5IcV2u9ts0lAQDAWqOU0j/JF5O8IMkraq33trkkgB5XStknjWDtryb5rLUTAABrnz7tLgCAxUrDe7p5zgZJLkkyLMnBQl+AdUWt9W9JDkhyWpKvd/whpymllA1KKSf3VG0AALCmKKW8vJSyXTeO71NK+WSSzyZ5kdAXYF1Ra52c5IgkDyW5qpSydXfOL6WcVkoZ1CPFAQDAGqKUskkp5VXdPOfgJFcl+W6Stwp9AdYFteEzSd6Z5PellFd35/xSyqGllD16pjoAAFhzlFJOL6U0vbatlLJekj8m2TrJ/kJfgHVFR6jsfklOSPKj7tyfUEoZVUp5Q0/VBgDA6iH4BWDNckSSNzZ7cCnluUmuTfKXJK+qtc7qoboA1ki11vvTCH/ZNMlfOnbnbtbXOv4ABAAAa6VSysAk304yoMnjhyb5eRq7Yu1Ta725B8sDWOPUWufXWk9L8rUkV5ZSDu3G6Ucl6dYiLgAA6IX+Pclzmz24lPKmJOcneX2t9Sy70ALrmlrrBUkOT/LpUsqnu7GgdZMk/9NzlQEAQPuVUvZP8t5uHP+cJNckuSnJUbXW6T1TGcCaqdb6cJJDkvRL8rdSykZNnrooyf+WUjbpseIAAHjWir+ns67q37//4wsWLNig3XWw7ujXr9/E+fPnb7iiY0opf07yk1rr2St7vlLKcUm+leSdtdafrZ4qAXqnUkrfJP+V5Pgkr6i13tHEOWcnubNjl60V0jfQSs30DACsmfQMtNrK+oZSyuuSvKbWesTKnquUsnmSC9K4Qerttda5q61QgF6olPLCJOck+Vit9dtNHH9Eks8n2X1li1n1DLSauQaA3knPQKs1Mc8wKsn9SXattT6youcqpfRL8rkkL09jIdZdq7NWgN6mlDI2yS+TTE5jznbmSo4fkOSBJEfWWm9Z0bF6BlrNPANA76RnoNWaXDvxsyR/r7V+eWXPV0p5SZIfJvlQrfX7q6lMgF6plFKSfDTJW5IcU2u9oYlzvpzk6Vrrf6zsWH0DrWSeAQAWE/zCOquUUs8888x2l8E65Mwzz0yttSzv66WUnZNcmGTLFS2u6niD/pEkb0vjDfr1q71YgF6qY2Hr55O8odb6h5Ucu3uS3yfZqtY6fyXH6htomZX1DACsufQMtNqK+oaO+YMbkny41vrHFT1Pxy5a5yf5QpL/tfs2QEMpZbskv03ylyTvq7UuWMGxJcmtSd5ba71wJc+rZ6ClzDUA9E56BlqtiXsaPpBG0OFrVvQ8pZSRSc5LY9fZV9Vap67eSgF6p44wl28k2SuNDW0eXMnxH06yba31jSs5Ts9AS5lnAOid9Ay0WhPzDFukcU/DlrXWp1ZwXEnyniQfSvLKWusVq71YgF6qlHJ8km8meUet9ecrOXabJFen8bo7ayXH6htoGfMMALBYn3YXAECn9yb5xkpCXwYnOTfJUUn2EfoC0FWt9YdJjk7y3VLK+zv+4LO8Y29OcneSV7aqPgAAaKHnJxmU5M8rOqgjPPGCJG+utX5B6AvAYrXWe5Lsl2T7JH8opYxewbE1yZeSnNGa6gAAoHVKKf2SvDvJF1dy3HZpLB64J8mRQl8AFqu1zkvy5iTfT3J1KeWglZzyrSTHlFLssA0AwNro3UnOXknoy4Ak305yapL9hL4AdFVrPT/JEUk+X0r5eClluWuFa633JbkiyetaVR8AAN0j+AVgDVBKGZvkhDSSVpd3zCZJLkuyMMmhtdbHWlQeQK9Sa70qjUVZr0nyf6WUgSs4/ItJzlhRQAwAAPRSZyT5Uq110bK+WErpW0r5bJL/TGOe4Q8trQ6gl6i1Tkvy8iS3p7Eoa4cVHH5Okr1KKc9pRW0AANBCxycZv6LNaUoph6excOCLtdbTa60LWlYdQC9RG76UxsLVX5ZSTl3BsZOT/CzJaS0qDwAAWqKUMjyNnvgrKzhmbJILk6yf5MBa64MtKg+gV6m13phk3yQvSXJeKWXICg7/YpL3riggBgCA9tGkAawZ3p7k/FrrE8v6YillnyTXJDk/yWtrrbNbWRxAb1NrnZDkoCTDk1y8gh2wfp9kZJIDW1UbAAD0tFLKtkn2T/Kj5Xx9RJILkuydZN9a6x0tLA+g16m1Lqi1npHkc0kuK6UcsZzjZqexG/d7WlkfAAC0wBlpLApYplLKO9IIQjyx1vrtllUF0EvVWv+U5JAkHy6lfKGU0nc5h34pydtLKYNaVhwAAPS8U5NcXGsdv6wvllJ2TXJtGpvmHl9rndnC2gB6nVrr40kOSzI7yRWllM2Wc+jlSWYmObJVtQEA0DzBLwBtVkoZmOQdafyhfllfPzmNYIJ31lo/U2utLSwPoNeqtc5K8qo0Ev+vKaXsvoxjFiX5cho3qwIAwNriPUm+U2t9eukvlFK2TnJVkoeSvLhj11gAmlBr/V6SE5L8oJRyeimlLOOwryc5qZQyprXVAQBAzyil7J9kbJLfLONr/UspX0/yziQH1Fr/1uLyAHqtWuudaezIvXuS35VSRi7nmBuSvLrF5QEAQI/oCD18T5YTMFtKeUWSi5N8pNb60Y77fAFYiVrrnCRvSHJukqtLKfst45iaxuuvtRMAAGsgwS8A7XdSkltrrbct+WAppU8p5f8l+a8kh9daL2hLdQC9WK11Ua3140k+lOTCUsqxyzjsB0meX0rZqrXVAQDA6ldKGZXklCRfW8bXDk1yZZKv1VpPq7XOb2lxAGuBWuvlSfZP8pYk3yqlDFjq648nuSDJW9tQHgAA9IQzkpxVa1245IMdYYd/TrJ5kv1rrfe3oziA3qzWOiWNXbbvS2NR1rbLOOyLSd67nABaAADobY5KMimNDWs6lYZ/T2OThZfVWs9tR3EAvVlt+HyStyX5TSnltcs47GdJdiyl7Nba6gAAWBnBLwBt1PEH+TOyVGJ1KWVYkvOTPD/JPrXWW9pQHsBao9b60zRuljqrlPKRJW+IqrXOTPK9JKe3qz4AAFiN3pLk97XWR5d8sJTy1iQ/TfKaWuvX21IZwFqi1jo+yQFJNkjy11LK+ksd8sUk71o6FAYAAHqbUsoWSQ5P8n9LPb5jkmuSXJfk6FrrjDaUB7BWqLXOr7W+K8lZSf5eSnnBUodcmKSk8XoMAAC93RlJvlhrrf96oJQyKMmPkpyQZN9a67XtKg5gbVBr/V2Sw5J8opTymVJKnyW+Ni+NDcXe26byAABYDsEvAO11aJKBaeyClaTzxqm/J5mS5PBa65PtKQ1g7VJrvS7JvkmOTnJuKWXwEl/+apLXlVJGtKU4AABYDUop/ZK8O0sEzJZS+pVSzkryviQH1VovbFd9AGuTWutTSY5NcmWSa0spuyzxtZuT3JXklW0qDwAAVpd3Jzm7o/9NkpRSjkxyaZJP1Vo/WGtd2LbqANYitdZvJDk5yU9KKact8XhN8qU0FsgCAECvVUrZM8nWaWyQ+6/HNkrytyT9khxSa32kPdUBrF1qrbcn2SfJfkl+XUoZvsSXv5XkmFLKBm0pDgCAZRL8AtBeZyT5Uq11UZKUUg5MclWS7yd5c0eSKgCrSa310STPT7IoyWWllI07Hn8oyV+SvKmN5QEAwLN1fJIHaq03JEkpZXSSPyTZPsl+tdZ72lkcwNqm1rqo1vofSf4zycWllJcv8eUvJjmjlFLaUx0AADw7HQsBTk3ylY5xKaW8L8n3khxTa/1BO+sDWBvVWi9OcmCSd5dSvlZK6d/xpXOS7FVKeU77qgMAgGftjCRfqbXOTzqDYK5J8rskJ9dan25ncQBrm1rrpCRHJHk8yZWllK06Hp+c5GdJTlvB6QAAtJjgF4A2KaVsl2T/JD/qGJ+a5FdJ3lhr/VLHbi0ArGa11tlJXpPkl0muKaXs3fGlLyY5vZTSt23FAQDAs3NGGn1tSik7JLk6yW1JXl5rndbGugDWarXWHyc5Ksm3Sikf7Ah7+X2SEUkOamtxAACw6k5NcnGtdXwpZWCS/0vy2jTCZa9sb2kAa69a671p3FO2ZZI/lVLWq7XOSfLNJO9pZ20AALCqOjZqfHmS73SMX5nkz0neW2v9f9ZOAPSMjg3J35bk22mEvxzS8aUvJXl7KWVQu2oDAKArwS8A7fOeNN44zy2lfCHJh5McUmv90/JOKKVsWko5sZRyVinl+lLKq1tVLEBv0PH6eEkp5VOllJeUUkYu67ja8N9J3pXkD6WUk2ut1yZ5NMkxLSwZAABWi1LK/knGJvltKeWIJJcl+Vyt9X211gXLOWdoKeUFpZSPlVL+XEr5aStrBljTlVIOL6XcUkr5ZinltaWUrTtCXZ6h1npNkn2TnJjkB0kGJPlyGqFcAADQq3RslPCeJF8spYxLcnE6gg1rrROWc06fUsqupZS3l1J+XEq5vZSySQvLBlijlVL6llJuKKWcX0p5Xyll31LKgGUdW2udnuQVSW5MY0ObHZN8PcmJpZQxLSwbAABWl3cmOSfJ9FLKmUk+n+RFtdZfLu+EUsqGpZTjSylfLKVcW0p5W4tqBegVSimfLqVcVkr571LKy0op6y3ruI61E19J8rokPy+lvLnWemeSG5JYlwYAsIbo1+4CANZFpZTRSU5Jsl+S36axCGDfWuuUJY7pm2TnNHaEPbDjY2iSv3d8vDvJP1pbOcAa7yNpvF4elORDSfYqpdyfxa+dVySZ8K+dAWqtF5RSHkhyQSllpzSSq89Icn4bagcAgGfjjDQCBt6Z5D+SnFBrvXzJAzp20DpwiY+dktyURq/89TT6ZQAWuyTJqWnMMxyV5LNJUkpZcp7h5lrr/CSptT5cSjk4ydkd556S5BOllK1rrfe3vnwAAFhlRyWZlGRWkmuT/DDJmbXWRf86oJQyJMk+WTzPsH+SJ9PolS9J8qla6yMtrhtgjVVrXVhKOTrJwWm8br4+ydallOuzeJ7hqlrrtH8dn+TfSim3J7m04/gLkrw1yX+3/jsAAIBV0zGH8NYkhyf5aZJNkuxTa524xDF9kuyYxfMMByUZneTKNHrl96cxRwHAYv+V5IA0XjfPSPKTUspDabxu/uu+hvuXWDvx1457Gn5bStkljXvN/qeU8v1/HQMAQPsIfgFoj7ek8Qf5X6WxM9YZSQaUUg7L4onK/ZJMTOON9kVJPpnkbm+mAZav1vpUkj91fKSU0j/JHmm8th6X5AtJFpRSlpzMvCWNHbnPT7JLks1KKXvXWoVrAQDQK5RStkjjBqlZSfZKY6HVhI4/0C95U9TILL4p6owk19Va57SlaIBeoGNR6/UdH18upZQkW2bxa+ubkmxZSvlHFt84dVWSE5N8LI3Frr9NcnqS97a4fAAAeDbOSHJ5kguTvKvW+tNSygallH/NMRyYxt/VbkmjD/5OklOXXLAFwDPVWh9Kcm7HR0opI9O4R+ygJB9IsnfH5jVLhs6eneTuJL9I8uMk7yylfKHWOq/l3wAAAKya1ya5MY3e9tYkhyXp0xE+8K95hgOSTMniXvizSe5cMoQWgK5qrbOS/LXjI6WUfkl2S+O19WVpBMf2WWpzm5vSmIs4L43Arb5p3Hd2YYvLBwBgKYJfAFqsI4Tg39J4Df55kvlpvIHeOcnNHZ9/M8nraq1PtKtOgLVBx47b13Z8fLFjgdbWWfyHorcn2SzJNUn+lmTvJAOSfCTJMa2vGAAAVskHk8xJsl0agYZfSyP8ZXIa8wyXp/GH/LvcFAWw6jpCuR/o+PhxkpRSRqfxmntgkv9II4Dr3jRef3+Z5A1J+pVSPl5rnd6GsgEAoFtKKXsmeW6SHZJ8K8mRpZT/l2T9NAJl/55GOME/aq2z21UnwNqgY67gzx0f/7qv7LlpzDMcneR/kizK4vvJTkljQdbJSX7Q+ooBAKB7Sil9kvx7GhvVXJBkUhr36+6W5PY0Qgi+n+TNtdbH21QmwFqh1rogyQ0dH2d1rJ3YIos3DTs1yVZJrktjrmGXNOZ9PxrBLwAAbSf4BaD13plkbJKnkmySxmTl+9PYZdtNUQA9qGOB1n0dHz9IklLKmCxeoDU0yZgkR5dSNrArIQAAa7qOP9C/vWP4cJIRSb6X5E1uigLoebXWqUn+0PGRUsqAJHtk8Y1Ti5IMS/LpJO9qU5kAANAdX09jfmFaks3TWADw+SR3CJQF6Fkdm9v8o+PjSx3zv1tl8eY2C5JsmORzEfwCAEDvcHKSLZPMSqOXvS/Jh5NcW2ud1ca6ANZ6HWsnxnd8nJMkpZRRWbx2YmSSUUmeX0rZudZ6ezvqBACgQfALQOv9MMk1Sa5xUxRA+9VaJyf5XcdHSikD07hp6ol21gUAAM2otdZSygvTmGd4ut31AKzraq3z0jH/m+R/OxZoPTfJk+2sCwAAuuHNSWbVWh9odyEA67qOBVr3d3z8MOnc3GaHdtYFAADd8JskhyS5sta6sN3FAKzraq3Tkvyx4yOllP5pvE7f2cayAACI4BeAlqu1TklyVbvrAGDZaq1zk1zU7joAAKBZtdZL2l0DAMvWsUDrxnbXAQAAzaq13tbuGgBYvo7Nba5sdx0AANCMWutTSS5vdx0ALFutdX6snQAAWCP0aXcBAAAAAAAAAAAAAAAAAAAAAADrGs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KCXwAAAAAAAAAAAAAAAAAAAAAAWkzwCwAAAAAAAAAAAAAAAAAAAABAiwl+AQAAAAAAAAAAAAAAAAAAAABoMcEvAAAAAAAAAAAAAAAAAAAAAAAtJvgFAAAAAAAAAAAAAAAAAAAAAKDFBL8AAAAAAAAAAAAAAAAAAAAAALSY4BcAAAAAAAAAAAAAAAAAAAAAgBYT/AIAAAAAAAAAAAAAAAAAAAAA0GL92l0AsHr88Y9/zDXXXJMk2XHHHXPiiSe2uaJV893vfjcPP/xwkuRFL3pRDjzwwDZXBABrFz0DANAMPQMA0Aw9AwDQLH0DANAMPQMA0Aw9AwDQDD0DANCb9Gl3AcCz9/jjj+faa69NkvTp0yeHH354mytadUcccUTn55deemlmzJjRxmoAYO2iZwAAmqFnAACaoWcAAJqlbwAAmqFnAACaoWcAAJqhZwAAehvBL7AW+OMf/5haa5Jkjz32yPrrr9/milbd5ptvnu233z5JMm/evFx44YVtrggA1h56BgCgGXoGAKAZegYAoFn6BgCgGXoGAKAZegYAoBl6BgCgtxH8Ar3cPffckwcffDBJUkrJQQcd1OaKnr0lv4dbb701EydObGM1ALB20DMAAM3QMwAAzdAzAADN0jcAAM3QMwAAzdAzAADN0DMAAL2R4Bfo5S6++OLOz3feeeeMHj26jdWsHptvvnm22GKLJEmttcv3CACsGj0DANAMPQMA0Aw9AwDQLH0DANAMPQMA0Aw9AwDQDD0DANAbCX6BXuy+++7LY4891jnee++921jN6rXXXnt1fn7XXXflySefbGM1ANC76RkAgGboGQCAZugZAIBm6RsAgGboGQCAZugZAIBm6BkAgN5K8Av0YldeeWXn52PHju1MbVwb7LjjjhkyZEjn+KqrrmpjNQDQu+kZAIBm6BkAgGboGQCAZukbAIBm6BkAgGboGQCAZugZAIDeSvAL9FJTp07Nfffd1znedddd21jN6tevX7/suOOOneNbb701c+fObWNFANA76RkAgGboGQCAZugZAIBm6RsAgGboGQCAZugZAIBm6BkAgN5M8Av0UjfffHOX8U477dSmSnrOkt/T/Pnzc8cdd7SxGgDonfQMAEAz9AwAQDP0DABAs/QNAEAz9AwAQDP0DABAM/QMAEBvJvgFeqnbbrut8/P11lsv66+/fhur6RlbbrllBgwY0Dle8nsGAJqjZwAAmqFnAACaoWcAAJqlbwAAmqFnAACaoWcAAJqhZwAAejPBL9ALTZ06NZMmTeocb7XVVm2spuf07ds3m2++eed4/PjxmTdvXhsrAoDeRc8AADRDzwAANEPPAAA0S98AADRDzwAANEPPAAA0Q88AAPR2gl+gF7r33nu7jJds1tc2W2yxRefnCxcuzPjx49tXDAD0MnoGAKAZegYAoBl6BgCgWfoGAKAZegYAoBl6BgCgGXoGAKC3E/wCvdAjjzzSZbzhhhu2qZKet/T39vDDD7epEgDoffQMAEAz9AwAQDP0DABAs/QNAEAz9AwAQDP0DABAM/QMAEBvJ/gFeqFHH3208/M+ffpk/fXXb2M1PWvcuHFdxkt+7wDAiukZAIBm6BkAgGboGQCAZukbAIBm6BkAgGboGQCAZugZAIDeTvAL9DK11kyZMqVzPHz48PTt27eNFfWs4cOHp0+fxS9VkydPbmM1ANB76Bn0DADQDD2DngEAmqFn0DMAQLP0DfoGAGiGnkHPAADN0DPoGQCgGXoGPQMArA0Ev0AvM3PmzCxYsKBzPGLEiDZW0/P69OmT4cOHd45nzJiRRYsWtbEiAOgd9Ax6BgBohp5BzwAAzdAz6BkAoFn6Bn0DADRDz6BnAIBm6Bn0DADQDD2DngEA1gaCX6CXmTVrVpfx4MGD21RJ6wwaNKjz84ULF2bu3LltrAYAegc9g54BAJqhZ9AzAEAz9Ax6BgBolr5B3wAAzdAz6BkAoBl6Bj0DADRDz6BnAIC1geAX6GXmz5/fZdyvX782VdI6/fv37zJe+t8AAHgmPYOeAQCaoWfQMwBAM/QMegYAaJa+Qd8AAM3QM+gZAKAZegY9AwA0Q8+gZwCAtYHgF+hlFi1a1GXcp8/a/2u89Pe4cOHCNlUCAL2HnkHPAADN0DPoGQCgGXoGPQMANEvfoG8AgGboGfQMANAMPYOeAQCaoWfQMwDA2mDt72BgLbN0GuOCBQvaVEnrLJ04ufS/AQDwTHoGPQMANEPPoGcAgGboGfQMANAsfYO+AQCaoWfQMwBAM/QMegYAaIaeQc8AAGsDwS/QywwYMKDLeN68eW2qpHWWfiMycODANlUCAL2HnkHPAADN0DPoGQCgGXoGPQMANEvfoG8AgGboGfQMANAMPYOeAQCaoWfQMwDA2kDwC/QyI0eO7DKeOXNmmyppnaeeeqrz8yFDhkigBIAm6Bn0DADQDD2DngEAmqFn0DMAQLP0DfoGAGiGnkHPAADN0DPoGQCgGXoGPQMArA0Ev0Av079//wwdOrRzPGPGjDZW0/PmzZuXuXPndo5HjRrVvmIAoBfRM4xqXzEA0IvoGUa1rxgA6EX0DKPaVwwA9DL6hlHtKwYAehE9w6j2FQMAvYieYVT7igGAXkTPMKp9xQAAq43gF+iFNtxww87P58yZk1mzZrWxmp41adKkLuMNNtigTZUAQO+jZwAAmqFnAACaoWcAAJqlbwAAmqFnAACaoWcAAJqhZwAAejvBL9ALbbzxxl3Gjz/+eJsq6XkTJ07sMt5kk03aVAkA9D56BgCgGXoGAKAZegYAoFn6BgCgGXoGAKAZegYAoBl6BgCgtxP8Ar3QFlts0WX86KOPtqmSnvfII490GS/9vQMAy6dnAACaoWcAAJqhZwAAmqVvAACaoWcAAJqhZwAAmqFnAAB6u37tLgDovi233DL9+/fP/PnzkyQPPPBADj744KbPv/HGG3PBBRd0jkeOHJkzzjhjhec88MAD+cEPftDlsTPPPHOF50ydOjVf/vKXuzz2nve8J6NHj2661vHjx3d+PmrUqIwdO7bpcwFgXadnAACaoWcAAJqhZwAAmqVvAACaoWcAAJqhZwAAmqFnAAB6uz7tLgDovn79+mXbbbftHD/00EOdb0rWJjNmzMikSZM6xzvssEMbqwGA3kfPAAA0Q88AADRDzwAANEvfAAA0Q88AADRDzwAANEPPAAD0doJfoJfabbfdOj+fP39+7r333jZW0zP++c9/dhnvvvvubaoEAHovPQMA0Aw9AwDQDD0DANAsfQMA0Aw9AwDQDD0DANAMPQMA0JsJfoFeavvtt8/QoUM7x3fccUcbq+kZS35P48aNy8Ybb9zGagCgd9IzAADN0DMAAM3QMwAAzdI3AADN0DMAAM3QMwAAzdAzAAC9meAX6KX69u2bvffeu3P8z3/+M7Nnz25jRavX5MmT8+CDD3aO99133zZWAwC9l54BAGiGngEAaIaeAQBolr4BAGiGngEAaIaeAQBohp4BAOjN+rW7AGDV7b333rniiiuyYMGCLFiwIDfddFP233//lZ63xx57ZI899ujWtbbaaquceeaZ3Tpn9OjR3T7nX66//vrOz4cOHZrddtttlZ4HANAzAADN0TMAAM3QMwAAzdI3AADN0DMAAM3QMwAAzdAzAAC9VZ92FwCsuqFDh3ZJobz22muzaNGiNla0esydOzc33HBD5/iggw5K//7921gRAPRuegYAoBl6BgCgGXoGAKBZ+gYAoBl6BgCgGXoGAKAZegYAoLcS/AK93EEHHZQBAwYkSaZOnZrbbrutzRU9e9ddd13mzJmTJBkxYkSXN1sAwKrRMwAAzdAzAADN0DMAAM3SNwAAzdAzAADN0DMAAM3QMwAAvZHgF+jlhg4dmoMPPrhzfNlll/XqFMp58+blqquu6hwffvjh6devXxsrAoC1g54BAGiGngEAaIaeAQBolr4BAGiGngEAaIaeAQBohp4BAOiNBL/AWmD//ffPmDFjkiSTJk3KDTfc0OaKVt3f//73zJw5M0myxRZbZPfdd29zRQCw9tAzAADN0DMAAM3QMwAAzdI3AADN0DMAAM3QMwAAzdAzAAC9jVg3WAv069cvxx13XO6+++4kSa21zRWtuoEDB+b5z39+kmTXXXdtczUAsHbRMwAAzdAzAADN0DMAAM3SNwAAzdAzAADN0DMAAM3QMwAAvY3gF1hLbLLJJtlkk03aXcazdsABB7S7BABYq+kZAIBm6BkAgGboGQCAZukbAIBm6BkAgGboGQCAZugZAIDepE+7CwAAAAAAAAAAAAAAAAAAAAAAWNcI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AAAAAAAAAAAAAAANBigl8AAAAAAAAAAAAAAAAAAAAAAFpM8AsAAAAAAAAAAAAAAAAAAAAAQIsJfgEAAAAAAAAAAAAAAAAAAAAAaDHBLwAAAAAAAAAAAAAAAAAAAAAALSb4BQAAAAAAAAAAAAAAAAAAAACgxQS/AAAAAAAAAAAAAAAAAAAAAAC0mOAXAAAAAAAAAAAAAAAAAAAAAIAWE/wCAAAAAAD8/3bu2AZhIACCoED+GqD/6nANtmRCYpJ9vTxTwYUXLQAAAAAAAAAAAAAAMeEXAAAAAAAAAAAAAAAAAAAAAICY8AsAAAAAAAAAAAAAAAAAAAAAQEz4BQAAAAAAAAAAAAAAAAAAAAAgJvwCAAAAAAAAAAAAAAAAAAAAABATfgEAAAAAAAAAAAAAAAAAAAAAiAm/AAAAAAAAAAAAAAAAAAAAAADEhF8AAAAAAAAAAAAAAAAAAAAAAGLCLwAAAAAAAAAAAAAAAAAAAAAAMeEXAAAAAAAAAAAAAAAAAAAAAICY8AsAAAAAAAAAAAAAAAAAAAAAQEz4BQAAAAAAAAAAAAAAAAAAAAAgJvwCAAAAAAAAAAAAAAAAAAAAABATfgEAAAAAAAAAAAAAAAAAAAAAiAm/AAAAAAAAAAAAAAAAAAAAAADEhF8AAAAAAAAAAAAAAAAAAAAAAGLCLwAAAAAAAAAAAAAAAAAAAAAAMeEXAAAAAAAAAAAAAAAAAAAAAIDY47qu2RtgijHG5zzP1+wd3Me2bftxHO/ZOwD4n99AyWcAWJfPQM1vAFiTz0DNZwBYk89AzWcAWJPPQM1nAFiTz0DNZwBYl99AyWcAgB/hFwAAAAAAAAAAAAAAAAAAAACA2HP2AAAAAAAAAAAAAAAAAAAAAACAuxF+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TPgFAAAAAAAAAAAAAAAAAAAAACAm/AIAAAAAAAAAAAAAAAAAAAAAEBN+AQAAAAAAAAAAAAAAAAAAAACICb8AAAAAAAAAAAAAAAAAAAAAAMSEXwAAAAAAAAAAAAAAAAAAAAAAYsIvAAAAAAAAAAAAAAAAAAAAAAAx4RcAAAAAAAAAAAAAAAAAAAAAgJjwCwAAAAAAAAAAAAAAAAAAAABA7AtBOBEzrwy72w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Rectangle 27"/>
          <p:cNvSpPr/>
          <p:nvPr/>
        </p:nvSpPr>
        <p:spPr>
          <a:xfrm>
            <a:off x="9220200" y="6216275"/>
            <a:ext cx="6248400" cy="106082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rial Black" panose="020B0A04020102020204" pitchFamily="34" charset="0"/>
              </a:rPr>
              <a:t>Email – ID</a:t>
            </a:r>
          </a:p>
          <a:p>
            <a:pPr algn="ctr"/>
            <a:r>
              <a:rPr lang="en-US" sz="2400" dirty="0" smtClean="0">
                <a:latin typeface="Arial Black" panose="020B0A04020102020204" pitchFamily="34" charset="0"/>
              </a:rPr>
              <a:t>krapendrarajpoot198@gmail.com</a:t>
            </a:r>
            <a:endParaRPr lang="en-IN" sz="2400" dirty="0">
              <a:latin typeface="Arial Black" panose="020B0A04020102020204" pitchFamily="34"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217</TotalTime>
  <Words>294</Words>
  <Application>Microsoft Office PowerPoint</Application>
  <PresentationFormat>Custom</PresentationFormat>
  <Paragraphs>65</Paragraphs>
  <Slides>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 Black</vt:lpstr>
      <vt:lpstr>Wingdings 3</vt:lpstr>
      <vt:lpstr>Century Gothic</vt:lpstr>
      <vt:lpstr>Calibri</vt:lpstr>
      <vt:lpstr>Clear Sans Regular Bold</vt:lpstr>
      <vt:lpstr>Arial</vt:lpstr>
      <vt:lpstr>Graphik Regular</vt:lpstr>
      <vt:lpstr>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AVITA</cp:lastModifiedBy>
  <cp:revision>21</cp:revision>
  <dcterms:created xsi:type="dcterms:W3CDTF">2006-08-16T00:00:00Z</dcterms:created>
  <dcterms:modified xsi:type="dcterms:W3CDTF">2023-04-24T11:50:59Z</dcterms:modified>
  <dc:identifier>DAEhDyfaYKE</dc:identifier>
</cp:coreProperties>
</file>